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tl="1" strictFirstAndLastChars="0" embedTrueTypeFonts="1" saveSubsetFonts="1" autoCompressPictures="0">
  <p:sldMasterIdLst>
    <p:sldMasterId id="2147483660" r:id="rId1"/>
    <p:sldMasterId id="2147483675" r:id="rId2"/>
  </p:sldMasterIdLst>
  <p:notesMasterIdLst>
    <p:notesMasterId r:id="rId53"/>
  </p:notesMasterIdLst>
  <p:sldIdLst>
    <p:sldId id="256" r:id="rId3"/>
    <p:sldId id="310" r:id="rId4"/>
    <p:sldId id="312" r:id="rId5"/>
    <p:sldId id="311" r:id="rId6"/>
    <p:sldId id="313" r:id="rId7"/>
    <p:sldId id="290" r:id="rId8"/>
    <p:sldId id="314" r:id="rId9"/>
    <p:sldId id="341" r:id="rId10"/>
    <p:sldId id="317" r:id="rId11"/>
    <p:sldId id="318" r:id="rId12"/>
    <p:sldId id="345" r:id="rId13"/>
    <p:sldId id="344" r:id="rId14"/>
    <p:sldId id="319" r:id="rId15"/>
    <p:sldId id="320" r:id="rId16"/>
    <p:sldId id="321" r:id="rId17"/>
    <p:sldId id="342" r:id="rId18"/>
    <p:sldId id="322" r:id="rId19"/>
    <p:sldId id="323" r:id="rId20"/>
    <p:sldId id="324" r:id="rId21"/>
    <p:sldId id="325" r:id="rId22"/>
    <p:sldId id="316" r:id="rId23"/>
    <p:sldId id="326" r:id="rId24"/>
    <p:sldId id="343" r:id="rId25"/>
    <p:sldId id="346" r:id="rId26"/>
    <p:sldId id="347" r:id="rId27"/>
    <p:sldId id="348" r:id="rId28"/>
    <p:sldId id="327" r:id="rId29"/>
    <p:sldId id="382" r:id="rId30"/>
    <p:sldId id="385" r:id="rId31"/>
    <p:sldId id="388" r:id="rId32"/>
    <p:sldId id="391" r:id="rId33"/>
    <p:sldId id="394" r:id="rId34"/>
    <p:sldId id="397" r:id="rId35"/>
    <p:sldId id="400" r:id="rId36"/>
    <p:sldId id="403" r:id="rId37"/>
    <p:sldId id="406" r:id="rId38"/>
    <p:sldId id="409" r:id="rId39"/>
    <p:sldId id="412" r:id="rId40"/>
    <p:sldId id="415" r:id="rId41"/>
    <p:sldId id="418" r:id="rId42"/>
    <p:sldId id="421" r:id="rId43"/>
    <p:sldId id="424" r:id="rId44"/>
    <p:sldId id="427" r:id="rId45"/>
    <p:sldId id="430" r:id="rId46"/>
    <p:sldId id="433" r:id="rId47"/>
    <p:sldId id="436" r:id="rId48"/>
    <p:sldId id="439" r:id="rId49"/>
    <p:sldId id="442" r:id="rId50"/>
    <p:sldId id="445" r:id="rId51"/>
    <p:sldId id="448" r:id="rId52"/>
  </p:sldIdLst>
  <p:sldSz cx="9144000" cy="5143500" type="screen16x9"/>
  <p:notesSz cx="6858000" cy="9144000"/>
  <p:embeddedFontLst>
    <p:embeddedFont>
      <p:font typeface="(A) Arslan Wessam B" panose="020B0604020202020204" charset="-78"/>
      <p:regular r:id="rId54"/>
    </p:embeddedFont>
    <p:embeddedFont>
      <p:font typeface="Arial" panose="020B0604020202020204" pitchFamily="34" charset="0"/>
      <p:regular r:id="rId55"/>
    </p:embeddedFont>
    <p:embeddedFont>
      <p:font typeface="Calibri" panose="020F0502020204030204" pitchFamily="34" charset="0"/>
      <p:regular r:id="rId56"/>
      <p:bold r:id="rId57"/>
    </p:embeddedFont>
    <p:embeddedFont>
      <p:font typeface="Roboto" panose="02000000000000000000" pitchFamily="2" charset="0"/>
      <p:regular r:id="rId58"/>
      <p:bold r:id="rId59"/>
      <p:italic r:id="rId60"/>
      <p:boldItalic r:id="rId61"/>
    </p:embeddedFont>
    <p:embeddedFont>
      <p:font typeface="Sakkal Majalla" panose="02000000000000000000" pitchFamily="2" charset="-78"/>
      <p:regular r:id="rId62"/>
      <p:bold r:id="rId63"/>
    </p:embeddedFont>
  </p:embeddedFontLst>
  <p:custDataLst>
    <p:tags r:id="rId64"/>
  </p:custDataLst>
  <p:defaultTex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مقطع افتراضي" id="{CFE7ABC2-F96C-491D-AFC9-EBDD214F4A1E}">
          <p14:sldIdLst>
            <p14:sldId id="256"/>
            <p14:sldId id="310"/>
            <p14:sldId id="312"/>
            <p14:sldId id="311"/>
            <p14:sldId id="313"/>
            <p14:sldId id="290"/>
            <p14:sldId id="314"/>
            <p14:sldId id="341"/>
            <p14:sldId id="317"/>
            <p14:sldId id="318"/>
            <p14:sldId id="345"/>
            <p14:sldId id="344"/>
            <p14:sldId id="319"/>
            <p14:sldId id="320"/>
            <p14:sldId id="321"/>
            <p14:sldId id="342"/>
            <p14:sldId id="322"/>
            <p14:sldId id="323"/>
            <p14:sldId id="324"/>
            <p14:sldId id="325"/>
            <p14:sldId id="316"/>
            <p14:sldId id="326"/>
            <p14:sldId id="343"/>
            <p14:sldId id="346"/>
            <p14:sldId id="347"/>
            <p14:sldId id="348"/>
            <p14:sldId id="327"/>
            <p14:sldId id="382"/>
            <p14:sldId id="385"/>
            <p14:sldId id="388"/>
            <p14:sldId id="391"/>
            <p14:sldId id="394"/>
            <p14:sldId id="397"/>
            <p14:sldId id="400"/>
            <p14:sldId id="403"/>
            <p14:sldId id="406"/>
            <p14:sldId id="409"/>
            <p14:sldId id="412"/>
            <p14:sldId id="415"/>
            <p14:sldId id="418"/>
            <p14:sldId id="421"/>
            <p14:sldId id="424"/>
            <p14:sldId id="427"/>
            <p14:sldId id="430"/>
            <p14:sldId id="433"/>
            <p14:sldId id="436"/>
            <p14:sldId id="439"/>
            <p14:sldId id="442"/>
            <p14:sldId id="445"/>
            <p14:sldId id="448"/>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0A5D954-C500-4E18-B9A0-1BE8DB0B3C94}">
  <a:tblStyle styleId="{60A5D954-C500-4E18-B9A0-1BE8DB0B3C9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4288" autoAdjust="0"/>
    <p:restoredTop sz="94660"/>
  </p:normalViewPr>
  <p:slideViewPr>
    <p:cSldViewPr snapToGrid="0">
      <p:cViewPr varScale="1">
        <p:scale>
          <a:sx n="90" d="100"/>
          <a:sy n="90" d="100"/>
        </p:scale>
        <p:origin x="810" y="78"/>
      </p:cViewPr>
      <p:guideLst/>
    </p:cSldViewPr>
  </p:slideViewPr>
  <p:notesTextViewPr>
    <p:cViewPr>
      <p:scale>
        <a:sx n="1" d="1"/>
        <a:sy n="1" d="1"/>
      </p:scale>
      <p:origin x="0" y="0"/>
    </p:cViewPr>
  </p:notesTextViewPr>
  <p:notesViewPr>
    <p:cSldViewPr>
      <p:cViewPr>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font" Target="fonts/font2.fntdata"/><Relationship Id="rId63" Type="http://schemas.openxmlformats.org/officeDocument/2006/relationships/font" Target="fonts/font10.fntdata"/><Relationship Id="rId68"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notesMaster" Target="notesMasters/notesMaster1.xml"/><Relationship Id="rId58" Type="http://schemas.openxmlformats.org/officeDocument/2006/relationships/font" Target="fonts/font5.fntdata"/><Relationship Id="rId66"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8.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3.fntdata"/><Relationship Id="rId64" Type="http://schemas.openxmlformats.org/officeDocument/2006/relationships/tags" Target="tags/tag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6.fntdata"/><Relationship Id="rId67"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fntdata"/><Relationship Id="rId62" Type="http://schemas.openxmlformats.org/officeDocument/2006/relationships/font" Target="fonts/font9.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4.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7.fntdata"/><Relationship Id="rId65"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19999" h="119999"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ct val="0"/>
              </a:spcBef>
              <a:spcAft>
                <a:spcPct val="0"/>
              </a:spcAft>
              <a:buSzPts val="1100"/>
              <a:buChar char="●"/>
              <a:defRPr sz="1100"/>
            </a:lvl1pPr>
            <a:lvl2pPr marL="914400" lvl="1" indent="-298450">
              <a:spcBef>
                <a:spcPct val="0"/>
              </a:spcBef>
              <a:spcAft>
                <a:spcPct val="0"/>
              </a:spcAft>
              <a:buSzPts val="1100"/>
              <a:buChar char="○"/>
              <a:defRPr sz="1100"/>
            </a:lvl2pPr>
            <a:lvl3pPr marL="1371600" lvl="2" indent="-298450">
              <a:spcBef>
                <a:spcPct val="0"/>
              </a:spcBef>
              <a:spcAft>
                <a:spcPct val="0"/>
              </a:spcAft>
              <a:buSzPts val="1100"/>
              <a:buChar char="■"/>
              <a:defRPr sz="1100"/>
            </a:lvl3pPr>
            <a:lvl4pPr marL="1828800" lvl="3" indent="-298450">
              <a:spcBef>
                <a:spcPct val="0"/>
              </a:spcBef>
              <a:spcAft>
                <a:spcPct val="0"/>
              </a:spcAft>
              <a:buSzPts val="1100"/>
              <a:buChar char="●"/>
              <a:defRPr sz="1100"/>
            </a:lvl4pPr>
            <a:lvl5pPr marL="2286000" lvl="4" indent="-298450">
              <a:spcBef>
                <a:spcPct val="0"/>
              </a:spcBef>
              <a:spcAft>
                <a:spcPct val="0"/>
              </a:spcAft>
              <a:buSzPts val="1100"/>
              <a:buChar char="○"/>
              <a:defRPr sz="1100"/>
            </a:lvl5pPr>
            <a:lvl6pPr marL="2743200" lvl="5" indent="-298450">
              <a:spcBef>
                <a:spcPct val="0"/>
              </a:spcBef>
              <a:spcAft>
                <a:spcPct val="0"/>
              </a:spcAft>
              <a:buSzPts val="1100"/>
              <a:buChar char="■"/>
              <a:defRPr sz="1100"/>
            </a:lvl6pPr>
            <a:lvl7pPr marL="3200400" lvl="6" indent="-298450">
              <a:spcBef>
                <a:spcPct val="0"/>
              </a:spcBef>
              <a:spcAft>
                <a:spcPct val="0"/>
              </a:spcAft>
              <a:buSzPts val="1100"/>
              <a:buChar char="●"/>
              <a:defRPr sz="1100"/>
            </a:lvl7pPr>
            <a:lvl8pPr marL="3657600" lvl="7" indent="-298450">
              <a:spcBef>
                <a:spcPct val="0"/>
              </a:spcBef>
              <a:spcAft>
                <a:spcPct val="0"/>
              </a:spcAft>
              <a:buSzPts val="1100"/>
              <a:buChar char="○"/>
              <a:defRPr sz="1100"/>
            </a:lvl8pPr>
            <a:lvl9pPr marL="4114800" lvl="8" indent="-298450">
              <a:spcBef>
                <a:spcPct val="0"/>
              </a:spcBef>
              <a:spcAft>
                <a:spcPct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9865346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532225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35856791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35652590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982497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5599988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66446998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351480222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9228059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5452764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p: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340" name="Google Shape;34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355949045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40780748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30650355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40562402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42886023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1046132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90539864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82238448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6787650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p: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340" name="Google Shape;34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35594904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p: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340" name="Google Shape;34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85539477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p: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340" name="Google Shape;34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85539477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416588004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42646842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77720979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63028269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80978935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35429801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37429952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5225567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
        <p:cNvGrpSpPr/>
        <p:nvPr/>
      </p:nvGrpSpPr>
      <p:grpSpPr>
        <a:xfrm>
          <a:off x="0" y="0"/>
          <a:ext cx="0" cy="0"/>
          <a:chOff x="0" y="0"/>
          <a:chExt cx="0" cy="0"/>
        </a:xfrm>
      </p:grpSpPr>
      <p:sp>
        <p:nvSpPr>
          <p:cNvPr id="267" name="Google Shape;267;ged4aa40ca4_0_42: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268" name="Google Shape;268;ged4aa40ca4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416588004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
        <p:cNvGrpSpPr/>
        <p:nvPr/>
      </p:nvGrpSpPr>
      <p:grpSpPr>
        <a:xfrm>
          <a:off x="0" y="0"/>
          <a:ext cx="0" cy="0"/>
          <a:chOff x="0" y="0"/>
          <a:chExt cx="0" cy="0"/>
        </a:xfrm>
      </p:grpSpPr>
      <p:sp>
        <p:nvSpPr>
          <p:cNvPr id="267" name="Google Shape;267;ged4aa40ca4_0_42: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268" name="Google Shape;268;ged4aa40ca4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1525112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386020526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69126342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63157586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40759875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4"/>
        <p:cNvGrpSpPr/>
        <p:nvPr/>
      </p:nvGrpSpPr>
      <p:grpSpPr>
        <a:xfrm>
          <a:off x="0" y="0"/>
          <a:ext cx="0" cy="0"/>
          <a:chOff x="0" y="0"/>
          <a:chExt cx="0" cy="0"/>
        </a:xfrm>
      </p:grpSpPr>
      <p:sp>
        <p:nvSpPr>
          <p:cNvPr id="1105" name="Google Shape;1105;gddbf325230_0_74: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1106" name="Google Shape;1106;gddbf325230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170576959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63024660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66446998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4288602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42646842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1143056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7772097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28097893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r>
              <a:rPr lang="ar-SA"/>
              <a:t>علوم الحاسب مبنية على الرياضيات لأن جميع مجالاتنا صور جرافكس تحليل خوارزميات تشفير فك التشفير لغة آلة مرتبطة بالرياضيات </a:t>
            </a:r>
            <a:endParaRPr/>
          </a:p>
        </p:txBody>
      </p:sp>
    </p:spTree>
    <p:extLst>
      <p:ext uri="{BB962C8B-B14F-4D97-AF65-F5344CB8AC3E}">
        <p14:creationId xmlns:p14="http://schemas.microsoft.com/office/powerpoint/2010/main" val="37282701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
        <p:cNvGrpSpPr/>
        <p:nvPr/>
      </p:nvGrpSpPr>
      <p:grpSpPr>
        <a:xfrm>
          <a:off x="0" y="0"/>
          <a:ext cx="0" cy="0"/>
          <a:chOff x="0" y="0"/>
          <a:chExt cx="0" cy="0"/>
        </a:xfrm>
      </p:grpSpPr>
      <p:sp>
        <p:nvSpPr>
          <p:cNvPr id="55" name="Google Shape;55;g7384c0e568c9b205_196:notes"/>
          <p:cNvSpPr>
            <a:spLocks noGrp="1" noRot="1" noChangeAspect="1"/>
          </p:cNvSpPr>
          <p:nvPr>
            <p:ph type="sldImg" idx="2"/>
          </p:nvPr>
        </p:nvSpPr>
        <p:spPr>
          <a:xfrm>
            <a:off x="381000" y="685800"/>
            <a:ext cx="6096000" cy="3429000"/>
          </a:xfrm>
          <a:custGeom>
            <a:avLst/>
            <a:gdLst/>
            <a:ahLst/>
            <a:cxnLst/>
            <a:rect l="l" t="t" r="r" b="b"/>
            <a:pathLst>
              <a:path w="119999" h="119999" extrusionOk="0">
                <a:moveTo>
                  <a:pt x="0" y="0"/>
                </a:moveTo>
                <a:lnTo>
                  <a:pt x="120000" y="0"/>
                </a:lnTo>
                <a:lnTo>
                  <a:pt x="120000" y="120000"/>
                </a:lnTo>
                <a:lnTo>
                  <a:pt x="0" y="120000"/>
                </a:lnTo>
                <a:close/>
              </a:path>
            </a:pathLst>
          </a:custGeom>
        </p:spPr>
      </p:sp>
      <p:sp>
        <p:nvSpPr>
          <p:cNvPr id="56" name="Google Shape;56;g7384c0e568c9b205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ct val="0"/>
              </a:spcBef>
              <a:spcAft>
                <a:spcPct val="0"/>
              </a:spcAft>
              <a:buNone/>
            </a:pPr>
            <a:endParaRPr/>
          </a:p>
        </p:txBody>
      </p:sp>
    </p:spTree>
    <p:extLst>
      <p:ext uri="{BB962C8B-B14F-4D97-AF65-F5344CB8AC3E}">
        <p14:creationId xmlns:p14="http://schemas.microsoft.com/office/powerpoint/2010/main" val="9487795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609600" y="1150825"/>
            <a:ext cx="4252200" cy="2395500"/>
          </a:xfrm>
          <a:prstGeom prst="rect">
            <a:avLst/>
          </a:prstGeom>
        </p:spPr>
        <p:txBody>
          <a:bodyPr spcFirstLastPara="1" wrap="square" lIns="91425" tIns="91425" rIns="91425" bIns="91425" anchor="ctr" anchorCtr="0">
            <a:noAutofit/>
          </a:bodyPr>
          <a:lstStyle>
            <a:lvl1pPr lvl="0" algn="l">
              <a:spcBef>
                <a:spcPct val="0"/>
              </a:spcBef>
              <a:spcAft>
                <a:spcPct val="0"/>
              </a:spcAft>
              <a:buSzPts val="5200"/>
              <a:buNone/>
              <a:defRPr sz="5000"/>
            </a:lvl1pPr>
            <a:lvl2pPr lvl="1" algn="ctr">
              <a:spcBef>
                <a:spcPct val="0"/>
              </a:spcBef>
              <a:spcAft>
                <a:spcPct val="0"/>
              </a:spcAft>
              <a:buSzPts val="5200"/>
              <a:buNone/>
              <a:defRPr sz="5200"/>
            </a:lvl2pPr>
            <a:lvl3pPr lvl="2" algn="ctr">
              <a:spcBef>
                <a:spcPct val="0"/>
              </a:spcBef>
              <a:spcAft>
                <a:spcPct val="0"/>
              </a:spcAft>
              <a:buSzPts val="5200"/>
              <a:buNone/>
              <a:defRPr sz="5200"/>
            </a:lvl3pPr>
            <a:lvl4pPr lvl="3" algn="ctr">
              <a:spcBef>
                <a:spcPct val="0"/>
              </a:spcBef>
              <a:spcAft>
                <a:spcPct val="0"/>
              </a:spcAft>
              <a:buSzPts val="5200"/>
              <a:buNone/>
              <a:defRPr sz="5200"/>
            </a:lvl4pPr>
            <a:lvl5pPr lvl="4" algn="ctr">
              <a:spcBef>
                <a:spcPct val="0"/>
              </a:spcBef>
              <a:spcAft>
                <a:spcPct val="0"/>
              </a:spcAft>
              <a:buSzPts val="5200"/>
              <a:buNone/>
              <a:defRPr sz="5200"/>
            </a:lvl5pPr>
            <a:lvl6pPr lvl="5" algn="ctr">
              <a:spcBef>
                <a:spcPct val="0"/>
              </a:spcBef>
              <a:spcAft>
                <a:spcPct val="0"/>
              </a:spcAft>
              <a:buSzPts val="5200"/>
              <a:buNone/>
              <a:defRPr sz="5200"/>
            </a:lvl6pPr>
            <a:lvl7pPr lvl="6" algn="ctr">
              <a:spcBef>
                <a:spcPct val="0"/>
              </a:spcBef>
              <a:spcAft>
                <a:spcPct val="0"/>
              </a:spcAft>
              <a:buSzPts val="5200"/>
              <a:buNone/>
              <a:defRPr sz="5200"/>
            </a:lvl7pPr>
            <a:lvl8pPr lvl="7" algn="ctr">
              <a:spcBef>
                <a:spcPct val="0"/>
              </a:spcBef>
              <a:spcAft>
                <a:spcPct val="0"/>
              </a:spcAft>
              <a:buSzPts val="5200"/>
              <a:buNone/>
              <a:defRPr sz="5200"/>
            </a:lvl8pPr>
            <a:lvl9pPr lvl="8" algn="ctr">
              <a:spcBef>
                <a:spcPct val="0"/>
              </a:spcBef>
              <a:spcAft>
                <a:spcPct val="0"/>
              </a:spcAft>
              <a:buSzPts val="5200"/>
              <a:buNone/>
              <a:defRPr sz="5200"/>
            </a:lvl9pPr>
          </a:lstStyle>
          <a:p>
            <a:endParaRPr/>
          </a:p>
        </p:txBody>
      </p:sp>
      <p:sp>
        <p:nvSpPr>
          <p:cNvPr id="11" name="Google Shape;11;p2"/>
          <p:cNvSpPr txBox="1">
            <a:spLocks noGrp="1"/>
          </p:cNvSpPr>
          <p:nvPr>
            <p:ph type="subTitle" idx="1"/>
          </p:nvPr>
        </p:nvSpPr>
        <p:spPr>
          <a:xfrm>
            <a:off x="609600" y="3546275"/>
            <a:ext cx="4252200" cy="446400"/>
          </a:xfrm>
          <a:prstGeom prst="rect">
            <a:avLst/>
          </a:prstGeom>
        </p:spPr>
        <p:txBody>
          <a:bodyPr spcFirstLastPara="1" wrap="square" lIns="91425" tIns="91425" rIns="91425" bIns="91425" anchor="t" anchorCtr="0">
            <a:noAutofit/>
          </a:bodyPr>
          <a:lstStyle>
            <a:lvl1pPr lvl="0">
              <a:lnSpc>
                <a:spcPct val="100000"/>
              </a:lnSpc>
              <a:spcBef>
                <a:spcPct val="0"/>
              </a:spcBef>
              <a:spcAft>
                <a:spcPct val="0"/>
              </a:spcAft>
              <a:buSzPts val="2800"/>
              <a:buNone/>
              <a:defRPr sz="1600"/>
            </a:lvl1pPr>
            <a:lvl2pPr lvl="1" algn="ctr">
              <a:lnSpc>
                <a:spcPct val="100000"/>
              </a:lnSpc>
              <a:spcBef>
                <a:spcPct val="0"/>
              </a:spcBef>
              <a:spcAft>
                <a:spcPct val="0"/>
              </a:spcAft>
              <a:buSzPts val="2800"/>
              <a:buNone/>
              <a:defRPr sz="2800"/>
            </a:lvl2pPr>
            <a:lvl3pPr lvl="2" algn="ctr">
              <a:lnSpc>
                <a:spcPct val="100000"/>
              </a:lnSpc>
              <a:spcBef>
                <a:spcPct val="0"/>
              </a:spcBef>
              <a:spcAft>
                <a:spcPct val="0"/>
              </a:spcAft>
              <a:buSzPts val="2800"/>
              <a:buNone/>
              <a:defRPr sz="2800"/>
            </a:lvl3pPr>
            <a:lvl4pPr lvl="3" algn="ctr">
              <a:lnSpc>
                <a:spcPct val="100000"/>
              </a:lnSpc>
              <a:spcBef>
                <a:spcPct val="0"/>
              </a:spcBef>
              <a:spcAft>
                <a:spcPct val="0"/>
              </a:spcAft>
              <a:buSzPts val="2800"/>
              <a:buNone/>
              <a:defRPr sz="2800"/>
            </a:lvl4pPr>
            <a:lvl5pPr lvl="4" algn="ctr">
              <a:lnSpc>
                <a:spcPct val="100000"/>
              </a:lnSpc>
              <a:spcBef>
                <a:spcPct val="0"/>
              </a:spcBef>
              <a:spcAft>
                <a:spcPct val="0"/>
              </a:spcAft>
              <a:buSzPts val="2800"/>
              <a:buNone/>
              <a:defRPr sz="2800"/>
            </a:lvl5pPr>
            <a:lvl6pPr lvl="5" algn="ctr">
              <a:lnSpc>
                <a:spcPct val="100000"/>
              </a:lnSpc>
              <a:spcBef>
                <a:spcPct val="0"/>
              </a:spcBef>
              <a:spcAft>
                <a:spcPct val="0"/>
              </a:spcAft>
              <a:buSzPts val="2800"/>
              <a:buNone/>
              <a:defRPr sz="2800"/>
            </a:lvl6pPr>
            <a:lvl7pPr lvl="6" algn="ctr">
              <a:lnSpc>
                <a:spcPct val="100000"/>
              </a:lnSpc>
              <a:spcBef>
                <a:spcPct val="0"/>
              </a:spcBef>
              <a:spcAft>
                <a:spcPct val="0"/>
              </a:spcAft>
              <a:buSzPts val="2800"/>
              <a:buNone/>
              <a:defRPr sz="2800"/>
            </a:lvl7pPr>
            <a:lvl8pPr lvl="7" algn="ctr">
              <a:lnSpc>
                <a:spcPct val="100000"/>
              </a:lnSpc>
              <a:spcBef>
                <a:spcPct val="0"/>
              </a:spcBef>
              <a:spcAft>
                <a:spcPct val="0"/>
              </a:spcAft>
              <a:buSzPts val="2800"/>
              <a:buNone/>
              <a:defRPr sz="2800"/>
            </a:lvl8pPr>
            <a:lvl9pPr lvl="8" algn="ctr">
              <a:lnSpc>
                <a:spcPct val="100000"/>
              </a:lnSpc>
              <a:spcBef>
                <a:spcPct val="0"/>
              </a:spcBef>
              <a:spcAft>
                <a:spcPct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416600" y="798338"/>
            <a:ext cx="4967100" cy="2937000"/>
          </a:xfrm>
          <a:prstGeom prst="rect">
            <a:avLst/>
          </a:prstGeom>
        </p:spPr>
        <p:txBody>
          <a:bodyPr spcFirstLastPara="1" wrap="square" lIns="91425" tIns="91425" rIns="91425" bIns="91425" anchor="b" anchorCtr="0">
            <a:noAutofit/>
          </a:bodyPr>
          <a:lstStyle>
            <a:lvl1pPr lvl="0">
              <a:lnSpc>
                <a:spcPct val="80000"/>
              </a:lnSpc>
              <a:spcBef>
                <a:spcPct val="0"/>
              </a:spcBef>
              <a:spcAft>
                <a:spcPct val="0"/>
              </a:spcAft>
              <a:buClr>
                <a:srgbClr val="191919"/>
              </a:buClr>
              <a:buSzPts val="5200"/>
              <a:buNone/>
              <a:defRPr sz="5600"/>
            </a:lvl1pPr>
            <a:lvl2pPr lvl="1" algn="ctr">
              <a:spcBef>
                <a:spcPct val="0"/>
              </a:spcBef>
              <a:spcAft>
                <a:spcPct val="0"/>
              </a:spcAft>
              <a:buClr>
                <a:srgbClr val="191919"/>
              </a:buClr>
              <a:buSzPts val="5200"/>
              <a:buNone/>
              <a:defRPr sz="5200">
                <a:solidFill>
                  <a:srgbClr val="191919"/>
                </a:solidFill>
              </a:defRPr>
            </a:lvl2pPr>
            <a:lvl3pPr lvl="2" algn="ctr">
              <a:spcBef>
                <a:spcPct val="0"/>
              </a:spcBef>
              <a:spcAft>
                <a:spcPct val="0"/>
              </a:spcAft>
              <a:buClr>
                <a:srgbClr val="191919"/>
              </a:buClr>
              <a:buSzPts val="5200"/>
              <a:buNone/>
              <a:defRPr sz="5200">
                <a:solidFill>
                  <a:srgbClr val="191919"/>
                </a:solidFill>
              </a:defRPr>
            </a:lvl3pPr>
            <a:lvl4pPr lvl="3" algn="ctr">
              <a:spcBef>
                <a:spcPct val="0"/>
              </a:spcBef>
              <a:spcAft>
                <a:spcPct val="0"/>
              </a:spcAft>
              <a:buClr>
                <a:srgbClr val="191919"/>
              </a:buClr>
              <a:buSzPts val="5200"/>
              <a:buNone/>
              <a:defRPr sz="5200">
                <a:solidFill>
                  <a:srgbClr val="191919"/>
                </a:solidFill>
              </a:defRPr>
            </a:lvl4pPr>
            <a:lvl5pPr lvl="4" algn="ctr">
              <a:spcBef>
                <a:spcPct val="0"/>
              </a:spcBef>
              <a:spcAft>
                <a:spcPct val="0"/>
              </a:spcAft>
              <a:buClr>
                <a:srgbClr val="191919"/>
              </a:buClr>
              <a:buSzPts val="5200"/>
              <a:buNone/>
              <a:defRPr sz="5200">
                <a:solidFill>
                  <a:srgbClr val="191919"/>
                </a:solidFill>
              </a:defRPr>
            </a:lvl5pPr>
            <a:lvl6pPr lvl="5" algn="ctr">
              <a:spcBef>
                <a:spcPct val="0"/>
              </a:spcBef>
              <a:spcAft>
                <a:spcPct val="0"/>
              </a:spcAft>
              <a:buClr>
                <a:srgbClr val="191919"/>
              </a:buClr>
              <a:buSzPts val="5200"/>
              <a:buNone/>
              <a:defRPr sz="5200">
                <a:solidFill>
                  <a:srgbClr val="191919"/>
                </a:solidFill>
              </a:defRPr>
            </a:lvl6pPr>
            <a:lvl7pPr lvl="6" algn="ctr">
              <a:spcBef>
                <a:spcPct val="0"/>
              </a:spcBef>
              <a:spcAft>
                <a:spcPct val="0"/>
              </a:spcAft>
              <a:buClr>
                <a:srgbClr val="191919"/>
              </a:buClr>
              <a:buSzPts val="5200"/>
              <a:buNone/>
              <a:defRPr sz="5200">
                <a:solidFill>
                  <a:srgbClr val="191919"/>
                </a:solidFill>
              </a:defRPr>
            </a:lvl7pPr>
            <a:lvl8pPr lvl="7" algn="ctr">
              <a:spcBef>
                <a:spcPct val="0"/>
              </a:spcBef>
              <a:spcAft>
                <a:spcPct val="0"/>
              </a:spcAft>
              <a:buClr>
                <a:srgbClr val="191919"/>
              </a:buClr>
              <a:buSzPts val="5200"/>
              <a:buNone/>
              <a:defRPr sz="5200">
                <a:solidFill>
                  <a:srgbClr val="191919"/>
                </a:solidFill>
              </a:defRPr>
            </a:lvl8pPr>
            <a:lvl9pPr lvl="8" algn="ctr">
              <a:spcBef>
                <a:spcPct val="0"/>
              </a:spcBef>
              <a:spcAft>
                <a:spcPct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3416600" y="3925163"/>
            <a:ext cx="4733400" cy="420000"/>
          </a:xfrm>
          <a:prstGeom prst="rect">
            <a:avLst/>
          </a:prstGeom>
          <a:ln>
            <a:noFill/>
          </a:ln>
        </p:spPr>
        <p:txBody>
          <a:bodyPr spcFirstLastPara="1" wrap="square" lIns="91425" tIns="91425" rIns="91425" bIns="91425" anchor="t" anchorCtr="0">
            <a:noAutofit/>
          </a:bodyPr>
          <a:lstStyle>
            <a:lvl1pPr lvl="0">
              <a:lnSpc>
                <a:spcPct val="100000"/>
              </a:lnSpc>
              <a:spcBef>
                <a:spcPct val="0"/>
              </a:spcBef>
              <a:spcAft>
                <a:spcPct val="0"/>
              </a:spcAft>
              <a:buSzPts val="1400"/>
              <a:buNone/>
              <a:defRPr sz="1700" b="0">
                <a:solidFill>
                  <a:srgbClr val="152A00"/>
                </a:solidFill>
              </a:defRPr>
            </a:lvl1pPr>
            <a:lvl2pPr lvl="1" algn="ctr">
              <a:lnSpc>
                <a:spcPct val="100000"/>
              </a:lnSpc>
              <a:spcBef>
                <a:spcPct val="0"/>
              </a:spcBef>
              <a:spcAft>
                <a:spcPct val="0"/>
              </a:spcAft>
              <a:buSzPts val="1800"/>
              <a:buNone/>
              <a:defRPr sz="1800"/>
            </a:lvl2pPr>
            <a:lvl3pPr lvl="2" algn="ctr">
              <a:lnSpc>
                <a:spcPct val="100000"/>
              </a:lnSpc>
              <a:spcBef>
                <a:spcPct val="0"/>
              </a:spcBef>
              <a:spcAft>
                <a:spcPct val="0"/>
              </a:spcAft>
              <a:buSzPts val="1800"/>
              <a:buNone/>
              <a:defRPr sz="1800"/>
            </a:lvl3pPr>
            <a:lvl4pPr lvl="3" algn="ctr">
              <a:lnSpc>
                <a:spcPct val="100000"/>
              </a:lnSpc>
              <a:spcBef>
                <a:spcPct val="0"/>
              </a:spcBef>
              <a:spcAft>
                <a:spcPct val="0"/>
              </a:spcAft>
              <a:buSzPts val="1800"/>
              <a:buNone/>
              <a:defRPr sz="1800"/>
            </a:lvl4pPr>
            <a:lvl5pPr lvl="4" algn="ctr">
              <a:lnSpc>
                <a:spcPct val="100000"/>
              </a:lnSpc>
              <a:spcBef>
                <a:spcPct val="0"/>
              </a:spcBef>
              <a:spcAft>
                <a:spcPct val="0"/>
              </a:spcAft>
              <a:buSzPts val="1800"/>
              <a:buNone/>
              <a:defRPr sz="1800"/>
            </a:lvl5pPr>
            <a:lvl6pPr lvl="5" algn="ctr">
              <a:lnSpc>
                <a:spcPct val="100000"/>
              </a:lnSpc>
              <a:spcBef>
                <a:spcPct val="0"/>
              </a:spcBef>
              <a:spcAft>
                <a:spcPct val="0"/>
              </a:spcAft>
              <a:buSzPts val="1800"/>
              <a:buNone/>
              <a:defRPr sz="1800"/>
            </a:lvl6pPr>
            <a:lvl7pPr lvl="6" algn="ctr">
              <a:lnSpc>
                <a:spcPct val="100000"/>
              </a:lnSpc>
              <a:spcBef>
                <a:spcPct val="0"/>
              </a:spcBef>
              <a:spcAft>
                <a:spcPct val="0"/>
              </a:spcAft>
              <a:buSzPts val="1800"/>
              <a:buNone/>
              <a:defRPr sz="1800"/>
            </a:lvl7pPr>
            <a:lvl8pPr lvl="7" algn="ctr">
              <a:lnSpc>
                <a:spcPct val="100000"/>
              </a:lnSpc>
              <a:spcBef>
                <a:spcPct val="0"/>
              </a:spcBef>
              <a:spcAft>
                <a:spcPct val="0"/>
              </a:spcAft>
              <a:buSzPts val="1800"/>
              <a:buNone/>
              <a:defRPr sz="1800"/>
            </a:lvl8pPr>
            <a:lvl9pPr lvl="8" algn="ctr">
              <a:lnSpc>
                <a:spcPct val="100000"/>
              </a:lnSpc>
              <a:spcBef>
                <a:spcPct val="0"/>
              </a:spcBef>
              <a:spcAft>
                <a:spcPct val="0"/>
              </a:spcAft>
              <a:buSzPts val="1800"/>
              <a:buNone/>
              <a:defRPr sz="1800"/>
            </a:lvl9pPr>
          </a:lstStyle>
          <a:p>
            <a:endParaRPr/>
          </a:p>
        </p:txBody>
      </p:sp>
      <p:sp>
        <p:nvSpPr>
          <p:cNvPr id="11" name="Google Shape;11;p2"/>
          <p:cNvSpPr txBox="1">
            <a:spLocks noGrp="1"/>
          </p:cNvSpPr>
          <p:nvPr>
            <p:ph type="subTitle" idx="2"/>
          </p:nvPr>
        </p:nvSpPr>
        <p:spPr>
          <a:xfrm>
            <a:off x="0" y="4771200"/>
            <a:ext cx="9144000" cy="372300"/>
          </a:xfrm>
          <a:prstGeom prst="rect">
            <a:avLst/>
          </a:prstGeom>
          <a:solidFill>
            <a:schemeClr val="dk1"/>
          </a:solidFill>
        </p:spPr>
        <p:txBody>
          <a:bodyPr spcFirstLastPara="1" wrap="square" lIns="91425" tIns="91425" rIns="91425" bIns="91425" anchor="ctr" anchorCtr="0">
            <a:noAutofit/>
          </a:bodyPr>
          <a:lstStyle>
            <a:lvl1pPr lvl="0" algn="ctr">
              <a:spcBef>
                <a:spcPct val="0"/>
              </a:spcBef>
              <a:spcAft>
                <a:spcPct val="0"/>
              </a:spcAft>
              <a:buSzPts val="1400"/>
              <a:buNone/>
              <a:defRPr sz="1100">
                <a:solidFill>
                  <a:srgbClr val="FBFBFB"/>
                </a:solidFill>
                <a:latin typeface="Audiowide"/>
                <a:ea typeface="Audiowide"/>
                <a:cs typeface="Audiowide"/>
                <a:sym typeface="Audiowide"/>
              </a:defRPr>
            </a:lvl1pPr>
            <a:lvl2pPr lvl="1">
              <a:spcBef>
                <a:spcPct val="0"/>
              </a:spcBef>
              <a:spcAft>
                <a:spcPct val="0"/>
              </a:spcAft>
              <a:buSzPts val="1400"/>
              <a:buNone/>
              <a:defRPr/>
            </a:lvl2pPr>
            <a:lvl3pPr lvl="2">
              <a:spcBef>
                <a:spcPct val="0"/>
              </a:spcBef>
              <a:spcAft>
                <a:spcPct val="0"/>
              </a:spcAft>
              <a:buSzPts val="1400"/>
              <a:buNone/>
              <a:defRPr/>
            </a:lvl3pPr>
            <a:lvl4pPr lvl="3">
              <a:spcBef>
                <a:spcPct val="0"/>
              </a:spcBef>
              <a:spcAft>
                <a:spcPct val="0"/>
              </a:spcAft>
              <a:buSzPts val="1400"/>
              <a:buNone/>
              <a:defRPr/>
            </a:lvl4pPr>
            <a:lvl5pPr lvl="4">
              <a:spcBef>
                <a:spcPct val="0"/>
              </a:spcBef>
              <a:spcAft>
                <a:spcPct val="0"/>
              </a:spcAft>
              <a:buSzPts val="1400"/>
              <a:buNone/>
              <a:defRPr/>
            </a:lvl5pPr>
            <a:lvl6pPr lvl="5">
              <a:spcBef>
                <a:spcPct val="0"/>
              </a:spcBef>
              <a:spcAft>
                <a:spcPct val="0"/>
              </a:spcAft>
              <a:buSzPts val="1400"/>
              <a:buNone/>
              <a:defRPr/>
            </a:lvl6pPr>
            <a:lvl7pPr lvl="6">
              <a:spcBef>
                <a:spcPct val="0"/>
              </a:spcBef>
              <a:spcAft>
                <a:spcPct val="0"/>
              </a:spcAft>
              <a:buSzPts val="1400"/>
              <a:buNone/>
              <a:defRPr/>
            </a:lvl7pPr>
            <a:lvl8pPr lvl="7">
              <a:spcBef>
                <a:spcPct val="0"/>
              </a:spcBef>
              <a:spcAft>
                <a:spcPct val="0"/>
              </a:spcAft>
              <a:buSzPts val="1400"/>
              <a:buNone/>
              <a:defRPr/>
            </a:lvl8pPr>
            <a:lvl9pPr lvl="8">
              <a:spcBef>
                <a:spcPct val="0"/>
              </a:spcBef>
              <a:spcAft>
                <a:spcPct val="0"/>
              </a:spcAft>
              <a:buSzPts val="1400"/>
              <a:buNone/>
              <a:defRPr/>
            </a:lvl9pPr>
          </a:lstStyle>
          <a:p>
            <a:endParaRPr/>
          </a:p>
        </p:txBody>
      </p:sp>
    </p:spTree>
    <p:extLst>
      <p:ext uri="{BB962C8B-B14F-4D97-AF65-F5344CB8AC3E}">
        <p14:creationId xmlns:p14="http://schemas.microsoft.com/office/powerpoint/2010/main" val="1072901256"/>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609600" y="1150825"/>
            <a:ext cx="4252200" cy="2395500"/>
          </a:xfrm>
          <a:prstGeom prst="rect">
            <a:avLst/>
          </a:prstGeom>
        </p:spPr>
        <p:txBody>
          <a:bodyPr spcFirstLastPara="1" wrap="square" lIns="91425" tIns="91425" rIns="91425" bIns="91425" anchor="ctr" anchorCtr="0">
            <a:noAutofit/>
          </a:bodyPr>
          <a:lstStyle>
            <a:lvl1pPr lvl="0" algn="l">
              <a:spcBef>
                <a:spcPct val="0"/>
              </a:spcBef>
              <a:spcAft>
                <a:spcPct val="0"/>
              </a:spcAft>
              <a:buSzPts val="5200"/>
              <a:buNone/>
              <a:defRPr sz="5000"/>
            </a:lvl1pPr>
            <a:lvl2pPr lvl="1" algn="ctr">
              <a:spcBef>
                <a:spcPct val="0"/>
              </a:spcBef>
              <a:spcAft>
                <a:spcPct val="0"/>
              </a:spcAft>
              <a:buSzPts val="5200"/>
              <a:buNone/>
              <a:defRPr sz="5200"/>
            </a:lvl2pPr>
            <a:lvl3pPr lvl="2" algn="ctr">
              <a:spcBef>
                <a:spcPct val="0"/>
              </a:spcBef>
              <a:spcAft>
                <a:spcPct val="0"/>
              </a:spcAft>
              <a:buSzPts val="5200"/>
              <a:buNone/>
              <a:defRPr sz="5200"/>
            </a:lvl3pPr>
            <a:lvl4pPr lvl="3" algn="ctr">
              <a:spcBef>
                <a:spcPct val="0"/>
              </a:spcBef>
              <a:spcAft>
                <a:spcPct val="0"/>
              </a:spcAft>
              <a:buSzPts val="5200"/>
              <a:buNone/>
              <a:defRPr sz="5200"/>
            </a:lvl4pPr>
            <a:lvl5pPr lvl="4" algn="ctr">
              <a:spcBef>
                <a:spcPct val="0"/>
              </a:spcBef>
              <a:spcAft>
                <a:spcPct val="0"/>
              </a:spcAft>
              <a:buSzPts val="5200"/>
              <a:buNone/>
              <a:defRPr sz="5200"/>
            </a:lvl5pPr>
            <a:lvl6pPr lvl="5" algn="ctr">
              <a:spcBef>
                <a:spcPct val="0"/>
              </a:spcBef>
              <a:spcAft>
                <a:spcPct val="0"/>
              </a:spcAft>
              <a:buSzPts val="5200"/>
              <a:buNone/>
              <a:defRPr sz="5200"/>
            </a:lvl6pPr>
            <a:lvl7pPr lvl="6" algn="ctr">
              <a:spcBef>
                <a:spcPct val="0"/>
              </a:spcBef>
              <a:spcAft>
                <a:spcPct val="0"/>
              </a:spcAft>
              <a:buSzPts val="5200"/>
              <a:buNone/>
              <a:defRPr sz="5200"/>
            </a:lvl7pPr>
            <a:lvl8pPr lvl="7" algn="ctr">
              <a:spcBef>
                <a:spcPct val="0"/>
              </a:spcBef>
              <a:spcAft>
                <a:spcPct val="0"/>
              </a:spcAft>
              <a:buSzPts val="5200"/>
              <a:buNone/>
              <a:defRPr sz="5200"/>
            </a:lvl8pPr>
            <a:lvl9pPr lvl="8" algn="ctr">
              <a:spcBef>
                <a:spcPct val="0"/>
              </a:spcBef>
              <a:spcAft>
                <a:spcPct val="0"/>
              </a:spcAft>
              <a:buSzPts val="5200"/>
              <a:buNone/>
              <a:defRPr sz="5200"/>
            </a:lvl9pPr>
          </a:lstStyle>
          <a:p>
            <a:endParaRPr/>
          </a:p>
        </p:txBody>
      </p:sp>
      <p:sp>
        <p:nvSpPr>
          <p:cNvPr id="11" name="Google Shape;11;p2"/>
          <p:cNvSpPr txBox="1">
            <a:spLocks noGrp="1"/>
          </p:cNvSpPr>
          <p:nvPr>
            <p:ph type="subTitle" idx="1"/>
          </p:nvPr>
        </p:nvSpPr>
        <p:spPr>
          <a:xfrm>
            <a:off x="609600" y="3546275"/>
            <a:ext cx="4252200" cy="446400"/>
          </a:xfrm>
          <a:prstGeom prst="rect">
            <a:avLst/>
          </a:prstGeom>
        </p:spPr>
        <p:txBody>
          <a:bodyPr spcFirstLastPara="1" wrap="square" lIns="91425" tIns="91425" rIns="91425" bIns="91425" anchor="t" anchorCtr="0">
            <a:noAutofit/>
          </a:bodyPr>
          <a:lstStyle>
            <a:lvl1pPr lvl="0">
              <a:lnSpc>
                <a:spcPct val="100000"/>
              </a:lnSpc>
              <a:spcBef>
                <a:spcPct val="0"/>
              </a:spcBef>
              <a:spcAft>
                <a:spcPct val="0"/>
              </a:spcAft>
              <a:buSzPts val="2800"/>
              <a:buNone/>
              <a:defRPr sz="1600"/>
            </a:lvl1pPr>
            <a:lvl2pPr lvl="1" algn="ctr">
              <a:lnSpc>
                <a:spcPct val="100000"/>
              </a:lnSpc>
              <a:spcBef>
                <a:spcPct val="0"/>
              </a:spcBef>
              <a:spcAft>
                <a:spcPct val="0"/>
              </a:spcAft>
              <a:buSzPts val="2800"/>
              <a:buNone/>
              <a:defRPr sz="2800"/>
            </a:lvl2pPr>
            <a:lvl3pPr lvl="2" algn="ctr">
              <a:lnSpc>
                <a:spcPct val="100000"/>
              </a:lnSpc>
              <a:spcBef>
                <a:spcPct val="0"/>
              </a:spcBef>
              <a:spcAft>
                <a:spcPct val="0"/>
              </a:spcAft>
              <a:buSzPts val="2800"/>
              <a:buNone/>
              <a:defRPr sz="2800"/>
            </a:lvl3pPr>
            <a:lvl4pPr lvl="3" algn="ctr">
              <a:lnSpc>
                <a:spcPct val="100000"/>
              </a:lnSpc>
              <a:spcBef>
                <a:spcPct val="0"/>
              </a:spcBef>
              <a:spcAft>
                <a:spcPct val="0"/>
              </a:spcAft>
              <a:buSzPts val="2800"/>
              <a:buNone/>
              <a:defRPr sz="2800"/>
            </a:lvl4pPr>
            <a:lvl5pPr lvl="4" algn="ctr">
              <a:lnSpc>
                <a:spcPct val="100000"/>
              </a:lnSpc>
              <a:spcBef>
                <a:spcPct val="0"/>
              </a:spcBef>
              <a:spcAft>
                <a:spcPct val="0"/>
              </a:spcAft>
              <a:buSzPts val="2800"/>
              <a:buNone/>
              <a:defRPr sz="2800"/>
            </a:lvl5pPr>
            <a:lvl6pPr lvl="5" algn="ctr">
              <a:lnSpc>
                <a:spcPct val="100000"/>
              </a:lnSpc>
              <a:spcBef>
                <a:spcPct val="0"/>
              </a:spcBef>
              <a:spcAft>
                <a:spcPct val="0"/>
              </a:spcAft>
              <a:buSzPts val="2800"/>
              <a:buNone/>
              <a:defRPr sz="2800"/>
            </a:lvl6pPr>
            <a:lvl7pPr lvl="6" algn="ctr">
              <a:lnSpc>
                <a:spcPct val="100000"/>
              </a:lnSpc>
              <a:spcBef>
                <a:spcPct val="0"/>
              </a:spcBef>
              <a:spcAft>
                <a:spcPct val="0"/>
              </a:spcAft>
              <a:buSzPts val="2800"/>
              <a:buNone/>
              <a:defRPr sz="2800"/>
            </a:lvl7pPr>
            <a:lvl8pPr lvl="7" algn="ctr">
              <a:lnSpc>
                <a:spcPct val="100000"/>
              </a:lnSpc>
              <a:spcBef>
                <a:spcPct val="0"/>
              </a:spcBef>
              <a:spcAft>
                <a:spcPct val="0"/>
              </a:spcAft>
              <a:buSzPts val="2800"/>
              <a:buNone/>
              <a:defRPr sz="2800"/>
            </a:lvl8pPr>
            <a:lvl9pPr lvl="8" algn="ctr">
              <a:lnSpc>
                <a:spcPct val="100000"/>
              </a:lnSpc>
              <a:spcBef>
                <a:spcPct val="0"/>
              </a:spcBef>
              <a:spcAft>
                <a:spcPct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ct val="0"/>
              </a:spcBef>
              <a:spcAft>
                <a:spcPct val="0"/>
              </a:spcAft>
              <a:buSzPts val="3600"/>
              <a:buNone/>
              <a:defRPr sz="3600"/>
            </a:lvl1pPr>
            <a:lvl2pPr lvl="1" algn="ctr">
              <a:spcBef>
                <a:spcPct val="0"/>
              </a:spcBef>
              <a:spcAft>
                <a:spcPct val="0"/>
              </a:spcAft>
              <a:buSzPts val="3600"/>
              <a:buNone/>
              <a:defRPr sz="3600"/>
            </a:lvl2pPr>
            <a:lvl3pPr lvl="2" algn="ctr">
              <a:spcBef>
                <a:spcPct val="0"/>
              </a:spcBef>
              <a:spcAft>
                <a:spcPct val="0"/>
              </a:spcAft>
              <a:buSzPts val="3600"/>
              <a:buNone/>
              <a:defRPr sz="3600"/>
            </a:lvl3pPr>
            <a:lvl4pPr lvl="3" algn="ctr">
              <a:spcBef>
                <a:spcPct val="0"/>
              </a:spcBef>
              <a:spcAft>
                <a:spcPct val="0"/>
              </a:spcAft>
              <a:buSzPts val="3600"/>
              <a:buNone/>
              <a:defRPr sz="3600"/>
            </a:lvl4pPr>
            <a:lvl5pPr lvl="4" algn="ctr">
              <a:spcBef>
                <a:spcPct val="0"/>
              </a:spcBef>
              <a:spcAft>
                <a:spcPct val="0"/>
              </a:spcAft>
              <a:buSzPts val="3600"/>
              <a:buNone/>
              <a:defRPr sz="3600"/>
            </a:lvl5pPr>
            <a:lvl6pPr lvl="5" algn="ctr">
              <a:spcBef>
                <a:spcPct val="0"/>
              </a:spcBef>
              <a:spcAft>
                <a:spcPct val="0"/>
              </a:spcAft>
              <a:buSzPts val="3600"/>
              <a:buNone/>
              <a:defRPr sz="3600"/>
            </a:lvl6pPr>
            <a:lvl7pPr lvl="6" algn="ctr">
              <a:spcBef>
                <a:spcPct val="0"/>
              </a:spcBef>
              <a:spcAft>
                <a:spcPct val="0"/>
              </a:spcAft>
              <a:buSzPts val="3600"/>
              <a:buNone/>
              <a:defRPr sz="3600"/>
            </a:lvl7pPr>
            <a:lvl8pPr lvl="7" algn="ctr">
              <a:spcBef>
                <a:spcPct val="0"/>
              </a:spcBef>
              <a:spcAft>
                <a:spcPct val="0"/>
              </a:spcAft>
              <a:buSzPts val="3600"/>
              <a:buNone/>
              <a:defRPr sz="3600"/>
            </a:lvl8pPr>
            <a:lvl9pPr lvl="8" algn="ctr">
              <a:spcBef>
                <a:spcPct val="0"/>
              </a:spcBef>
              <a:spcAft>
                <a:spcPct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514775" y="292625"/>
            <a:ext cx="8114400" cy="572700"/>
          </a:xfrm>
          <a:prstGeom prst="rect">
            <a:avLst/>
          </a:prstGeom>
        </p:spPr>
        <p:txBody>
          <a:bodyPr spcFirstLastPara="1" wrap="square" lIns="91425" tIns="91425" rIns="91425" bIns="91425" anchor="t" anchorCtr="0">
            <a:noAutofit/>
          </a:bodyPr>
          <a:lstStyle>
            <a:lvl1pPr lvl="0">
              <a:spcBef>
                <a:spcPct val="0"/>
              </a:spcBef>
              <a:spcAft>
                <a:spcPct val="0"/>
              </a:spcAft>
              <a:buSzPts val="2500"/>
              <a:buNone/>
              <a:defRPr/>
            </a:lvl1pPr>
            <a:lvl2pPr lvl="1">
              <a:spcBef>
                <a:spcPct val="0"/>
              </a:spcBef>
              <a:spcAft>
                <a:spcPct val="0"/>
              </a:spcAft>
              <a:buSzPts val="2500"/>
              <a:buNone/>
              <a:defRPr/>
            </a:lvl2pPr>
            <a:lvl3pPr lvl="2">
              <a:spcBef>
                <a:spcPct val="0"/>
              </a:spcBef>
              <a:spcAft>
                <a:spcPct val="0"/>
              </a:spcAft>
              <a:buSzPts val="2500"/>
              <a:buNone/>
              <a:defRPr/>
            </a:lvl3pPr>
            <a:lvl4pPr lvl="3">
              <a:spcBef>
                <a:spcPct val="0"/>
              </a:spcBef>
              <a:spcAft>
                <a:spcPct val="0"/>
              </a:spcAft>
              <a:buSzPts val="2500"/>
              <a:buNone/>
              <a:defRPr/>
            </a:lvl4pPr>
            <a:lvl5pPr lvl="4">
              <a:spcBef>
                <a:spcPct val="0"/>
              </a:spcBef>
              <a:spcAft>
                <a:spcPct val="0"/>
              </a:spcAft>
              <a:buSzPts val="2500"/>
              <a:buNone/>
              <a:defRPr/>
            </a:lvl5pPr>
            <a:lvl6pPr lvl="5">
              <a:spcBef>
                <a:spcPct val="0"/>
              </a:spcBef>
              <a:spcAft>
                <a:spcPct val="0"/>
              </a:spcAft>
              <a:buSzPts val="2500"/>
              <a:buNone/>
              <a:defRPr/>
            </a:lvl6pPr>
            <a:lvl7pPr lvl="6">
              <a:spcBef>
                <a:spcPct val="0"/>
              </a:spcBef>
              <a:spcAft>
                <a:spcPct val="0"/>
              </a:spcAft>
              <a:buSzPts val="2500"/>
              <a:buNone/>
              <a:defRPr/>
            </a:lvl7pPr>
            <a:lvl8pPr lvl="7">
              <a:spcBef>
                <a:spcPct val="0"/>
              </a:spcBef>
              <a:spcAft>
                <a:spcPct val="0"/>
              </a:spcAft>
              <a:buSzPts val="2500"/>
              <a:buNone/>
              <a:defRPr/>
            </a:lvl8pPr>
            <a:lvl9pPr lvl="8">
              <a:spcBef>
                <a:spcPct val="0"/>
              </a:spcBef>
              <a:spcAft>
                <a:spcPct val="0"/>
              </a:spcAft>
              <a:buSzPts val="2500"/>
              <a:buNone/>
              <a:defRPr/>
            </a:lvl9pPr>
          </a:lstStyle>
          <a:p>
            <a:endParaRPr/>
          </a:p>
        </p:txBody>
      </p:sp>
      <p:sp>
        <p:nvSpPr>
          <p:cNvPr id="18" name="Google Shape;18;p4"/>
          <p:cNvSpPr txBox="1">
            <a:spLocks noGrp="1"/>
          </p:cNvSpPr>
          <p:nvPr>
            <p:ph type="body" idx="1"/>
          </p:nvPr>
        </p:nvSpPr>
        <p:spPr>
          <a:xfrm>
            <a:off x="514775" y="1152475"/>
            <a:ext cx="8114400" cy="3416400"/>
          </a:xfrm>
          <a:prstGeom prst="rect">
            <a:avLst/>
          </a:prstGeom>
        </p:spPr>
        <p:txBody>
          <a:bodyPr spcFirstLastPara="1" wrap="square" lIns="91425" tIns="91425" rIns="91425" bIns="91425" anchor="t" anchorCtr="0">
            <a:noAutofit/>
          </a:bodyPr>
          <a:lstStyle>
            <a:lvl1pPr marL="457200" lvl="0" indent="-304800">
              <a:spcBef>
                <a:spcPct val="0"/>
              </a:spcBef>
              <a:spcAft>
                <a:spcPct val="0"/>
              </a:spcAft>
              <a:buSzPts val="1200"/>
              <a:buChar char="●"/>
              <a:defRPr/>
            </a:lvl1pPr>
            <a:lvl2pPr marL="914400" lvl="1" indent="-304800">
              <a:spcBef>
                <a:spcPct val="0"/>
              </a:spcBef>
              <a:spcAft>
                <a:spcPct val="0"/>
              </a:spcAft>
              <a:buSzPts val="1200"/>
              <a:buChar char="○"/>
              <a:defRPr/>
            </a:lvl2pPr>
            <a:lvl3pPr marL="1371600" lvl="2" indent="-304800">
              <a:spcBef>
                <a:spcPct val="0"/>
              </a:spcBef>
              <a:spcAft>
                <a:spcPct val="0"/>
              </a:spcAft>
              <a:buSzPts val="1200"/>
              <a:buChar char="■"/>
              <a:defRPr/>
            </a:lvl3pPr>
            <a:lvl4pPr marL="1828800" lvl="3" indent="-304800">
              <a:spcBef>
                <a:spcPct val="0"/>
              </a:spcBef>
              <a:spcAft>
                <a:spcPct val="0"/>
              </a:spcAft>
              <a:buSzPts val="1200"/>
              <a:buChar char="●"/>
              <a:defRPr/>
            </a:lvl4pPr>
            <a:lvl5pPr marL="2286000" lvl="4" indent="-304800">
              <a:spcBef>
                <a:spcPct val="0"/>
              </a:spcBef>
              <a:spcAft>
                <a:spcPct val="0"/>
              </a:spcAft>
              <a:buSzPts val="1200"/>
              <a:buChar char="○"/>
              <a:defRPr/>
            </a:lvl5pPr>
            <a:lvl6pPr marL="2743200" lvl="5" indent="-304800">
              <a:spcBef>
                <a:spcPct val="0"/>
              </a:spcBef>
              <a:spcAft>
                <a:spcPct val="0"/>
              </a:spcAft>
              <a:buSzPts val="1200"/>
              <a:buChar char="■"/>
              <a:defRPr/>
            </a:lvl6pPr>
            <a:lvl7pPr marL="3200400" lvl="6" indent="-304800">
              <a:spcBef>
                <a:spcPct val="0"/>
              </a:spcBef>
              <a:spcAft>
                <a:spcPct val="0"/>
              </a:spcAft>
              <a:buSzPts val="1200"/>
              <a:buChar char="●"/>
              <a:defRPr/>
            </a:lvl7pPr>
            <a:lvl8pPr marL="3657600" lvl="7" indent="-304800">
              <a:spcBef>
                <a:spcPct val="0"/>
              </a:spcBef>
              <a:spcAft>
                <a:spcPct val="0"/>
              </a:spcAft>
              <a:buSzPts val="1200"/>
              <a:buChar char="○"/>
              <a:defRPr/>
            </a:lvl8pPr>
            <a:lvl9pPr marL="4114800" lvl="8" indent="-304800">
              <a:spcBef>
                <a:spcPct val="0"/>
              </a:spcBef>
              <a:spcAft>
                <a:spcPct val="0"/>
              </a:spcAft>
              <a:buSzPts val="12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514775" y="292625"/>
            <a:ext cx="8114400" cy="572700"/>
          </a:xfrm>
          <a:prstGeom prst="rect">
            <a:avLst/>
          </a:prstGeom>
        </p:spPr>
        <p:txBody>
          <a:bodyPr spcFirstLastPara="1" wrap="square" lIns="91425" tIns="91425" rIns="91425" bIns="91425" anchor="t" anchorCtr="0">
            <a:noAutofit/>
          </a:bodyPr>
          <a:lstStyle>
            <a:lvl1pPr lvl="0">
              <a:spcBef>
                <a:spcPct val="0"/>
              </a:spcBef>
              <a:spcAft>
                <a:spcPct val="0"/>
              </a:spcAft>
              <a:buSzPts val="2500"/>
              <a:buNone/>
              <a:defRPr/>
            </a:lvl1pPr>
            <a:lvl2pPr lvl="1">
              <a:spcBef>
                <a:spcPct val="0"/>
              </a:spcBef>
              <a:spcAft>
                <a:spcPct val="0"/>
              </a:spcAft>
              <a:buSzPts val="2500"/>
              <a:buNone/>
              <a:defRPr/>
            </a:lvl2pPr>
            <a:lvl3pPr lvl="2">
              <a:spcBef>
                <a:spcPct val="0"/>
              </a:spcBef>
              <a:spcAft>
                <a:spcPct val="0"/>
              </a:spcAft>
              <a:buSzPts val="2500"/>
              <a:buNone/>
              <a:defRPr/>
            </a:lvl3pPr>
            <a:lvl4pPr lvl="3">
              <a:spcBef>
                <a:spcPct val="0"/>
              </a:spcBef>
              <a:spcAft>
                <a:spcPct val="0"/>
              </a:spcAft>
              <a:buSzPts val="2500"/>
              <a:buNone/>
              <a:defRPr/>
            </a:lvl4pPr>
            <a:lvl5pPr lvl="4">
              <a:spcBef>
                <a:spcPct val="0"/>
              </a:spcBef>
              <a:spcAft>
                <a:spcPct val="0"/>
              </a:spcAft>
              <a:buSzPts val="2500"/>
              <a:buNone/>
              <a:defRPr/>
            </a:lvl5pPr>
            <a:lvl6pPr lvl="5">
              <a:spcBef>
                <a:spcPct val="0"/>
              </a:spcBef>
              <a:spcAft>
                <a:spcPct val="0"/>
              </a:spcAft>
              <a:buSzPts val="2500"/>
              <a:buNone/>
              <a:defRPr/>
            </a:lvl6pPr>
            <a:lvl7pPr lvl="6">
              <a:spcBef>
                <a:spcPct val="0"/>
              </a:spcBef>
              <a:spcAft>
                <a:spcPct val="0"/>
              </a:spcAft>
              <a:buSzPts val="2500"/>
              <a:buNone/>
              <a:defRPr/>
            </a:lvl7pPr>
            <a:lvl8pPr lvl="7">
              <a:spcBef>
                <a:spcPct val="0"/>
              </a:spcBef>
              <a:spcAft>
                <a:spcPct val="0"/>
              </a:spcAft>
              <a:buSzPts val="2500"/>
              <a:buNone/>
              <a:defRPr/>
            </a:lvl8pPr>
            <a:lvl9pPr lvl="8">
              <a:spcBef>
                <a:spcPct val="0"/>
              </a:spcBef>
              <a:spcAft>
                <a:spcPct val="0"/>
              </a:spcAft>
              <a:buSzPts val="25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200" lvl="0" indent="-317500">
              <a:spcBef>
                <a:spcPct val="0"/>
              </a:spcBef>
              <a:spcAft>
                <a:spcPct val="0"/>
              </a:spcAft>
              <a:buSzPts val="1400"/>
              <a:buChar char="●"/>
              <a:defRPr sz="1400"/>
            </a:lvl1pPr>
            <a:lvl2pPr marL="914400" lvl="1" indent="-304800">
              <a:spcBef>
                <a:spcPct val="0"/>
              </a:spcBef>
              <a:spcAft>
                <a:spcPct val="0"/>
              </a:spcAft>
              <a:buSzPts val="1200"/>
              <a:buChar char="○"/>
              <a:defRPr sz="1200"/>
            </a:lvl2pPr>
            <a:lvl3pPr marL="1371600" lvl="2" indent="-304800">
              <a:spcBef>
                <a:spcPct val="0"/>
              </a:spcBef>
              <a:spcAft>
                <a:spcPct val="0"/>
              </a:spcAft>
              <a:buSzPts val="1200"/>
              <a:buChar char="■"/>
              <a:defRPr sz="1200"/>
            </a:lvl3pPr>
            <a:lvl4pPr marL="1828800" lvl="3" indent="-304800">
              <a:spcBef>
                <a:spcPct val="0"/>
              </a:spcBef>
              <a:spcAft>
                <a:spcPct val="0"/>
              </a:spcAft>
              <a:buSzPts val="1200"/>
              <a:buChar char="●"/>
              <a:defRPr sz="1200"/>
            </a:lvl4pPr>
            <a:lvl5pPr marL="2286000" lvl="4" indent="-304800">
              <a:spcBef>
                <a:spcPct val="0"/>
              </a:spcBef>
              <a:spcAft>
                <a:spcPct val="0"/>
              </a:spcAft>
              <a:buSzPts val="1200"/>
              <a:buChar char="○"/>
              <a:defRPr sz="1200"/>
            </a:lvl5pPr>
            <a:lvl6pPr marL="2743200" lvl="5" indent="-304800">
              <a:spcBef>
                <a:spcPct val="0"/>
              </a:spcBef>
              <a:spcAft>
                <a:spcPct val="0"/>
              </a:spcAft>
              <a:buSzPts val="1200"/>
              <a:buChar char="■"/>
              <a:defRPr sz="1200"/>
            </a:lvl6pPr>
            <a:lvl7pPr marL="3200400" lvl="6" indent="-304800">
              <a:spcBef>
                <a:spcPct val="0"/>
              </a:spcBef>
              <a:spcAft>
                <a:spcPct val="0"/>
              </a:spcAft>
              <a:buSzPts val="1200"/>
              <a:buChar char="●"/>
              <a:defRPr sz="1200"/>
            </a:lvl7pPr>
            <a:lvl8pPr marL="3657600" lvl="7" indent="-304800">
              <a:spcBef>
                <a:spcPct val="0"/>
              </a:spcBef>
              <a:spcAft>
                <a:spcPct val="0"/>
              </a:spcAft>
              <a:buSzPts val="1200"/>
              <a:buChar char="○"/>
              <a:defRPr sz="1200"/>
            </a:lvl8pPr>
            <a:lvl9pPr marL="4114800" lvl="8" indent="-304800">
              <a:spcBef>
                <a:spcPct val="0"/>
              </a:spcBef>
              <a:spcAft>
                <a:spcPct val="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200" lvl="0" indent="-317500">
              <a:spcBef>
                <a:spcPct val="0"/>
              </a:spcBef>
              <a:spcAft>
                <a:spcPct val="0"/>
              </a:spcAft>
              <a:buSzPts val="1400"/>
              <a:buChar char="●"/>
              <a:defRPr sz="1400"/>
            </a:lvl1pPr>
            <a:lvl2pPr marL="914400" lvl="1" indent="-304800">
              <a:spcBef>
                <a:spcPct val="0"/>
              </a:spcBef>
              <a:spcAft>
                <a:spcPct val="0"/>
              </a:spcAft>
              <a:buSzPts val="1200"/>
              <a:buChar char="○"/>
              <a:defRPr sz="1200"/>
            </a:lvl2pPr>
            <a:lvl3pPr marL="1371600" lvl="2" indent="-304800">
              <a:spcBef>
                <a:spcPct val="0"/>
              </a:spcBef>
              <a:spcAft>
                <a:spcPct val="0"/>
              </a:spcAft>
              <a:buSzPts val="1200"/>
              <a:buChar char="■"/>
              <a:defRPr sz="1200"/>
            </a:lvl3pPr>
            <a:lvl4pPr marL="1828800" lvl="3" indent="-304800">
              <a:spcBef>
                <a:spcPct val="0"/>
              </a:spcBef>
              <a:spcAft>
                <a:spcPct val="0"/>
              </a:spcAft>
              <a:buSzPts val="1200"/>
              <a:buChar char="●"/>
              <a:defRPr sz="1200"/>
            </a:lvl4pPr>
            <a:lvl5pPr marL="2286000" lvl="4" indent="-304800">
              <a:spcBef>
                <a:spcPct val="0"/>
              </a:spcBef>
              <a:spcAft>
                <a:spcPct val="0"/>
              </a:spcAft>
              <a:buSzPts val="1200"/>
              <a:buChar char="○"/>
              <a:defRPr sz="1200"/>
            </a:lvl5pPr>
            <a:lvl6pPr marL="2743200" lvl="5" indent="-304800">
              <a:spcBef>
                <a:spcPct val="0"/>
              </a:spcBef>
              <a:spcAft>
                <a:spcPct val="0"/>
              </a:spcAft>
              <a:buSzPts val="1200"/>
              <a:buChar char="■"/>
              <a:defRPr sz="1200"/>
            </a:lvl6pPr>
            <a:lvl7pPr marL="3200400" lvl="6" indent="-304800">
              <a:spcBef>
                <a:spcPct val="0"/>
              </a:spcBef>
              <a:spcAft>
                <a:spcPct val="0"/>
              </a:spcAft>
              <a:buSzPts val="1200"/>
              <a:buChar char="●"/>
              <a:defRPr sz="1200"/>
            </a:lvl7pPr>
            <a:lvl8pPr marL="3657600" lvl="7" indent="-304800">
              <a:spcBef>
                <a:spcPct val="0"/>
              </a:spcBef>
              <a:spcAft>
                <a:spcPct val="0"/>
              </a:spcAft>
              <a:buSzPts val="1200"/>
              <a:buChar char="○"/>
              <a:defRPr sz="1200"/>
            </a:lvl8pPr>
            <a:lvl9pPr marL="4114800" lvl="8" indent="-304800">
              <a:spcBef>
                <a:spcPct val="0"/>
              </a:spcBef>
              <a:spcAft>
                <a:spcPct val="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514775" y="300700"/>
            <a:ext cx="8114400" cy="513000"/>
          </a:xfrm>
          <a:prstGeom prst="rect">
            <a:avLst/>
          </a:prstGeom>
        </p:spPr>
        <p:txBody>
          <a:bodyPr spcFirstLastPara="1" wrap="square" lIns="91425" tIns="91425" rIns="91425" bIns="91425" anchor="ctr" anchorCtr="0">
            <a:noAutofit/>
          </a:bodyPr>
          <a:lstStyle>
            <a:lvl1pPr lvl="0" algn="ctr">
              <a:spcBef>
                <a:spcPct val="0"/>
              </a:spcBef>
              <a:spcAft>
                <a:spcPct val="0"/>
              </a:spcAft>
              <a:buSzPts val="2500"/>
              <a:buNone/>
              <a:defRPr/>
            </a:lvl1pPr>
            <a:lvl2pPr lvl="1" algn="ctr">
              <a:spcBef>
                <a:spcPct val="0"/>
              </a:spcBef>
              <a:spcAft>
                <a:spcPct val="0"/>
              </a:spcAft>
              <a:buSzPts val="2500"/>
              <a:buNone/>
              <a:defRPr/>
            </a:lvl2pPr>
            <a:lvl3pPr lvl="2" algn="ctr">
              <a:spcBef>
                <a:spcPct val="0"/>
              </a:spcBef>
              <a:spcAft>
                <a:spcPct val="0"/>
              </a:spcAft>
              <a:buSzPts val="2500"/>
              <a:buNone/>
              <a:defRPr/>
            </a:lvl3pPr>
            <a:lvl4pPr lvl="3" algn="ctr">
              <a:spcBef>
                <a:spcPct val="0"/>
              </a:spcBef>
              <a:spcAft>
                <a:spcPct val="0"/>
              </a:spcAft>
              <a:buSzPts val="2500"/>
              <a:buNone/>
              <a:defRPr/>
            </a:lvl4pPr>
            <a:lvl5pPr lvl="4" algn="ctr">
              <a:spcBef>
                <a:spcPct val="0"/>
              </a:spcBef>
              <a:spcAft>
                <a:spcPct val="0"/>
              </a:spcAft>
              <a:buSzPts val="2500"/>
              <a:buNone/>
              <a:defRPr/>
            </a:lvl5pPr>
            <a:lvl6pPr lvl="5" algn="ctr">
              <a:spcBef>
                <a:spcPct val="0"/>
              </a:spcBef>
              <a:spcAft>
                <a:spcPct val="0"/>
              </a:spcAft>
              <a:buSzPts val="2500"/>
              <a:buNone/>
              <a:defRPr/>
            </a:lvl6pPr>
            <a:lvl7pPr lvl="6" algn="ctr">
              <a:spcBef>
                <a:spcPct val="0"/>
              </a:spcBef>
              <a:spcAft>
                <a:spcPct val="0"/>
              </a:spcAft>
              <a:buSzPts val="2500"/>
              <a:buNone/>
              <a:defRPr/>
            </a:lvl7pPr>
            <a:lvl8pPr lvl="7" algn="ctr">
              <a:spcBef>
                <a:spcPct val="0"/>
              </a:spcBef>
              <a:spcAft>
                <a:spcPct val="0"/>
              </a:spcAft>
              <a:buSzPts val="2500"/>
              <a:buNone/>
              <a:defRPr/>
            </a:lvl8pPr>
            <a:lvl9pPr lvl="8" algn="ctr">
              <a:spcBef>
                <a:spcPct val="0"/>
              </a:spcBef>
              <a:spcAft>
                <a:spcPct val="0"/>
              </a:spcAft>
              <a:buSzPts val="25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ct val="0"/>
              </a:spcBef>
              <a:spcAft>
                <a:spcPct val="0"/>
              </a:spcAft>
              <a:buSzPts val="2400"/>
              <a:buNone/>
              <a:defRPr sz="2400"/>
            </a:lvl1pPr>
            <a:lvl2pPr lvl="1">
              <a:spcBef>
                <a:spcPct val="0"/>
              </a:spcBef>
              <a:spcAft>
                <a:spcPct val="0"/>
              </a:spcAft>
              <a:buSzPts val="2400"/>
              <a:buNone/>
              <a:defRPr sz="2400"/>
            </a:lvl2pPr>
            <a:lvl3pPr lvl="2">
              <a:spcBef>
                <a:spcPct val="0"/>
              </a:spcBef>
              <a:spcAft>
                <a:spcPct val="0"/>
              </a:spcAft>
              <a:buSzPts val="2400"/>
              <a:buNone/>
              <a:defRPr sz="2400"/>
            </a:lvl3pPr>
            <a:lvl4pPr lvl="3">
              <a:spcBef>
                <a:spcPct val="0"/>
              </a:spcBef>
              <a:spcAft>
                <a:spcPct val="0"/>
              </a:spcAft>
              <a:buSzPts val="2400"/>
              <a:buNone/>
              <a:defRPr sz="2400"/>
            </a:lvl4pPr>
            <a:lvl5pPr lvl="4">
              <a:spcBef>
                <a:spcPct val="0"/>
              </a:spcBef>
              <a:spcAft>
                <a:spcPct val="0"/>
              </a:spcAft>
              <a:buSzPts val="2400"/>
              <a:buNone/>
              <a:defRPr sz="2400"/>
            </a:lvl5pPr>
            <a:lvl6pPr lvl="5">
              <a:spcBef>
                <a:spcPct val="0"/>
              </a:spcBef>
              <a:spcAft>
                <a:spcPct val="0"/>
              </a:spcAft>
              <a:buSzPts val="2400"/>
              <a:buNone/>
              <a:defRPr sz="2400"/>
            </a:lvl6pPr>
            <a:lvl7pPr lvl="6">
              <a:spcBef>
                <a:spcPct val="0"/>
              </a:spcBef>
              <a:spcAft>
                <a:spcPct val="0"/>
              </a:spcAft>
              <a:buSzPts val="2400"/>
              <a:buNone/>
              <a:defRPr sz="2400"/>
            </a:lvl7pPr>
            <a:lvl8pPr lvl="7">
              <a:spcBef>
                <a:spcPct val="0"/>
              </a:spcBef>
              <a:spcAft>
                <a:spcPct val="0"/>
              </a:spcAft>
              <a:buSzPts val="2400"/>
              <a:buNone/>
              <a:defRPr sz="2400"/>
            </a:lvl8pPr>
            <a:lvl9pPr lvl="8">
              <a:spcBef>
                <a:spcPct val="0"/>
              </a:spcBef>
              <a:spcAft>
                <a:spcPct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ct val="0"/>
              </a:spcBef>
              <a:spcAft>
                <a:spcPct val="0"/>
              </a:spcAft>
              <a:buSzPts val="1200"/>
              <a:buChar char="●"/>
              <a:defRPr sz="1200"/>
            </a:lvl1pPr>
            <a:lvl2pPr marL="914400" lvl="1" indent="-304800">
              <a:spcBef>
                <a:spcPct val="0"/>
              </a:spcBef>
              <a:spcAft>
                <a:spcPct val="0"/>
              </a:spcAft>
              <a:buSzPts val="1200"/>
              <a:buChar char="○"/>
              <a:defRPr sz="1200"/>
            </a:lvl2pPr>
            <a:lvl3pPr marL="1371600" lvl="2" indent="-304800">
              <a:spcBef>
                <a:spcPct val="0"/>
              </a:spcBef>
              <a:spcAft>
                <a:spcPct val="0"/>
              </a:spcAft>
              <a:buSzPts val="1200"/>
              <a:buChar char="■"/>
              <a:defRPr sz="1200"/>
            </a:lvl3pPr>
            <a:lvl4pPr marL="1828800" lvl="3" indent="-304800">
              <a:spcBef>
                <a:spcPct val="0"/>
              </a:spcBef>
              <a:spcAft>
                <a:spcPct val="0"/>
              </a:spcAft>
              <a:buSzPts val="1200"/>
              <a:buChar char="●"/>
              <a:defRPr sz="1200"/>
            </a:lvl4pPr>
            <a:lvl5pPr marL="2286000" lvl="4" indent="-304800">
              <a:spcBef>
                <a:spcPct val="0"/>
              </a:spcBef>
              <a:spcAft>
                <a:spcPct val="0"/>
              </a:spcAft>
              <a:buSzPts val="1200"/>
              <a:buChar char="○"/>
              <a:defRPr sz="1200"/>
            </a:lvl5pPr>
            <a:lvl6pPr marL="2743200" lvl="5" indent="-304800">
              <a:spcBef>
                <a:spcPct val="0"/>
              </a:spcBef>
              <a:spcAft>
                <a:spcPct val="0"/>
              </a:spcAft>
              <a:buSzPts val="1200"/>
              <a:buChar char="■"/>
              <a:defRPr sz="1200"/>
            </a:lvl6pPr>
            <a:lvl7pPr marL="3200400" lvl="6" indent="-304800">
              <a:spcBef>
                <a:spcPct val="0"/>
              </a:spcBef>
              <a:spcAft>
                <a:spcPct val="0"/>
              </a:spcAft>
              <a:buSzPts val="1200"/>
              <a:buChar char="●"/>
              <a:defRPr sz="1200"/>
            </a:lvl7pPr>
            <a:lvl8pPr marL="3657600" lvl="7" indent="-304800">
              <a:spcBef>
                <a:spcPct val="0"/>
              </a:spcBef>
              <a:spcAft>
                <a:spcPct val="0"/>
              </a:spcAft>
              <a:buSzPts val="1200"/>
              <a:buChar char="○"/>
              <a:defRPr sz="1200"/>
            </a:lvl8pPr>
            <a:lvl9pPr marL="4114800" lvl="8" indent="-304800">
              <a:spcBef>
                <a:spcPct val="0"/>
              </a:spcBef>
              <a:spcAft>
                <a:spcPct val="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ct val="0"/>
              </a:spcBef>
              <a:spcAft>
                <a:spcPct val="0"/>
              </a:spcAft>
              <a:buSzPts val="4800"/>
              <a:buNone/>
              <a:defRPr sz="4800"/>
            </a:lvl1pPr>
            <a:lvl2pPr lvl="1">
              <a:spcBef>
                <a:spcPct val="0"/>
              </a:spcBef>
              <a:spcAft>
                <a:spcPct val="0"/>
              </a:spcAft>
              <a:buSzPts val="4800"/>
              <a:buNone/>
              <a:defRPr sz="4800"/>
            </a:lvl2pPr>
            <a:lvl3pPr lvl="2">
              <a:spcBef>
                <a:spcPct val="0"/>
              </a:spcBef>
              <a:spcAft>
                <a:spcPct val="0"/>
              </a:spcAft>
              <a:buSzPts val="4800"/>
              <a:buNone/>
              <a:defRPr sz="4800"/>
            </a:lvl3pPr>
            <a:lvl4pPr lvl="3">
              <a:spcBef>
                <a:spcPct val="0"/>
              </a:spcBef>
              <a:spcAft>
                <a:spcPct val="0"/>
              </a:spcAft>
              <a:buSzPts val="4800"/>
              <a:buNone/>
              <a:defRPr sz="4800"/>
            </a:lvl4pPr>
            <a:lvl5pPr lvl="4">
              <a:spcBef>
                <a:spcPct val="0"/>
              </a:spcBef>
              <a:spcAft>
                <a:spcPct val="0"/>
              </a:spcAft>
              <a:buSzPts val="4800"/>
              <a:buNone/>
              <a:defRPr sz="4800"/>
            </a:lvl5pPr>
            <a:lvl6pPr lvl="5">
              <a:spcBef>
                <a:spcPct val="0"/>
              </a:spcBef>
              <a:spcAft>
                <a:spcPct val="0"/>
              </a:spcAft>
              <a:buSzPts val="4800"/>
              <a:buNone/>
              <a:defRPr sz="4800"/>
            </a:lvl6pPr>
            <a:lvl7pPr lvl="6">
              <a:spcBef>
                <a:spcPct val="0"/>
              </a:spcBef>
              <a:spcAft>
                <a:spcPct val="0"/>
              </a:spcAft>
              <a:buSzPts val="4800"/>
              <a:buNone/>
              <a:defRPr sz="4800"/>
            </a:lvl7pPr>
            <a:lvl8pPr lvl="7">
              <a:spcBef>
                <a:spcPct val="0"/>
              </a:spcBef>
              <a:spcAft>
                <a:spcPct val="0"/>
              </a:spcAft>
              <a:buSzPts val="4800"/>
              <a:buNone/>
              <a:defRPr sz="4800"/>
            </a:lvl8pPr>
            <a:lvl9pPr lvl="8">
              <a:spcBef>
                <a:spcPct val="0"/>
              </a:spcBef>
              <a:spcAft>
                <a:spcPct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ct val="0"/>
              </a:spcBef>
              <a:spcAft>
                <a:spcPct val="0"/>
              </a:spcAft>
              <a:buSzPts val="4200"/>
              <a:buNone/>
              <a:defRPr sz="4200"/>
            </a:lvl1pPr>
            <a:lvl2pPr lvl="1" algn="ctr">
              <a:spcBef>
                <a:spcPct val="0"/>
              </a:spcBef>
              <a:spcAft>
                <a:spcPct val="0"/>
              </a:spcAft>
              <a:buSzPts val="4200"/>
              <a:buNone/>
              <a:defRPr sz="4200"/>
            </a:lvl2pPr>
            <a:lvl3pPr lvl="2" algn="ctr">
              <a:spcBef>
                <a:spcPct val="0"/>
              </a:spcBef>
              <a:spcAft>
                <a:spcPct val="0"/>
              </a:spcAft>
              <a:buSzPts val="4200"/>
              <a:buNone/>
              <a:defRPr sz="4200"/>
            </a:lvl3pPr>
            <a:lvl4pPr lvl="3" algn="ctr">
              <a:spcBef>
                <a:spcPct val="0"/>
              </a:spcBef>
              <a:spcAft>
                <a:spcPct val="0"/>
              </a:spcAft>
              <a:buSzPts val="4200"/>
              <a:buNone/>
              <a:defRPr sz="4200"/>
            </a:lvl4pPr>
            <a:lvl5pPr lvl="4" algn="ctr">
              <a:spcBef>
                <a:spcPct val="0"/>
              </a:spcBef>
              <a:spcAft>
                <a:spcPct val="0"/>
              </a:spcAft>
              <a:buSzPts val="4200"/>
              <a:buNone/>
              <a:defRPr sz="4200"/>
            </a:lvl5pPr>
            <a:lvl6pPr lvl="5" algn="ctr">
              <a:spcBef>
                <a:spcPct val="0"/>
              </a:spcBef>
              <a:spcAft>
                <a:spcPct val="0"/>
              </a:spcAft>
              <a:buSzPts val="4200"/>
              <a:buNone/>
              <a:defRPr sz="4200"/>
            </a:lvl6pPr>
            <a:lvl7pPr lvl="6" algn="ctr">
              <a:spcBef>
                <a:spcPct val="0"/>
              </a:spcBef>
              <a:spcAft>
                <a:spcPct val="0"/>
              </a:spcAft>
              <a:buSzPts val="4200"/>
              <a:buNone/>
              <a:defRPr sz="4200"/>
            </a:lvl7pPr>
            <a:lvl8pPr lvl="7" algn="ctr">
              <a:spcBef>
                <a:spcPct val="0"/>
              </a:spcBef>
              <a:spcAft>
                <a:spcPct val="0"/>
              </a:spcAft>
              <a:buSzPts val="4200"/>
              <a:buNone/>
              <a:defRPr sz="4200"/>
            </a:lvl8pPr>
            <a:lvl9pPr lvl="8" algn="ctr">
              <a:spcBef>
                <a:spcPct val="0"/>
              </a:spcBef>
              <a:spcAft>
                <a:spcPct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ct val="0"/>
              </a:spcBef>
              <a:spcAft>
                <a:spcPct val="0"/>
              </a:spcAft>
              <a:buSzPts val="2100"/>
              <a:buNone/>
              <a:defRPr sz="2100"/>
            </a:lvl1pPr>
            <a:lvl2pPr lvl="1" algn="ctr">
              <a:lnSpc>
                <a:spcPct val="100000"/>
              </a:lnSpc>
              <a:spcBef>
                <a:spcPct val="0"/>
              </a:spcBef>
              <a:spcAft>
                <a:spcPct val="0"/>
              </a:spcAft>
              <a:buSzPts val="2100"/>
              <a:buNone/>
              <a:defRPr sz="2100"/>
            </a:lvl2pPr>
            <a:lvl3pPr lvl="2" algn="ctr">
              <a:lnSpc>
                <a:spcPct val="100000"/>
              </a:lnSpc>
              <a:spcBef>
                <a:spcPct val="0"/>
              </a:spcBef>
              <a:spcAft>
                <a:spcPct val="0"/>
              </a:spcAft>
              <a:buSzPts val="2100"/>
              <a:buNone/>
              <a:defRPr sz="2100"/>
            </a:lvl3pPr>
            <a:lvl4pPr lvl="3" algn="ctr">
              <a:lnSpc>
                <a:spcPct val="100000"/>
              </a:lnSpc>
              <a:spcBef>
                <a:spcPct val="0"/>
              </a:spcBef>
              <a:spcAft>
                <a:spcPct val="0"/>
              </a:spcAft>
              <a:buSzPts val="2100"/>
              <a:buNone/>
              <a:defRPr sz="2100"/>
            </a:lvl4pPr>
            <a:lvl5pPr lvl="4" algn="ctr">
              <a:lnSpc>
                <a:spcPct val="100000"/>
              </a:lnSpc>
              <a:spcBef>
                <a:spcPct val="0"/>
              </a:spcBef>
              <a:spcAft>
                <a:spcPct val="0"/>
              </a:spcAft>
              <a:buSzPts val="2100"/>
              <a:buNone/>
              <a:defRPr sz="2100"/>
            </a:lvl5pPr>
            <a:lvl6pPr lvl="5" algn="ctr">
              <a:lnSpc>
                <a:spcPct val="100000"/>
              </a:lnSpc>
              <a:spcBef>
                <a:spcPct val="0"/>
              </a:spcBef>
              <a:spcAft>
                <a:spcPct val="0"/>
              </a:spcAft>
              <a:buSzPts val="2100"/>
              <a:buNone/>
              <a:defRPr sz="2100"/>
            </a:lvl6pPr>
            <a:lvl7pPr lvl="6" algn="ctr">
              <a:lnSpc>
                <a:spcPct val="100000"/>
              </a:lnSpc>
              <a:spcBef>
                <a:spcPct val="0"/>
              </a:spcBef>
              <a:spcAft>
                <a:spcPct val="0"/>
              </a:spcAft>
              <a:buSzPts val="2100"/>
              <a:buNone/>
              <a:defRPr sz="2100"/>
            </a:lvl7pPr>
            <a:lvl8pPr lvl="7" algn="ctr">
              <a:lnSpc>
                <a:spcPct val="100000"/>
              </a:lnSpc>
              <a:spcBef>
                <a:spcPct val="0"/>
              </a:spcBef>
              <a:spcAft>
                <a:spcPct val="0"/>
              </a:spcAft>
              <a:buSzPts val="2100"/>
              <a:buNone/>
              <a:defRPr sz="2100"/>
            </a:lvl8pPr>
            <a:lvl9pPr lvl="8" algn="ctr">
              <a:lnSpc>
                <a:spcPct val="100000"/>
              </a:lnSpc>
              <a:spcBef>
                <a:spcPct val="0"/>
              </a:spcBef>
              <a:spcAft>
                <a:spcPct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04800">
              <a:spcBef>
                <a:spcPct val="0"/>
              </a:spcBef>
              <a:spcAft>
                <a:spcPct val="0"/>
              </a:spcAft>
              <a:buSzPts val="1200"/>
              <a:buChar char="●"/>
              <a:defRPr/>
            </a:lvl1pPr>
            <a:lvl2pPr marL="914400" lvl="1" indent="-304800">
              <a:spcBef>
                <a:spcPct val="0"/>
              </a:spcBef>
              <a:spcAft>
                <a:spcPct val="0"/>
              </a:spcAft>
              <a:buSzPts val="1200"/>
              <a:buChar char="○"/>
              <a:defRPr/>
            </a:lvl2pPr>
            <a:lvl3pPr marL="1371600" lvl="2" indent="-304800">
              <a:spcBef>
                <a:spcPct val="0"/>
              </a:spcBef>
              <a:spcAft>
                <a:spcPct val="0"/>
              </a:spcAft>
              <a:buSzPts val="1200"/>
              <a:buChar char="■"/>
              <a:defRPr/>
            </a:lvl3pPr>
            <a:lvl4pPr marL="1828800" lvl="3" indent="-304800">
              <a:spcBef>
                <a:spcPct val="0"/>
              </a:spcBef>
              <a:spcAft>
                <a:spcPct val="0"/>
              </a:spcAft>
              <a:buSzPts val="1200"/>
              <a:buChar char="●"/>
              <a:defRPr/>
            </a:lvl4pPr>
            <a:lvl5pPr marL="2286000" lvl="4" indent="-304800">
              <a:spcBef>
                <a:spcPct val="0"/>
              </a:spcBef>
              <a:spcAft>
                <a:spcPct val="0"/>
              </a:spcAft>
              <a:buSzPts val="1200"/>
              <a:buChar char="○"/>
              <a:defRPr/>
            </a:lvl5pPr>
            <a:lvl6pPr marL="2743200" lvl="5" indent="-304800">
              <a:spcBef>
                <a:spcPct val="0"/>
              </a:spcBef>
              <a:spcAft>
                <a:spcPct val="0"/>
              </a:spcAft>
              <a:buSzPts val="1200"/>
              <a:buChar char="■"/>
              <a:defRPr/>
            </a:lvl6pPr>
            <a:lvl7pPr marL="3200400" lvl="6" indent="-304800">
              <a:spcBef>
                <a:spcPct val="0"/>
              </a:spcBef>
              <a:spcAft>
                <a:spcPct val="0"/>
              </a:spcAft>
              <a:buSzPts val="1200"/>
              <a:buChar char="●"/>
              <a:defRPr/>
            </a:lvl7pPr>
            <a:lvl8pPr marL="3657600" lvl="7" indent="-304800">
              <a:spcBef>
                <a:spcPct val="0"/>
              </a:spcBef>
              <a:spcAft>
                <a:spcPct val="0"/>
              </a:spcAft>
              <a:buSzPts val="1200"/>
              <a:buChar char="○"/>
              <a:defRPr/>
            </a:lvl8pPr>
            <a:lvl9pPr marL="4114800" lvl="8" indent="-304800">
              <a:spcBef>
                <a:spcPct val="0"/>
              </a:spcBef>
              <a:spcAft>
                <a:spcPct val="0"/>
              </a:spcAft>
              <a:buSzPts val="12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ct val="0"/>
              </a:spcBef>
              <a:spcAft>
                <a:spcPct val="0"/>
              </a:spcAft>
              <a:buSzPts val="3600"/>
              <a:buNone/>
              <a:defRPr sz="3600"/>
            </a:lvl1pPr>
            <a:lvl2pPr lvl="1" algn="ctr">
              <a:spcBef>
                <a:spcPct val="0"/>
              </a:spcBef>
              <a:spcAft>
                <a:spcPct val="0"/>
              </a:spcAft>
              <a:buSzPts val="3600"/>
              <a:buNone/>
              <a:defRPr sz="3600"/>
            </a:lvl2pPr>
            <a:lvl3pPr lvl="2" algn="ctr">
              <a:spcBef>
                <a:spcPct val="0"/>
              </a:spcBef>
              <a:spcAft>
                <a:spcPct val="0"/>
              </a:spcAft>
              <a:buSzPts val="3600"/>
              <a:buNone/>
              <a:defRPr sz="3600"/>
            </a:lvl3pPr>
            <a:lvl4pPr lvl="3" algn="ctr">
              <a:spcBef>
                <a:spcPct val="0"/>
              </a:spcBef>
              <a:spcAft>
                <a:spcPct val="0"/>
              </a:spcAft>
              <a:buSzPts val="3600"/>
              <a:buNone/>
              <a:defRPr sz="3600"/>
            </a:lvl4pPr>
            <a:lvl5pPr lvl="4" algn="ctr">
              <a:spcBef>
                <a:spcPct val="0"/>
              </a:spcBef>
              <a:spcAft>
                <a:spcPct val="0"/>
              </a:spcAft>
              <a:buSzPts val="3600"/>
              <a:buNone/>
              <a:defRPr sz="3600"/>
            </a:lvl5pPr>
            <a:lvl6pPr lvl="5" algn="ctr">
              <a:spcBef>
                <a:spcPct val="0"/>
              </a:spcBef>
              <a:spcAft>
                <a:spcPct val="0"/>
              </a:spcAft>
              <a:buSzPts val="3600"/>
              <a:buNone/>
              <a:defRPr sz="3600"/>
            </a:lvl6pPr>
            <a:lvl7pPr lvl="6" algn="ctr">
              <a:spcBef>
                <a:spcPct val="0"/>
              </a:spcBef>
              <a:spcAft>
                <a:spcPct val="0"/>
              </a:spcAft>
              <a:buSzPts val="3600"/>
              <a:buNone/>
              <a:defRPr sz="3600"/>
            </a:lvl7pPr>
            <a:lvl8pPr lvl="7" algn="ctr">
              <a:spcBef>
                <a:spcPct val="0"/>
              </a:spcBef>
              <a:spcAft>
                <a:spcPct val="0"/>
              </a:spcAft>
              <a:buSzPts val="3600"/>
              <a:buNone/>
              <a:defRPr sz="3600"/>
            </a:lvl8pPr>
            <a:lvl9pPr lvl="8" algn="ctr">
              <a:spcBef>
                <a:spcPct val="0"/>
              </a:spcBef>
              <a:spcAft>
                <a:spcPct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ct val="0"/>
              </a:spcBef>
              <a:spcAft>
                <a:spcPct val="0"/>
              </a:spcAft>
              <a:buSzPts val="12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ct val="0"/>
              </a:spcBef>
              <a:spcAft>
                <a:spcPct val="0"/>
              </a:spcAft>
              <a:buSzPts val="12000"/>
              <a:buNone/>
              <a:defRPr sz="12000"/>
            </a:lvl1pPr>
            <a:lvl2pPr lvl="1" algn="ctr">
              <a:spcBef>
                <a:spcPct val="0"/>
              </a:spcBef>
              <a:spcAft>
                <a:spcPct val="0"/>
              </a:spcAft>
              <a:buSzPts val="12000"/>
              <a:buNone/>
              <a:defRPr sz="12000"/>
            </a:lvl2pPr>
            <a:lvl3pPr lvl="2" algn="ctr">
              <a:spcBef>
                <a:spcPct val="0"/>
              </a:spcBef>
              <a:spcAft>
                <a:spcPct val="0"/>
              </a:spcAft>
              <a:buSzPts val="12000"/>
              <a:buNone/>
              <a:defRPr sz="12000"/>
            </a:lvl3pPr>
            <a:lvl4pPr lvl="3" algn="ctr">
              <a:spcBef>
                <a:spcPct val="0"/>
              </a:spcBef>
              <a:spcAft>
                <a:spcPct val="0"/>
              </a:spcAft>
              <a:buSzPts val="12000"/>
              <a:buNone/>
              <a:defRPr sz="12000"/>
            </a:lvl4pPr>
            <a:lvl5pPr lvl="4" algn="ctr">
              <a:spcBef>
                <a:spcPct val="0"/>
              </a:spcBef>
              <a:spcAft>
                <a:spcPct val="0"/>
              </a:spcAft>
              <a:buSzPts val="12000"/>
              <a:buNone/>
              <a:defRPr sz="12000"/>
            </a:lvl5pPr>
            <a:lvl6pPr lvl="5" algn="ctr">
              <a:spcBef>
                <a:spcPct val="0"/>
              </a:spcBef>
              <a:spcAft>
                <a:spcPct val="0"/>
              </a:spcAft>
              <a:buSzPts val="12000"/>
              <a:buNone/>
              <a:defRPr sz="12000"/>
            </a:lvl6pPr>
            <a:lvl7pPr lvl="6" algn="ctr">
              <a:spcBef>
                <a:spcPct val="0"/>
              </a:spcBef>
              <a:spcAft>
                <a:spcPct val="0"/>
              </a:spcAft>
              <a:buSzPts val="12000"/>
              <a:buNone/>
              <a:defRPr sz="12000"/>
            </a:lvl7pPr>
            <a:lvl8pPr lvl="7" algn="ctr">
              <a:spcBef>
                <a:spcPct val="0"/>
              </a:spcBef>
              <a:spcAft>
                <a:spcPct val="0"/>
              </a:spcAft>
              <a:buSzPts val="12000"/>
              <a:buNone/>
              <a:defRPr sz="12000"/>
            </a:lvl8pPr>
            <a:lvl9pPr lvl="8" algn="ctr">
              <a:spcBef>
                <a:spcPct val="0"/>
              </a:spcBef>
              <a:spcAft>
                <a:spcPct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04800" algn="ctr">
              <a:spcBef>
                <a:spcPct val="0"/>
              </a:spcBef>
              <a:spcAft>
                <a:spcPct val="0"/>
              </a:spcAft>
              <a:buSzPts val="1200"/>
              <a:buChar char="●"/>
              <a:defRPr/>
            </a:lvl1pPr>
            <a:lvl2pPr marL="914400" lvl="1" indent="-304800" algn="ctr">
              <a:spcBef>
                <a:spcPct val="0"/>
              </a:spcBef>
              <a:spcAft>
                <a:spcPct val="0"/>
              </a:spcAft>
              <a:buSzPts val="1200"/>
              <a:buChar char="○"/>
              <a:defRPr/>
            </a:lvl2pPr>
            <a:lvl3pPr marL="1371600" lvl="2" indent="-304800" algn="ctr">
              <a:spcBef>
                <a:spcPct val="0"/>
              </a:spcBef>
              <a:spcAft>
                <a:spcPct val="0"/>
              </a:spcAft>
              <a:buSzPts val="1200"/>
              <a:buChar char="■"/>
              <a:defRPr/>
            </a:lvl3pPr>
            <a:lvl4pPr marL="1828800" lvl="3" indent="-304800" algn="ctr">
              <a:spcBef>
                <a:spcPct val="0"/>
              </a:spcBef>
              <a:spcAft>
                <a:spcPct val="0"/>
              </a:spcAft>
              <a:buSzPts val="1200"/>
              <a:buChar char="●"/>
              <a:defRPr/>
            </a:lvl4pPr>
            <a:lvl5pPr marL="2286000" lvl="4" indent="-304800" algn="ctr">
              <a:spcBef>
                <a:spcPct val="0"/>
              </a:spcBef>
              <a:spcAft>
                <a:spcPct val="0"/>
              </a:spcAft>
              <a:buSzPts val="1200"/>
              <a:buChar char="○"/>
              <a:defRPr/>
            </a:lvl5pPr>
            <a:lvl6pPr marL="2743200" lvl="5" indent="-304800" algn="ctr">
              <a:spcBef>
                <a:spcPct val="0"/>
              </a:spcBef>
              <a:spcAft>
                <a:spcPct val="0"/>
              </a:spcAft>
              <a:buSzPts val="1200"/>
              <a:buChar char="■"/>
              <a:defRPr/>
            </a:lvl6pPr>
            <a:lvl7pPr marL="3200400" lvl="6" indent="-304800" algn="ctr">
              <a:spcBef>
                <a:spcPct val="0"/>
              </a:spcBef>
              <a:spcAft>
                <a:spcPct val="0"/>
              </a:spcAft>
              <a:buSzPts val="1200"/>
              <a:buChar char="●"/>
              <a:defRPr/>
            </a:lvl7pPr>
            <a:lvl8pPr marL="3657600" lvl="7" indent="-304800" algn="ctr">
              <a:spcBef>
                <a:spcPct val="0"/>
              </a:spcBef>
              <a:spcAft>
                <a:spcPct val="0"/>
              </a:spcAft>
              <a:buSzPts val="1200"/>
              <a:buChar char="○"/>
              <a:defRPr/>
            </a:lvl8pPr>
            <a:lvl9pPr marL="4114800" lvl="8" indent="-304800" algn="ctr">
              <a:spcBef>
                <a:spcPct val="0"/>
              </a:spcBef>
              <a:spcAft>
                <a:spcPct val="0"/>
              </a:spcAft>
              <a:buSzPts val="12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416600" y="798338"/>
            <a:ext cx="4967100" cy="2937000"/>
          </a:xfrm>
          <a:prstGeom prst="rect">
            <a:avLst/>
          </a:prstGeom>
        </p:spPr>
        <p:txBody>
          <a:bodyPr spcFirstLastPara="1" wrap="square" lIns="91425" tIns="91425" rIns="91425" bIns="91425" anchor="b" anchorCtr="0">
            <a:noAutofit/>
          </a:bodyPr>
          <a:lstStyle>
            <a:lvl1pPr lvl="0">
              <a:lnSpc>
                <a:spcPct val="80000"/>
              </a:lnSpc>
              <a:spcBef>
                <a:spcPct val="0"/>
              </a:spcBef>
              <a:spcAft>
                <a:spcPct val="0"/>
              </a:spcAft>
              <a:buClr>
                <a:srgbClr val="191919"/>
              </a:buClr>
              <a:buSzPts val="5200"/>
              <a:buNone/>
              <a:defRPr sz="5600"/>
            </a:lvl1pPr>
            <a:lvl2pPr lvl="1" algn="ctr">
              <a:spcBef>
                <a:spcPct val="0"/>
              </a:spcBef>
              <a:spcAft>
                <a:spcPct val="0"/>
              </a:spcAft>
              <a:buClr>
                <a:srgbClr val="191919"/>
              </a:buClr>
              <a:buSzPts val="5200"/>
              <a:buNone/>
              <a:defRPr sz="5200">
                <a:solidFill>
                  <a:srgbClr val="191919"/>
                </a:solidFill>
              </a:defRPr>
            </a:lvl2pPr>
            <a:lvl3pPr lvl="2" algn="ctr">
              <a:spcBef>
                <a:spcPct val="0"/>
              </a:spcBef>
              <a:spcAft>
                <a:spcPct val="0"/>
              </a:spcAft>
              <a:buClr>
                <a:srgbClr val="191919"/>
              </a:buClr>
              <a:buSzPts val="5200"/>
              <a:buNone/>
              <a:defRPr sz="5200">
                <a:solidFill>
                  <a:srgbClr val="191919"/>
                </a:solidFill>
              </a:defRPr>
            </a:lvl3pPr>
            <a:lvl4pPr lvl="3" algn="ctr">
              <a:spcBef>
                <a:spcPct val="0"/>
              </a:spcBef>
              <a:spcAft>
                <a:spcPct val="0"/>
              </a:spcAft>
              <a:buClr>
                <a:srgbClr val="191919"/>
              </a:buClr>
              <a:buSzPts val="5200"/>
              <a:buNone/>
              <a:defRPr sz="5200">
                <a:solidFill>
                  <a:srgbClr val="191919"/>
                </a:solidFill>
              </a:defRPr>
            </a:lvl4pPr>
            <a:lvl5pPr lvl="4" algn="ctr">
              <a:spcBef>
                <a:spcPct val="0"/>
              </a:spcBef>
              <a:spcAft>
                <a:spcPct val="0"/>
              </a:spcAft>
              <a:buClr>
                <a:srgbClr val="191919"/>
              </a:buClr>
              <a:buSzPts val="5200"/>
              <a:buNone/>
              <a:defRPr sz="5200">
                <a:solidFill>
                  <a:srgbClr val="191919"/>
                </a:solidFill>
              </a:defRPr>
            </a:lvl5pPr>
            <a:lvl6pPr lvl="5" algn="ctr">
              <a:spcBef>
                <a:spcPct val="0"/>
              </a:spcBef>
              <a:spcAft>
                <a:spcPct val="0"/>
              </a:spcAft>
              <a:buClr>
                <a:srgbClr val="191919"/>
              </a:buClr>
              <a:buSzPts val="5200"/>
              <a:buNone/>
              <a:defRPr sz="5200">
                <a:solidFill>
                  <a:srgbClr val="191919"/>
                </a:solidFill>
              </a:defRPr>
            </a:lvl6pPr>
            <a:lvl7pPr lvl="6" algn="ctr">
              <a:spcBef>
                <a:spcPct val="0"/>
              </a:spcBef>
              <a:spcAft>
                <a:spcPct val="0"/>
              </a:spcAft>
              <a:buClr>
                <a:srgbClr val="191919"/>
              </a:buClr>
              <a:buSzPts val="5200"/>
              <a:buNone/>
              <a:defRPr sz="5200">
                <a:solidFill>
                  <a:srgbClr val="191919"/>
                </a:solidFill>
              </a:defRPr>
            </a:lvl7pPr>
            <a:lvl8pPr lvl="7" algn="ctr">
              <a:spcBef>
                <a:spcPct val="0"/>
              </a:spcBef>
              <a:spcAft>
                <a:spcPct val="0"/>
              </a:spcAft>
              <a:buClr>
                <a:srgbClr val="191919"/>
              </a:buClr>
              <a:buSzPts val="5200"/>
              <a:buNone/>
              <a:defRPr sz="5200">
                <a:solidFill>
                  <a:srgbClr val="191919"/>
                </a:solidFill>
              </a:defRPr>
            </a:lvl8pPr>
            <a:lvl9pPr lvl="8" algn="ctr">
              <a:spcBef>
                <a:spcPct val="0"/>
              </a:spcBef>
              <a:spcAft>
                <a:spcPct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3416600" y="3925163"/>
            <a:ext cx="4733400" cy="420000"/>
          </a:xfrm>
          <a:prstGeom prst="rect">
            <a:avLst/>
          </a:prstGeom>
          <a:ln>
            <a:noFill/>
          </a:ln>
        </p:spPr>
        <p:txBody>
          <a:bodyPr spcFirstLastPara="1" wrap="square" lIns="91425" tIns="91425" rIns="91425" bIns="91425" anchor="t" anchorCtr="0">
            <a:noAutofit/>
          </a:bodyPr>
          <a:lstStyle>
            <a:lvl1pPr lvl="0">
              <a:lnSpc>
                <a:spcPct val="100000"/>
              </a:lnSpc>
              <a:spcBef>
                <a:spcPct val="0"/>
              </a:spcBef>
              <a:spcAft>
                <a:spcPct val="0"/>
              </a:spcAft>
              <a:buSzPts val="1400"/>
              <a:buNone/>
              <a:defRPr sz="1700" b="0">
                <a:solidFill>
                  <a:srgbClr val="152A00"/>
                </a:solidFill>
              </a:defRPr>
            </a:lvl1pPr>
            <a:lvl2pPr lvl="1" algn="ctr">
              <a:lnSpc>
                <a:spcPct val="100000"/>
              </a:lnSpc>
              <a:spcBef>
                <a:spcPct val="0"/>
              </a:spcBef>
              <a:spcAft>
                <a:spcPct val="0"/>
              </a:spcAft>
              <a:buSzPts val="1800"/>
              <a:buNone/>
              <a:defRPr sz="1800"/>
            </a:lvl2pPr>
            <a:lvl3pPr lvl="2" algn="ctr">
              <a:lnSpc>
                <a:spcPct val="100000"/>
              </a:lnSpc>
              <a:spcBef>
                <a:spcPct val="0"/>
              </a:spcBef>
              <a:spcAft>
                <a:spcPct val="0"/>
              </a:spcAft>
              <a:buSzPts val="1800"/>
              <a:buNone/>
              <a:defRPr sz="1800"/>
            </a:lvl3pPr>
            <a:lvl4pPr lvl="3" algn="ctr">
              <a:lnSpc>
                <a:spcPct val="100000"/>
              </a:lnSpc>
              <a:spcBef>
                <a:spcPct val="0"/>
              </a:spcBef>
              <a:spcAft>
                <a:spcPct val="0"/>
              </a:spcAft>
              <a:buSzPts val="1800"/>
              <a:buNone/>
              <a:defRPr sz="1800"/>
            </a:lvl4pPr>
            <a:lvl5pPr lvl="4" algn="ctr">
              <a:lnSpc>
                <a:spcPct val="100000"/>
              </a:lnSpc>
              <a:spcBef>
                <a:spcPct val="0"/>
              </a:spcBef>
              <a:spcAft>
                <a:spcPct val="0"/>
              </a:spcAft>
              <a:buSzPts val="1800"/>
              <a:buNone/>
              <a:defRPr sz="1800"/>
            </a:lvl5pPr>
            <a:lvl6pPr lvl="5" algn="ctr">
              <a:lnSpc>
                <a:spcPct val="100000"/>
              </a:lnSpc>
              <a:spcBef>
                <a:spcPct val="0"/>
              </a:spcBef>
              <a:spcAft>
                <a:spcPct val="0"/>
              </a:spcAft>
              <a:buSzPts val="1800"/>
              <a:buNone/>
              <a:defRPr sz="1800"/>
            </a:lvl6pPr>
            <a:lvl7pPr lvl="6" algn="ctr">
              <a:lnSpc>
                <a:spcPct val="100000"/>
              </a:lnSpc>
              <a:spcBef>
                <a:spcPct val="0"/>
              </a:spcBef>
              <a:spcAft>
                <a:spcPct val="0"/>
              </a:spcAft>
              <a:buSzPts val="1800"/>
              <a:buNone/>
              <a:defRPr sz="1800"/>
            </a:lvl7pPr>
            <a:lvl8pPr lvl="7" algn="ctr">
              <a:lnSpc>
                <a:spcPct val="100000"/>
              </a:lnSpc>
              <a:spcBef>
                <a:spcPct val="0"/>
              </a:spcBef>
              <a:spcAft>
                <a:spcPct val="0"/>
              </a:spcAft>
              <a:buSzPts val="1800"/>
              <a:buNone/>
              <a:defRPr sz="1800"/>
            </a:lvl8pPr>
            <a:lvl9pPr lvl="8" algn="ctr">
              <a:lnSpc>
                <a:spcPct val="100000"/>
              </a:lnSpc>
              <a:spcBef>
                <a:spcPct val="0"/>
              </a:spcBef>
              <a:spcAft>
                <a:spcPct val="0"/>
              </a:spcAft>
              <a:buSzPts val="1800"/>
              <a:buNone/>
              <a:defRPr sz="1800"/>
            </a:lvl9pPr>
          </a:lstStyle>
          <a:p>
            <a:endParaRPr/>
          </a:p>
        </p:txBody>
      </p:sp>
      <p:sp>
        <p:nvSpPr>
          <p:cNvPr id="11" name="Google Shape;11;p2"/>
          <p:cNvSpPr txBox="1">
            <a:spLocks noGrp="1"/>
          </p:cNvSpPr>
          <p:nvPr>
            <p:ph type="subTitle" idx="2"/>
          </p:nvPr>
        </p:nvSpPr>
        <p:spPr>
          <a:xfrm>
            <a:off x="0" y="4771200"/>
            <a:ext cx="9144000" cy="372300"/>
          </a:xfrm>
          <a:prstGeom prst="rect">
            <a:avLst/>
          </a:prstGeom>
          <a:solidFill>
            <a:schemeClr val="dk1"/>
          </a:solidFill>
        </p:spPr>
        <p:txBody>
          <a:bodyPr spcFirstLastPara="1" wrap="square" lIns="91425" tIns="91425" rIns="91425" bIns="91425" anchor="ctr" anchorCtr="0">
            <a:noAutofit/>
          </a:bodyPr>
          <a:lstStyle>
            <a:lvl1pPr lvl="0" algn="ctr">
              <a:spcBef>
                <a:spcPct val="0"/>
              </a:spcBef>
              <a:spcAft>
                <a:spcPct val="0"/>
              </a:spcAft>
              <a:buSzPts val="1400"/>
              <a:buNone/>
              <a:defRPr sz="1100">
                <a:solidFill>
                  <a:srgbClr val="FBFBFB"/>
                </a:solidFill>
                <a:latin typeface="Audiowide"/>
                <a:ea typeface="Audiowide"/>
                <a:cs typeface="Audiowide"/>
                <a:sym typeface="Audiowide"/>
              </a:defRPr>
            </a:lvl1pPr>
            <a:lvl2pPr lvl="1">
              <a:spcBef>
                <a:spcPct val="0"/>
              </a:spcBef>
              <a:spcAft>
                <a:spcPct val="0"/>
              </a:spcAft>
              <a:buSzPts val="1400"/>
              <a:buNone/>
              <a:defRPr/>
            </a:lvl2pPr>
            <a:lvl3pPr lvl="2">
              <a:spcBef>
                <a:spcPct val="0"/>
              </a:spcBef>
              <a:spcAft>
                <a:spcPct val="0"/>
              </a:spcAft>
              <a:buSzPts val="1400"/>
              <a:buNone/>
              <a:defRPr/>
            </a:lvl3pPr>
            <a:lvl4pPr lvl="3">
              <a:spcBef>
                <a:spcPct val="0"/>
              </a:spcBef>
              <a:spcAft>
                <a:spcPct val="0"/>
              </a:spcAft>
              <a:buSzPts val="1400"/>
              <a:buNone/>
              <a:defRPr/>
            </a:lvl4pPr>
            <a:lvl5pPr lvl="4">
              <a:spcBef>
                <a:spcPct val="0"/>
              </a:spcBef>
              <a:spcAft>
                <a:spcPct val="0"/>
              </a:spcAft>
              <a:buSzPts val="1400"/>
              <a:buNone/>
              <a:defRPr/>
            </a:lvl5pPr>
            <a:lvl6pPr lvl="5">
              <a:spcBef>
                <a:spcPct val="0"/>
              </a:spcBef>
              <a:spcAft>
                <a:spcPct val="0"/>
              </a:spcAft>
              <a:buSzPts val="1400"/>
              <a:buNone/>
              <a:defRPr/>
            </a:lvl6pPr>
            <a:lvl7pPr lvl="6">
              <a:spcBef>
                <a:spcPct val="0"/>
              </a:spcBef>
              <a:spcAft>
                <a:spcPct val="0"/>
              </a:spcAft>
              <a:buSzPts val="1400"/>
              <a:buNone/>
              <a:defRPr/>
            </a:lvl7pPr>
            <a:lvl8pPr lvl="7">
              <a:spcBef>
                <a:spcPct val="0"/>
              </a:spcBef>
              <a:spcAft>
                <a:spcPct val="0"/>
              </a:spcAft>
              <a:buSzPts val="1400"/>
              <a:buNone/>
              <a:defRPr/>
            </a:lvl8pPr>
            <a:lvl9pPr lvl="8">
              <a:spcBef>
                <a:spcPct val="0"/>
              </a:spcBef>
              <a:spcAft>
                <a:spcPct val="0"/>
              </a:spcAft>
              <a:buSzPts val="1400"/>
              <a:buNone/>
              <a:defRPr/>
            </a:lvl9pPr>
          </a:lstStyle>
          <a:p>
            <a:endParaRPr/>
          </a:p>
        </p:txBody>
      </p:sp>
    </p:spTree>
    <p:extLst>
      <p:ext uri="{BB962C8B-B14F-4D97-AF65-F5344CB8AC3E}">
        <p14:creationId xmlns:p14="http://schemas.microsoft.com/office/powerpoint/2010/main" val="1072901256"/>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514775" y="292625"/>
            <a:ext cx="8114400" cy="572700"/>
          </a:xfrm>
          <a:prstGeom prst="rect">
            <a:avLst/>
          </a:prstGeom>
        </p:spPr>
        <p:txBody>
          <a:bodyPr spcFirstLastPara="1" wrap="square" lIns="91425" tIns="91425" rIns="91425" bIns="91425" anchor="t" anchorCtr="0">
            <a:noAutofit/>
          </a:bodyPr>
          <a:lstStyle>
            <a:lvl1pPr lvl="0">
              <a:spcBef>
                <a:spcPct val="0"/>
              </a:spcBef>
              <a:spcAft>
                <a:spcPct val="0"/>
              </a:spcAft>
              <a:buSzPts val="2500"/>
              <a:buNone/>
              <a:defRPr/>
            </a:lvl1pPr>
            <a:lvl2pPr lvl="1">
              <a:spcBef>
                <a:spcPct val="0"/>
              </a:spcBef>
              <a:spcAft>
                <a:spcPct val="0"/>
              </a:spcAft>
              <a:buSzPts val="2500"/>
              <a:buNone/>
              <a:defRPr/>
            </a:lvl2pPr>
            <a:lvl3pPr lvl="2">
              <a:spcBef>
                <a:spcPct val="0"/>
              </a:spcBef>
              <a:spcAft>
                <a:spcPct val="0"/>
              </a:spcAft>
              <a:buSzPts val="2500"/>
              <a:buNone/>
              <a:defRPr/>
            </a:lvl3pPr>
            <a:lvl4pPr lvl="3">
              <a:spcBef>
                <a:spcPct val="0"/>
              </a:spcBef>
              <a:spcAft>
                <a:spcPct val="0"/>
              </a:spcAft>
              <a:buSzPts val="2500"/>
              <a:buNone/>
              <a:defRPr/>
            </a:lvl4pPr>
            <a:lvl5pPr lvl="4">
              <a:spcBef>
                <a:spcPct val="0"/>
              </a:spcBef>
              <a:spcAft>
                <a:spcPct val="0"/>
              </a:spcAft>
              <a:buSzPts val="2500"/>
              <a:buNone/>
              <a:defRPr/>
            </a:lvl5pPr>
            <a:lvl6pPr lvl="5">
              <a:spcBef>
                <a:spcPct val="0"/>
              </a:spcBef>
              <a:spcAft>
                <a:spcPct val="0"/>
              </a:spcAft>
              <a:buSzPts val="2500"/>
              <a:buNone/>
              <a:defRPr/>
            </a:lvl6pPr>
            <a:lvl7pPr lvl="6">
              <a:spcBef>
                <a:spcPct val="0"/>
              </a:spcBef>
              <a:spcAft>
                <a:spcPct val="0"/>
              </a:spcAft>
              <a:buSzPts val="2500"/>
              <a:buNone/>
              <a:defRPr/>
            </a:lvl7pPr>
            <a:lvl8pPr lvl="7">
              <a:spcBef>
                <a:spcPct val="0"/>
              </a:spcBef>
              <a:spcAft>
                <a:spcPct val="0"/>
              </a:spcAft>
              <a:buSzPts val="2500"/>
              <a:buNone/>
              <a:defRPr/>
            </a:lvl8pPr>
            <a:lvl9pPr lvl="8">
              <a:spcBef>
                <a:spcPct val="0"/>
              </a:spcBef>
              <a:spcAft>
                <a:spcPct val="0"/>
              </a:spcAft>
              <a:buSzPts val="2500"/>
              <a:buNone/>
              <a:defRPr/>
            </a:lvl9pPr>
          </a:lstStyle>
          <a:p>
            <a:endParaRPr/>
          </a:p>
        </p:txBody>
      </p:sp>
      <p:sp>
        <p:nvSpPr>
          <p:cNvPr id="18" name="Google Shape;18;p4"/>
          <p:cNvSpPr txBox="1">
            <a:spLocks noGrp="1"/>
          </p:cNvSpPr>
          <p:nvPr>
            <p:ph type="body" idx="1"/>
          </p:nvPr>
        </p:nvSpPr>
        <p:spPr>
          <a:xfrm>
            <a:off x="514775" y="1152475"/>
            <a:ext cx="8114400" cy="3416400"/>
          </a:xfrm>
          <a:prstGeom prst="rect">
            <a:avLst/>
          </a:prstGeom>
        </p:spPr>
        <p:txBody>
          <a:bodyPr spcFirstLastPara="1" wrap="square" lIns="91425" tIns="91425" rIns="91425" bIns="91425" anchor="t" anchorCtr="0">
            <a:noAutofit/>
          </a:bodyPr>
          <a:lstStyle>
            <a:lvl1pPr marL="457200" lvl="0" indent="-304800">
              <a:spcBef>
                <a:spcPct val="0"/>
              </a:spcBef>
              <a:spcAft>
                <a:spcPct val="0"/>
              </a:spcAft>
              <a:buSzPts val="1200"/>
              <a:buChar char="●"/>
              <a:defRPr/>
            </a:lvl1pPr>
            <a:lvl2pPr marL="914400" lvl="1" indent="-304800">
              <a:spcBef>
                <a:spcPct val="0"/>
              </a:spcBef>
              <a:spcAft>
                <a:spcPct val="0"/>
              </a:spcAft>
              <a:buSzPts val="1200"/>
              <a:buChar char="○"/>
              <a:defRPr/>
            </a:lvl2pPr>
            <a:lvl3pPr marL="1371600" lvl="2" indent="-304800">
              <a:spcBef>
                <a:spcPct val="0"/>
              </a:spcBef>
              <a:spcAft>
                <a:spcPct val="0"/>
              </a:spcAft>
              <a:buSzPts val="1200"/>
              <a:buChar char="■"/>
              <a:defRPr/>
            </a:lvl3pPr>
            <a:lvl4pPr marL="1828800" lvl="3" indent="-304800">
              <a:spcBef>
                <a:spcPct val="0"/>
              </a:spcBef>
              <a:spcAft>
                <a:spcPct val="0"/>
              </a:spcAft>
              <a:buSzPts val="1200"/>
              <a:buChar char="●"/>
              <a:defRPr/>
            </a:lvl4pPr>
            <a:lvl5pPr marL="2286000" lvl="4" indent="-304800">
              <a:spcBef>
                <a:spcPct val="0"/>
              </a:spcBef>
              <a:spcAft>
                <a:spcPct val="0"/>
              </a:spcAft>
              <a:buSzPts val="1200"/>
              <a:buChar char="○"/>
              <a:defRPr/>
            </a:lvl5pPr>
            <a:lvl6pPr marL="2743200" lvl="5" indent="-304800">
              <a:spcBef>
                <a:spcPct val="0"/>
              </a:spcBef>
              <a:spcAft>
                <a:spcPct val="0"/>
              </a:spcAft>
              <a:buSzPts val="1200"/>
              <a:buChar char="■"/>
              <a:defRPr/>
            </a:lvl6pPr>
            <a:lvl7pPr marL="3200400" lvl="6" indent="-304800">
              <a:spcBef>
                <a:spcPct val="0"/>
              </a:spcBef>
              <a:spcAft>
                <a:spcPct val="0"/>
              </a:spcAft>
              <a:buSzPts val="1200"/>
              <a:buChar char="●"/>
              <a:defRPr/>
            </a:lvl7pPr>
            <a:lvl8pPr marL="3657600" lvl="7" indent="-304800">
              <a:spcBef>
                <a:spcPct val="0"/>
              </a:spcBef>
              <a:spcAft>
                <a:spcPct val="0"/>
              </a:spcAft>
              <a:buSzPts val="1200"/>
              <a:buChar char="○"/>
              <a:defRPr/>
            </a:lvl8pPr>
            <a:lvl9pPr marL="4114800" lvl="8" indent="-304800">
              <a:spcBef>
                <a:spcPct val="0"/>
              </a:spcBef>
              <a:spcAft>
                <a:spcPct val="0"/>
              </a:spcAft>
              <a:buSzPts val="12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514775" y="292625"/>
            <a:ext cx="8114400" cy="572700"/>
          </a:xfrm>
          <a:prstGeom prst="rect">
            <a:avLst/>
          </a:prstGeom>
        </p:spPr>
        <p:txBody>
          <a:bodyPr spcFirstLastPara="1" wrap="square" lIns="91425" tIns="91425" rIns="91425" bIns="91425" anchor="t" anchorCtr="0">
            <a:noAutofit/>
          </a:bodyPr>
          <a:lstStyle>
            <a:lvl1pPr lvl="0">
              <a:spcBef>
                <a:spcPct val="0"/>
              </a:spcBef>
              <a:spcAft>
                <a:spcPct val="0"/>
              </a:spcAft>
              <a:buSzPts val="2500"/>
              <a:buNone/>
              <a:defRPr/>
            </a:lvl1pPr>
            <a:lvl2pPr lvl="1">
              <a:spcBef>
                <a:spcPct val="0"/>
              </a:spcBef>
              <a:spcAft>
                <a:spcPct val="0"/>
              </a:spcAft>
              <a:buSzPts val="2500"/>
              <a:buNone/>
              <a:defRPr/>
            </a:lvl2pPr>
            <a:lvl3pPr lvl="2">
              <a:spcBef>
                <a:spcPct val="0"/>
              </a:spcBef>
              <a:spcAft>
                <a:spcPct val="0"/>
              </a:spcAft>
              <a:buSzPts val="2500"/>
              <a:buNone/>
              <a:defRPr/>
            </a:lvl3pPr>
            <a:lvl4pPr lvl="3">
              <a:spcBef>
                <a:spcPct val="0"/>
              </a:spcBef>
              <a:spcAft>
                <a:spcPct val="0"/>
              </a:spcAft>
              <a:buSzPts val="2500"/>
              <a:buNone/>
              <a:defRPr/>
            </a:lvl4pPr>
            <a:lvl5pPr lvl="4">
              <a:spcBef>
                <a:spcPct val="0"/>
              </a:spcBef>
              <a:spcAft>
                <a:spcPct val="0"/>
              </a:spcAft>
              <a:buSzPts val="2500"/>
              <a:buNone/>
              <a:defRPr/>
            </a:lvl5pPr>
            <a:lvl6pPr lvl="5">
              <a:spcBef>
                <a:spcPct val="0"/>
              </a:spcBef>
              <a:spcAft>
                <a:spcPct val="0"/>
              </a:spcAft>
              <a:buSzPts val="2500"/>
              <a:buNone/>
              <a:defRPr/>
            </a:lvl6pPr>
            <a:lvl7pPr lvl="6">
              <a:spcBef>
                <a:spcPct val="0"/>
              </a:spcBef>
              <a:spcAft>
                <a:spcPct val="0"/>
              </a:spcAft>
              <a:buSzPts val="2500"/>
              <a:buNone/>
              <a:defRPr/>
            </a:lvl7pPr>
            <a:lvl8pPr lvl="7">
              <a:spcBef>
                <a:spcPct val="0"/>
              </a:spcBef>
              <a:spcAft>
                <a:spcPct val="0"/>
              </a:spcAft>
              <a:buSzPts val="2500"/>
              <a:buNone/>
              <a:defRPr/>
            </a:lvl8pPr>
            <a:lvl9pPr lvl="8">
              <a:spcBef>
                <a:spcPct val="0"/>
              </a:spcBef>
              <a:spcAft>
                <a:spcPct val="0"/>
              </a:spcAft>
              <a:buSzPts val="25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200" lvl="0" indent="-317500">
              <a:spcBef>
                <a:spcPct val="0"/>
              </a:spcBef>
              <a:spcAft>
                <a:spcPct val="0"/>
              </a:spcAft>
              <a:buSzPts val="1400"/>
              <a:buChar char="●"/>
              <a:defRPr sz="1400"/>
            </a:lvl1pPr>
            <a:lvl2pPr marL="914400" lvl="1" indent="-304800">
              <a:spcBef>
                <a:spcPct val="0"/>
              </a:spcBef>
              <a:spcAft>
                <a:spcPct val="0"/>
              </a:spcAft>
              <a:buSzPts val="1200"/>
              <a:buChar char="○"/>
              <a:defRPr sz="1200"/>
            </a:lvl2pPr>
            <a:lvl3pPr marL="1371600" lvl="2" indent="-304800">
              <a:spcBef>
                <a:spcPct val="0"/>
              </a:spcBef>
              <a:spcAft>
                <a:spcPct val="0"/>
              </a:spcAft>
              <a:buSzPts val="1200"/>
              <a:buChar char="■"/>
              <a:defRPr sz="1200"/>
            </a:lvl3pPr>
            <a:lvl4pPr marL="1828800" lvl="3" indent="-304800">
              <a:spcBef>
                <a:spcPct val="0"/>
              </a:spcBef>
              <a:spcAft>
                <a:spcPct val="0"/>
              </a:spcAft>
              <a:buSzPts val="1200"/>
              <a:buChar char="●"/>
              <a:defRPr sz="1200"/>
            </a:lvl4pPr>
            <a:lvl5pPr marL="2286000" lvl="4" indent="-304800">
              <a:spcBef>
                <a:spcPct val="0"/>
              </a:spcBef>
              <a:spcAft>
                <a:spcPct val="0"/>
              </a:spcAft>
              <a:buSzPts val="1200"/>
              <a:buChar char="○"/>
              <a:defRPr sz="1200"/>
            </a:lvl5pPr>
            <a:lvl6pPr marL="2743200" lvl="5" indent="-304800">
              <a:spcBef>
                <a:spcPct val="0"/>
              </a:spcBef>
              <a:spcAft>
                <a:spcPct val="0"/>
              </a:spcAft>
              <a:buSzPts val="1200"/>
              <a:buChar char="■"/>
              <a:defRPr sz="1200"/>
            </a:lvl6pPr>
            <a:lvl7pPr marL="3200400" lvl="6" indent="-304800">
              <a:spcBef>
                <a:spcPct val="0"/>
              </a:spcBef>
              <a:spcAft>
                <a:spcPct val="0"/>
              </a:spcAft>
              <a:buSzPts val="1200"/>
              <a:buChar char="●"/>
              <a:defRPr sz="1200"/>
            </a:lvl7pPr>
            <a:lvl8pPr marL="3657600" lvl="7" indent="-304800">
              <a:spcBef>
                <a:spcPct val="0"/>
              </a:spcBef>
              <a:spcAft>
                <a:spcPct val="0"/>
              </a:spcAft>
              <a:buSzPts val="1200"/>
              <a:buChar char="○"/>
              <a:defRPr sz="1200"/>
            </a:lvl8pPr>
            <a:lvl9pPr marL="4114800" lvl="8" indent="-304800">
              <a:spcBef>
                <a:spcPct val="0"/>
              </a:spcBef>
              <a:spcAft>
                <a:spcPct val="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200" lvl="0" indent="-317500">
              <a:spcBef>
                <a:spcPct val="0"/>
              </a:spcBef>
              <a:spcAft>
                <a:spcPct val="0"/>
              </a:spcAft>
              <a:buSzPts val="1400"/>
              <a:buChar char="●"/>
              <a:defRPr sz="1400"/>
            </a:lvl1pPr>
            <a:lvl2pPr marL="914400" lvl="1" indent="-304800">
              <a:spcBef>
                <a:spcPct val="0"/>
              </a:spcBef>
              <a:spcAft>
                <a:spcPct val="0"/>
              </a:spcAft>
              <a:buSzPts val="1200"/>
              <a:buChar char="○"/>
              <a:defRPr sz="1200"/>
            </a:lvl2pPr>
            <a:lvl3pPr marL="1371600" lvl="2" indent="-304800">
              <a:spcBef>
                <a:spcPct val="0"/>
              </a:spcBef>
              <a:spcAft>
                <a:spcPct val="0"/>
              </a:spcAft>
              <a:buSzPts val="1200"/>
              <a:buChar char="■"/>
              <a:defRPr sz="1200"/>
            </a:lvl3pPr>
            <a:lvl4pPr marL="1828800" lvl="3" indent="-304800">
              <a:spcBef>
                <a:spcPct val="0"/>
              </a:spcBef>
              <a:spcAft>
                <a:spcPct val="0"/>
              </a:spcAft>
              <a:buSzPts val="1200"/>
              <a:buChar char="●"/>
              <a:defRPr sz="1200"/>
            </a:lvl4pPr>
            <a:lvl5pPr marL="2286000" lvl="4" indent="-304800">
              <a:spcBef>
                <a:spcPct val="0"/>
              </a:spcBef>
              <a:spcAft>
                <a:spcPct val="0"/>
              </a:spcAft>
              <a:buSzPts val="1200"/>
              <a:buChar char="○"/>
              <a:defRPr sz="1200"/>
            </a:lvl5pPr>
            <a:lvl6pPr marL="2743200" lvl="5" indent="-304800">
              <a:spcBef>
                <a:spcPct val="0"/>
              </a:spcBef>
              <a:spcAft>
                <a:spcPct val="0"/>
              </a:spcAft>
              <a:buSzPts val="1200"/>
              <a:buChar char="■"/>
              <a:defRPr sz="1200"/>
            </a:lvl6pPr>
            <a:lvl7pPr marL="3200400" lvl="6" indent="-304800">
              <a:spcBef>
                <a:spcPct val="0"/>
              </a:spcBef>
              <a:spcAft>
                <a:spcPct val="0"/>
              </a:spcAft>
              <a:buSzPts val="1200"/>
              <a:buChar char="●"/>
              <a:defRPr sz="1200"/>
            </a:lvl7pPr>
            <a:lvl8pPr marL="3657600" lvl="7" indent="-304800">
              <a:spcBef>
                <a:spcPct val="0"/>
              </a:spcBef>
              <a:spcAft>
                <a:spcPct val="0"/>
              </a:spcAft>
              <a:buSzPts val="1200"/>
              <a:buChar char="○"/>
              <a:defRPr sz="1200"/>
            </a:lvl8pPr>
            <a:lvl9pPr marL="4114800" lvl="8" indent="-304800">
              <a:spcBef>
                <a:spcPct val="0"/>
              </a:spcBef>
              <a:spcAft>
                <a:spcPct val="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ct val="0"/>
              </a:spcBef>
              <a:spcAft>
                <a:spcPct val="0"/>
              </a:spcAft>
              <a:buSzPts val="2400"/>
              <a:buNone/>
              <a:defRPr sz="2400"/>
            </a:lvl1pPr>
            <a:lvl2pPr lvl="1">
              <a:spcBef>
                <a:spcPct val="0"/>
              </a:spcBef>
              <a:spcAft>
                <a:spcPct val="0"/>
              </a:spcAft>
              <a:buSzPts val="2400"/>
              <a:buNone/>
              <a:defRPr sz="2400"/>
            </a:lvl2pPr>
            <a:lvl3pPr lvl="2">
              <a:spcBef>
                <a:spcPct val="0"/>
              </a:spcBef>
              <a:spcAft>
                <a:spcPct val="0"/>
              </a:spcAft>
              <a:buSzPts val="2400"/>
              <a:buNone/>
              <a:defRPr sz="2400"/>
            </a:lvl3pPr>
            <a:lvl4pPr lvl="3">
              <a:spcBef>
                <a:spcPct val="0"/>
              </a:spcBef>
              <a:spcAft>
                <a:spcPct val="0"/>
              </a:spcAft>
              <a:buSzPts val="2400"/>
              <a:buNone/>
              <a:defRPr sz="2400"/>
            </a:lvl4pPr>
            <a:lvl5pPr lvl="4">
              <a:spcBef>
                <a:spcPct val="0"/>
              </a:spcBef>
              <a:spcAft>
                <a:spcPct val="0"/>
              </a:spcAft>
              <a:buSzPts val="2400"/>
              <a:buNone/>
              <a:defRPr sz="2400"/>
            </a:lvl5pPr>
            <a:lvl6pPr lvl="5">
              <a:spcBef>
                <a:spcPct val="0"/>
              </a:spcBef>
              <a:spcAft>
                <a:spcPct val="0"/>
              </a:spcAft>
              <a:buSzPts val="2400"/>
              <a:buNone/>
              <a:defRPr sz="2400"/>
            </a:lvl6pPr>
            <a:lvl7pPr lvl="6">
              <a:spcBef>
                <a:spcPct val="0"/>
              </a:spcBef>
              <a:spcAft>
                <a:spcPct val="0"/>
              </a:spcAft>
              <a:buSzPts val="2400"/>
              <a:buNone/>
              <a:defRPr sz="2400"/>
            </a:lvl7pPr>
            <a:lvl8pPr lvl="7">
              <a:spcBef>
                <a:spcPct val="0"/>
              </a:spcBef>
              <a:spcAft>
                <a:spcPct val="0"/>
              </a:spcAft>
              <a:buSzPts val="2400"/>
              <a:buNone/>
              <a:defRPr sz="2400"/>
            </a:lvl8pPr>
            <a:lvl9pPr lvl="8">
              <a:spcBef>
                <a:spcPct val="0"/>
              </a:spcBef>
              <a:spcAft>
                <a:spcPct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ct val="0"/>
              </a:spcBef>
              <a:spcAft>
                <a:spcPct val="0"/>
              </a:spcAft>
              <a:buSzPts val="1200"/>
              <a:buChar char="●"/>
              <a:defRPr sz="1200"/>
            </a:lvl1pPr>
            <a:lvl2pPr marL="914400" lvl="1" indent="-304800">
              <a:spcBef>
                <a:spcPct val="0"/>
              </a:spcBef>
              <a:spcAft>
                <a:spcPct val="0"/>
              </a:spcAft>
              <a:buSzPts val="1200"/>
              <a:buChar char="○"/>
              <a:defRPr sz="1200"/>
            </a:lvl2pPr>
            <a:lvl3pPr marL="1371600" lvl="2" indent="-304800">
              <a:spcBef>
                <a:spcPct val="0"/>
              </a:spcBef>
              <a:spcAft>
                <a:spcPct val="0"/>
              </a:spcAft>
              <a:buSzPts val="1200"/>
              <a:buChar char="■"/>
              <a:defRPr sz="1200"/>
            </a:lvl3pPr>
            <a:lvl4pPr marL="1828800" lvl="3" indent="-304800">
              <a:spcBef>
                <a:spcPct val="0"/>
              </a:spcBef>
              <a:spcAft>
                <a:spcPct val="0"/>
              </a:spcAft>
              <a:buSzPts val="1200"/>
              <a:buChar char="●"/>
              <a:defRPr sz="1200"/>
            </a:lvl4pPr>
            <a:lvl5pPr marL="2286000" lvl="4" indent="-304800">
              <a:spcBef>
                <a:spcPct val="0"/>
              </a:spcBef>
              <a:spcAft>
                <a:spcPct val="0"/>
              </a:spcAft>
              <a:buSzPts val="1200"/>
              <a:buChar char="○"/>
              <a:defRPr sz="1200"/>
            </a:lvl5pPr>
            <a:lvl6pPr marL="2743200" lvl="5" indent="-304800">
              <a:spcBef>
                <a:spcPct val="0"/>
              </a:spcBef>
              <a:spcAft>
                <a:spcPct val="0"/>
              </a:spcAft>
              <a:buSzPts val="1200"/>
              <a:buChar char="■"/>
              <a:defRPr sz="1200"/>
            </a:lvl6pPr>
            <a:lvl7pPr marL="3200400" lvl="6" indent="-304800">
              <a:spcBef>
                <a:spcPct val="0"/>
              </a:spcBef>
              <a:spcAft>
                <a:spcPct val="0"/>
              </a:spcAft>
              <a:buSzPts val="1200"/>
              <a:buChar char="●"/>
              <a:defRPr sz="1200"/>
            </a:lvl7pPr>
            <a:lvl8pPr marL="3657600" lvl="7" indent="-304800">
              <a:spcBef>
                <a:spcPct val="0"/>
              </a:spcBef>
              <a:spcAft>
                <a:spcPct val="0"/>
              </a:spcAft>
              <a:buSzPts val="1200"/>
              <a:buChar char="○"/>
              <a:defRPr sz="1200"/>
            </a:lvl8pPr>
            <a:lvl9pPr marL="4114800" lvl="8" indent="-304800">
              <a:spcBef>
                <a:spcPct val="0"/>
              </a:spcBef>
              <a:spcAft>
                <a:spcPct val="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ct val="0"/>
              </a:spcBef>
              <a:spcAft>
                <a:spcPct val="0"/>
              </a:spcAft>
              <a:buSzPts val="4800"/>
              <a:buNone/>
              <a:defRPr sz="4800"/>
            </a:lvl1pPr>
            <a:lvl2pPr lvl="1">
              <a:spcBef>
                <a:spcPct val="0"/>
              </a:spcBef>
              <a:spcAft>
                <a:spcPct val="0"/>
              </a:spcAft>
              <a:buSzPts val="4800"/>
              <a:buNone/>
              <a:defRPr sz="4800"/>
            </a:lvl2pPr>
            <a:lvl3pPr lvl="2">
              <a:spcBef>
                <a:spcPct val="0"/>
              </a:spcBef>
              <a:spcAft>
                <a:spcPct val="0"/>
              </a:spcAft>
              <a:buSzPts val="4800"/>
              <a:buNone/>
              <a:defRPr sz="4800"/>
            </a:lvl3pPr>
            <a:lvl4pPr lvl="3">
              <a:spcBef>
                <a:spcPct val="0"/>
              </a:spcBef>
              <a:spcAft>
                <a:spcPct val="0"/>
              </a:spcAft>
              <a:buSzPts val="4800"/>
              <a:buNone/>
              <a:defRPr sz="4800"/>
            </a:lvl4pPr>
            <a:lvl5pPr lvl="4">
              <a:spcBef>
                <a:spcPct val="0"/>
              </a:spcBef>
              <a:spcAft>
                <a:spcPct val="0"/>
              </a:spcAft>
              <a:buSzPts val="4800"/>
              <a:buNone/>
              <a:defRPr sz="4800"/>
            </a:lvl5pPr>
            <a:lvl6pPr lvl="5">
              <a:spcBef>
                <a:spcPct val="0"/>
              </a:spcBef>
              <a:spcAft>
                <a:spcPct val="0"/>
              </a:spcAft>
              <a:buSzPts val="4800"/>
              <a:buNone/>
              <a:defRPr sz="4800"/>
            </a:lvl6pPr>
            <a:lvl7pPr lvl="6">
              <a:spcBef>
                <a:spcPct val="0"/>
              </a:spcBef>
              <a:spcAft>
                <a:spcPct val="0"/>
              </a:spcAft>
              <a:buSzPts val="4800"/>
              <a:buNone/>
              <a:defRPr sz="4800"/>
            </a:lvl7pPr>
            <a:lvl8pPr lvl="7">
              <a:spcBef>
                <a:spcPct val="0"/>
              </a:spcBef>
              <a:spcAft>
                <a:spcPct val="0"/>
              </a:spcAft>
              <a:buSzPts val="4800"/>
              <a:buNone/>
              <a:defRPr sz="4800"/>
            </a:lvl8pPr>
            <a:lvl9pPr lvl="8">
              <a:spcBef>
                <a:spcPct val="0"/>
              </a:spcBef>
              <a:spcAft>
                <a:spcPct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ct val="0"/>
              </a:spcBef>
              <a:spcAft>
                <a:spcPct val="0"/>
              </a:spcAft>
              <a:buSzPts val="4200"/>
              <a:buNone/>
              <a:defRPr sz="4200"/>
            </a:lvl1pPr>
            <a:lvl2pPr lvl="1" algn="ctr">
              <a:spcBef>
                <a:spcPct val="0"/>
              </a:spcBef>
              <a:spcAft>
                <a:spcPct val="0"/>
              </a:spcAft>
              <a:buSzPts val="4200"/>
              <a:buNone/>
              <a:defRPr sz="4200"/>
            </a:lvl2pPr>
            <a:lvl3pPr lvl="2" algn="ctr">
              <a:spcBef>
                <a:spcPct val="0"/>
              </a:spcBef>
              <a:spcAft>
                <a:spcPct val="0"/>
              </a:spcAft>
              <a:buSzPts val="4200"/>
              <a:buNone/>
              <a:defRPr sz="4200"/>
            </a:lvl3pPr>
            <a:lvl4pPr lvl="3" algn="ctr">
              <a:spcBef>
                <a:spcPct val="0"/>
              </a:spcBef>
              <a:spcAft>
                <a:spcPct val="0"/>
              </a:spcAft>
              <a:buSzPts val="4200"/>
              <a:buNone/>
              <a:defRPr sz="4200"/>
            </a:lvl4pPr>
            <a:lvl5pPr lvl="4" algn="ctr">
              <a:spcBef>
                <a:spcPct val="0"/>
              </a:spcBef>
              <a:spcAft>
                <a:spcPct val="0"/>
              </a:spcAft>
              <a:buSzPts val="4200"/>
              <a:buNone/>
              <a:defRPr sz="4200"/>
            </a:lvl5pPr>
            <a:lvl6pPr lvl="5" algn="ctr">
              <a:spcBef>
                <a:spcPct val="0"/>
              </a:spcBef>
              <a:spcAft>
                <a:spcPct val="0"/>
              </a:spcAft>
              <a:buSzPts val="4200"/>
              <a:buNone/>
              <a:defRPr sz="4200"/>
            </a:lvl6pPr>
            <a:lvl7pPr lvl="6" algn="ctr">
              <a:spcBef>
                <a:spcPct val="0"/>
              </a:spcBef>
              <a:spcAft>
                <a:spcPct val="0"/>
              </a:spcAft>
              <a:buSzPts val="4200"/>
              <a:buNone/>
              <a:defRPr sz="4200"/>
            </a:lvl7pPr>
            <a:lvl8pPr lvl="7" algn="ctr">
              <a:spcBef>
                <a:spcPct val="0"/>
              </a:spcBef>
              <a:spcAft>
                <a:spcPct val="0"/>
              </a:spcAft>
              <a:buSzPts val="4200"/>
              <a:buNone/>
              <a:defRPr sz="4200"/>
            </a:lvl8pPr>
            <a:lvl9pPr lvl="8" algn="ctr">
              <a:spcBef>
                <a:spcPct val="0"/>
              </a:spcBef>
              <a:spcAft>
                <a:spcPct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ct val="0"/>
              </a:spcBef>
              <a:spcAft>
                <a:spcPct val="0"/>
              </a:spcAft>
              <a:buSzPts val="2100"/>
              <a:buNone/>
              <a:defRPr sz="2100"/>
            </a:lvl1pPr>
            <a:lvl2pPr lvl="1" algn="ctr">
              <a:lnSpc>
                <a:spcPct val="100000"/>
              </a:lnSpc>
              <a:spcBef>
                <a:spcPct val="0"/>
              </a:spcBef>
              <a:spcAft>
                <a:spcPct val="0"/>
              </a:spcAft>
              <a:buSzPts val="2100"/>
              <a:buNone/>
              <a:defRPr sz="2100"/>
            </a:lvl2pPr>
            <a:lvl3pPr lvl="2" algn="ctr">
              <a:lnSpc>
                <a:spcPct val="100000"/>
              </a:lnSpc>
              <a:spcBef>
                <a:spcPct val="0"/>
              </a:spcBef>
              <a:spcAft>
                <a:spcPct val="0"/>
              </a:spcAft>
              <a:buSzPts val="2100"/>
              <a:buNone/>
              <a:defRPr sz="2100"/>
            </a:lvl3pPr>
            <a:lvl4pPr lvl="3" algn="ctr">
              <a:lnSpc>
                <a:spcPct val="100000"/>
              </a:lnSpc>
              <a:spcBef>
                <a:spcPct val="0"/>
              </a:spcBef>
              <a:spcAft>
                <a:spcPct val="0"/>
              </a:spcAft>
              <a:buSzPts val="2100"/>
              <a:buNone/>
              <a:defRPr sz="2100"/>
            </a:lvl4pPr>
            <a:lvl5pPr lvl="4" algn="ctr">
              <a:lnSpc>
                <a:spcPct val="100000"/>
              </a:lnSpc>
              <a:spcBef>
                <a:spcPct val="0"/>
              </a:spcBef>
              <a:spcAft>
                <a:spcPct val="0"/>
              </a:spcAft>
              <a:buSzPts val="2100"/>
              <a:buNone/>
              <a:defRPr sz="2100"/>
            </a:lvl5pPr>
            <a:lvl6pPr lvl="5" algn="ctr">
              <a:lnSpc>
                <a:spcPct val="100000"/>
              </a:lnSpc>
              <a:spcBef>
                <a:spcPct val="0"/>
              </a:spcBef>
              <a:spcAft>
                <a:spcPct val="0"/>
              </a:spcAft>
              <a:buSzPts val="2100"/>
              <a:buNone/>
              <a:defRPr sz="2100"/>
            </a:lvl6pPr>
            <a:lvl7pPr lvl="6" algn="ctr">
              <a:lnSpc>
                <a:spcPct val="100000"/>
              </a:lnSpc>
              <a:spcBef>
                <a:spcPct val="0"/>
              </a:spcBef>
              <a:spcAft>
                <a:spcPct val="0"/>
              </a:spcAft>
              <a:buSzPts val="2100"/>
              <a:buNone/>
              <a:defRPr sz="2100"/>
            </a:lvl7pPr>
            <a:lvl8pPr lvl="7" algn="ctr">
              <a:lnSpc>
                <a:spcPct val="100000"/>
              </a:lnSpc>
              <a:spcBef>
                <a:spcPct val="0"/>
              </a:spcBef>
              <a:spcAft>
                <a:spcPct val="0"/>
              </a:spcAft>
              <a:buSzPts val="2100"/>
              <a:buNone/>
              <a:defRPr sz="2100"/>
            </a:lvl8pPr>
            <a:lvl9pPr lvl="8" algn="ctr">
              <a:lnSpc>
                <a:spcPct val="100000"/>
              </a:lnSpc>
              <a:spcBef>
                <a:spcPct val="0"/>
              </a:spcBef>
              <a:spcAft>
                <a:spcPct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04800">
              <a:spcBef>
                <a:spcPct val="0"/>
              </a:spcBef>
              <a:spcAft>
                <a:spcPct val="0"/>
              </a:spcAft>
              <a:buSzPts val="1200"/>
              <a:buChar char="●"/>
              <a:defRPr/>
            </a:lvl1pPr>
            <a:lvl2pPr marL="914400" lvl="1" indent="-304800">
              <a:spcBef>
                <a:spcPct val="0"/>
              </a:spcBef>
              <a:spcAft>
                <a:spcPct val="0"/>
              </a:spcAft>
              <a:buSzPts val="1200"/>
              <a:buChar char="○"/>
              <a:defRPr/>
            </a:lvl2pPr>
            <a:lvl3pPr marL="1371600" lvl="2" indent="-304800">
              <a:spcBef>
                <a:spcPct val="0"/>
              </a:spcBef>
              <a:spcAft>
                <a:spcPct val="0"/>
              </a:spcAft>
              <a:buSzPts val="1200"/>
              <a:buChar char="■"/>
              <a:defRPr/>
            </a:lvl3pPr>
            <a:lvl4pPr marL="1828800" lvl="3" indent="-304800">
              <a:spcBef>
                <a:spcPct val="0"/>
              </a:spcBef>
              <a:spcAft>
                <a:spcPct val="0"/>
              </a:spcAft>
              <a:buSzPts val="1200"/>
              <a:buChar char="●"/>
              <a:defRPr/>
            </a:lvl4pPr>
            <a:lvl5pPr marL="2286000" lvl="4" indent="-304800">
              <a:spcBef>
                <a:spcPct val="0"/>
              </a:spcBef>
              <a:spcAft>
                <a:spcPct val="0"/>
              </a:spcAft>
              <a:buSzPts val="1200"/>
              <a:buChar char="○"/>
              <a:defRPr/>
            </a:lvl5pPr>
            <a:lvl6pPr marL="2743200" lvl="5" indent="-304800">
              <a:spcBef>
                <a:spcPct val="0"/>
              </a:spcBef>
              <a:spcAft>
                <a:spcPct val="0"/>
              </a:spcAft>
              <a:buSzPts val="1200"/>
              <a:buChar char="■"/>
              <a:defRPr/>
            </a:lvl6pPr>
            <a:lvl7pPr marL="3200400" lvl="6" indent="-304800">
              <a:spcBef>
                <a:spcPct val="0"/>
              </a:spcBef>
              <a:spcAft>
                <a:spcPct val="0"/>
              </a:spcAft>
              <a:buSzPts val="1200"/>
              <a:buChar char="●"/>
              <a:defRPr/>
            </a:lvl7pPr>
            <a:lvl8pPr marL="3657600" lvl="7" indent="-304800">
              <a:spcBef>
                <a:spcPct val="0"/>
              </a:spcBef>
              <a:spcAft>
                <a:spcPct val="0"/>
              </a:spcAft>
              <a:buSzPts val="1200"/>
              <a:buChar char="○"/>
              <a:defRPr/>
            </a:lvl8pPr>
            <a:lvl9pPr marL="4114800" lvl="8" indent="-304800">
              <a:spcBef>
                <a:spcPct val="0"/>
              </a:spcBef>
              <a:spcAft>
                <a:spcPct val="0"/>
              </a:spcAft>
              <a:buSzPts val="12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ct val="0"/>
              </a:spcBef>
              <a:spcAft>
                <a:spcPct val="0"/>
              </a:spcAft>
              <a:buSzPts val="12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ct val="0"/>
              </a:spcBef>
              <a:spcAft>
                <a:spcPct val="0"/>
              </a:spcAft>
              <a:buSzPts val="12000"/>
              <a:buNone/>
              <a:defRPr sz="12000"/>
            </a:lvl1pPr>
            <a:lvl2pPr lvl="1" algn="ctr">
              <a:spcBef>
                <a:spcPct val="0"/>
              </a:spcBef>
              <a:spcAft>
                <a:spcPct val="0"/>
              </a:spcAft>
              <a:buSzPts val="12000"/>
              <a:buNone/>
              <a:defRPr sz="12000"/>
            </a:lvl2pPr>
            <a:lvl3pPr lvl="2" algn="ctr">
              <a:spcBef>
                <a:spcPct val="0"/>
              </a:spcBef>
              <a:spcAft>
                <a:spcPct val="0"/>
              </a:spcAft>
              <a:buSzPts val="12000"/>
              <a:buNone/>
              <a:defRPr sz="12000"/>
            </a:lvl3pPr>
            <a:lvl4pPr lvl="3" algn="ctr">
              <a:spcBef>
                <a:spcPct val="0"/>
              </a:spcBef>
              <a:spcAft>
                <a:spcPct val="0"/>
              </a:spcAft>
              <a:buSzPts val="12000"/>
              <a:buNone/>
              <a:defRPr sz="12000"/>
            </a:lvl4pPr>
            <a:lvl5pPr lvl="4" algn="ctr">
              <a:spcBef>
                <a:spcPct val="0"/>
              </a:spcBef>
              <a:spcAft>
                <a:spcPct val="0"/>
              </a:spcAft>
              <a:buSzPts val="12000"/>
              <a:buNone/>
              <a:defRPr sz="12000"/>
            </a:lvl5pPr>
            <a:lvl6pPr lvl="5" algn="ctr">
              <a:spcBef>
                <a:spcPct val="0"/>
              </a:spcBef>
              <a:spcAft>
                <a:spcPct val="0"/>
              </a:spcAft>
              <a:buSzPts val="12000"/>
              <a:buNone/>
              <a:defRPr sz="12000"/>
            </a:lvl6pPr>
            <a:lvl7pPr lvl="6" algn="ctr">
              <a:spcBef>
                <a:spcPct val="0"/>
              </a:spcBef>
              <a:spcAft>
                <a:spcPct val="0"/>
              </a:spcAft>
              <a:buSzPts val="12000"/>
              <a:buNone/>
              <a:defRPr sz="12000"/>
            </a:lvl7pPr>
            <a:lvl8pPr lvl="7" algn="ctr">
              <a:spcBef>
                <a:spcPct val="0"/>
              </a:spcBef>
              <a:spcAft>
                <a:spcPct val="0"/>
              </a:spcAft>
              <a:buSzPts val="12000"/>
              <a:buNone/>
              <a:defRPr sz="12000"/>
            </a:lvl8pPr>
            <a:lvl9pPr lvl="8" algn="ctr">
              <a:spcBef>
                <a:spcPct val="0"/>
              </a:spcBef>
              <a:spcAft>
                <a:spcPct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04800" algn="ctr">
              <a:spcBef>
                <a:spcPct val="0"/>
              </a:spcBef>
              <a:spcAft>
                <a:spcPct val="0"/>
              </a:spcAft>
              <a:buSzPts val="1200"/>
              <a:buChar char="●"/>
              <a:defRPr/>
            </a:lvl1pPr>
            <a:lvl2pPr marL="914400" lvl="1" indent="-304800" algn="ctr">
              <a:spcBef>
                <a:spcPct val="0"/>
              </a:spcBef>
              <a:spcAft>
                <a:spcPct val="0"/>
              </a:spcAft>
              <a:buSzPts val="1200"/>
              <a:buChar char="○"/>
              <a:defRPr/>
            </a:lvl2pPr>
            <a:lvl3pPr marL="1371600" lvl="2" indent="-304800" algn="ctr">
              <a:spcBef>
                <a:spcPct val="0"/>
              </a:spcBef>
              <a:spcAft>
                <a:spcPct val="0"/>
              </a:spcAft>
              <a:buSzPts val="1200"/>
              <a:buChar char="■"/>
              <a:defRPr/>
            </a:lvl3pPr>
            <a:lvl4pPr marL="1828800" lvl="3" indent="-304800" algn="ctr">
              <a:spcBef>
                <a:spcPct val="0"/>
              </a:spcBef>
              <a:spcAft>
                <a:spcPct val="0"/>
              </a:spcAft>
              <a:buSzPts val="1200"/>
              <a:buChar char="●"/>
              <a:defRPr/>
            </a:lvl4pPr>
            <a:lvl5pPr marL="2286000" lvl="4" indent="-304800" algn="ctr">
              <a:spcBef>
                <a:spcPct val="0"/>
              </a:spcBef>
              <a:spcAft>
                <a:spcPct val="0"/>
              </a:spcAft>
              <a:buSzPts val="1200"/>
              <a:buChar char="○"/>
              <a:defRPr/>
            </a:lvl5pPr>
            <a:lvl6pPr marL="2743200" lvl="5" indent="-304800" algn="ctr">
              <a:spcBef>
                <a:spcPct val="0"/>
              </a:spcBef>
              <a:spcAft>
                <a:spcPct val="0"/>
              </a:spcAft>
              <a:buSzPts val="1200"/>
              <a:buChar char="■"/>
              <a:defRPr/>
            </a:lvl6pPr>
            <a:lvl7pPr marL="3200400" lvl="6" indent="-304800" algn="ctr">
              <a:spcBef>
                <a:spcPct val="0"/>
              </a:spcBef>
              <a:spcAft>
                <a:spcPct val="0"/>
              </a:spcAft>
              <a:buSzPts val="1200"/>
              <a:buChar char="●"/>
              <a:defRPr/>
            </a:lvl7pPr>
            <a:lvl8pPr marL="3657600" lvl="7" indent="-304800" algn="ctr">
              <a:spcBef>
                <a:spcPct val="0"/>
              </a:spcBef>
              <a:spcAft>
                <a:spcPct val="0"/>
              </a:spcAft>
              <a:buSzPts val="1200"/>
              <a:buChar char="○"/>
              <a:defRPr/>
            </a:lvl8pPr>
            <a:lvl9pPr marL="4114800" lvl="8" indent="-304800" algn="ctr">
              <a:spcBef>
                <a:spcPct val="0"/>
              </a:spcBef>
              <a:spcAft>
                <a:spcPct val="0"/>
              </a:spcAft>
              <a:buSzPts val="12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ct val="0"/>
              </a:spcBef>
              <a:spcAft>
                <a:spcPct val="0"/>
              </a:spcAft>
              <a:buNone/>
            </a:pPr>
            <a:fld id="{00000000-1234-1234-1234-123412341234}" type="slidenum">
              <a:rPr lang="en-GB"/>
              <a:t>‹#›</a:t>
            </a:fld>
            <a:endParaRPr/>
          </a:p>
        </p:txBody>
      </p:sp>
    </p:spTree>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14775" y="292625"/>
            <a:ext cx="8114400" cy="572700"/>
          </a:xfrm>
          <a:prstGeom prst="rect">
            <a:avLst/>
          </a:prstGeom>
          <a:noFill/>
          <a:ln>
            <a:noFill/>
          </a:ln>
        </p:spPr>
        <p:txBody>
          <a:bodyPr spcFirstLastPara="1" wrap="square" lIns="91425" tIns="91425" rIns="91425" bIns="91425" anchor="t" anchorCtr="0">
            <a:noAutofit/>
          </a:bodyPr>
          <a:lstStyle>
            <a:lvl1pPr lvl="0"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1pPr>
            <a:lvl2pPr lvl="1"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2pPr>
            <a:lvl3pPr lvl="2"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3pPr>
            <a:lvl4pPr lvl="3"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4pPr>
            <a:lvl5pPr lvl="4"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5pPr>
            <a:lvl6pPr lvl="5"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6pPr>
            <a:lvl7pPr lvl="6"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7pPr>
            <a:lvl8pPr lvl="7"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8pPr>
            <a:lvl9pPr lvl="8"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9pPr>
          </a:lstStyle>
          <a:p>
            <a:endParaRPr/>
          </a:p>
        </p:txBody>
      </p:sp>
      <p:sp>
        <p:nvSpPr>
          <p:cNvPr id="7" name="Google Shape;7;p1"/>
          <p:cNvSpPr txBox="1">
            <a:spLocks noGrp="1"/>
          </p:cNvSpPr>
          <p:nvPr>
            <p:ph type="body" idx="1"/>
          </p:nvPr>
        </p:nvSpPr>
        <p:spPr>
          <a:xfrm>
            <a:off x="514775" y="1152475"/>
            <a:ext cx="81144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1pPr>
            <a:lvl2pPr marL="914400" lvl="1"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2pPr>
            <a:lvl3pPr marL="1371600" lvl="2"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3pPr>
            <a:lvl4pPr marL="1828800" lvl="3"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4pPr>
            <a:lvl5pPr marL="2286000" lvl="4"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5pPr>
            <a:lvl6pPr marL="2743200" lvl="5"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6pPr>
            <a:lvl7pPr marL="3200400" lvl="6"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7pPr>
            <a:lvl8pPr marL="3657600" lvl="7"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8pPr>
            <a:lvl9pPr marL="4114800" lvl="8"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ct val="0"/>
              </a:spcBef>
              <a:spcAft>
                <a:spcPct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4" r:id="rId6"/>
    <p:sldLayoutId id="2147483655" r:id="rId7"/>
    <p:sldLayoutId id="2147483656" r:id="rId8"/>
    <p:sldLayoutId id="2147483657" r:id="rId9"/>
    <p:sldLayoutId id="2147483658" r:id="rId10"/>
    <p:sldLayoutId id="2147483662" r:id="rId11"/>
  </p:sldLayoutIdLst>
  <p:transition/>
  <p:txStyles>
    <p:title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14775" y="292625"/>
            <a:ext cx="8114400" cy="572700"/>
          </a:xfrm>
          <a:prstGeom prst="rect">
            <a:avLst/>
          </a:prstGeom>
          <a:noFill/>
          <a:ln>
            <a:noFill/>
          </a:ln>
        </p:spPr>
        <p:txBody>
          <a:bodyPr spcFirstLastPara="1" wrap="square" lIns="91425" tIns="91425" rIns="91425" bIns="91425" anchor="t" anchorCtr="0">
            <a:noAutofit/>
          </a:bodyPr>
          <a:lstStyle>
            <a:lvl1pPr lvl="0"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1pPr>
            <a:lvl2pPr lvl="1"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2pPr>
            <a:lvl3pPr lvl="2"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3pPr>
            <a:lvl4pPr lvl="3"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4pPr>
            <a:lvl5pPr lvl="4"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5pPr>
            <a:lvl6pPr lvl="5"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6pPr>
            <a:lvl7pPr lvl="6"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7pPr>
            <a:lvl8pPr lvl="7"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8pPr>
            <a:lvl9pPr lvl="8" algn="ctr">
              <a:spcBef>
                <a:spcPct val="0"/>
              </a:spcBef>
              <a:spcAft>
                <a:spcPct val="0"/>
              </a:spcAft>
              <a:buClr>
                <a:schemeClr val="dk1"/>
              </a:buClr>
              <a:buSzPts val="2500"/>
              <a:buFont typeface="Fira Sans Extra Condensed SemiBold"/>
              <a:buNone/>
              <a:defRPr sz="2500">
                <a:solidFill>
                  <a:schemeClr val="dk1"/>
                </a:solidFill>
                <a:latin typeface="Fira Sans Extra Condensed SemiBold"/>
                <a:ea typeface="Fira Sans Extra Condensed SemiBold"/>
                <a:cs typeface="Fira Sans Extra Condensed SemiBold"/>
                <a:sym typeface="Fira Sans Extra Condensed SemiBold"/>
              </a:defRPr>
            </a:lvl9pPr>
          </a:lstStyle>
          <a:p>
            <a:endParaRPr/>
          </a:p>
        </p:txBody>
      </p:sp>
      <p:sp>
        <p:nvSpPr>
          <p:cNvPr id="7" name="Google Shape;7;p1"/>
          <p:cNvSpPr txBox="1">
            <a:spLocks noGrp="1"/>
          </p:cNvSpPr>
          <p:nvPr>
            <p:ph type="body" idx="1"/>
          </p:nvPr>
        </p:nvSpPr>
        <p:spPr>
          <a:xfrm>
            <a:off x="514775" y="1152475"/>
            <a:ext cx="81144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1pPr>
            <a:lvl2pPr marL="914400" lvl="1"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2pPr>
            <a:lvl3pPr marL="1371600" lvl="2"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3pPr>
            <a:lvl4pPr marL="1828800" lvl="3"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4pPr>
            <a:lvl5pPr marL="2286000" lvl="4"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5pPr>
            <a:lvl6pPr marL="2743200" lvl="5"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6pPr>
            <a:lvl7pPr marL="3200400" lvl="6"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7pPr>
            <a:lvl8pPr marL="3657600" lvl="7"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8pPr>
            <a:lvl9pPr marL="4114800" lvl="8" indent="-304800">
              <a:lnSpc>
                <a:spcPct val="115000"/>
              </a:lnSpc>
              <a:spcBef>
                <a:spcPct val="0"/>
              </a:spcBef>
              <a:spcAft>
                <a:spcPct val="0"/>
              </a:spcAft>
              <a:buClr>
                <a:schemeClr val="dk1"/>
              </a:buClr>
              <a:buSzPts val="1200"/>
              <a:buFont typeface="Roboto"/>
              <a:buChar char="■"/>
              <a:defRPr sz="1200">
                <a:solidFill>
                  <a:schemeClr val="dk1"/>
                </a:solidFill>
                <a:latin typeface="Roboto"/>
                <a:ea typeface="Roboto"/>
                <a:cs typeface="Roboto"/>
                <a:sym typeface="Roboto"/>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r" rtl="0">
              <a:lnSpc>
                <a:spcPct val="100000"/>
              </a:lnSpc>
              <a:spcBef>
                <a:spcPct val="0"/>
              </a:spcBef>
              <a:spcAft>
                <a:spcPct val="0"/>
              </a:spcAft>
              <a:buClr>
                <a:srgbClr val="000000"/>
              </a:buClr>
              <a:buFont typeface="Arial"/>
              <a:buNone/>
              <a:defRPr sz="1000" b="0" i="0" u="none" strike="noStrike" cap="none">
                <a:solidFill>
                  <a:schemeClr val="dk2"/>
                </a:solidFill>
                <a:latin typeface="Arial"/>
                <a:ea typeface="Arial"/>
                <a:cs typeface="Arial"/>
                <a:sym typeface="Arial"/>
              </a:defRPr>
            </a:lvl1pPr>
            <a:lvl2pPr marR="0" lvl="1" algn="r" rtl="0">
              <a:lnSpc>
                <a:spcPct val="100000"/>
              </a:lnSpc>
              <a:spcBef>
                <a:spcPct val="0"/>
              </a:spcBef>
              <a:spcAft>
                <a:spcPct val="0"/>
              </a:spcAft>
              <a:buClr>
                <a:srgbClr val="000000"/>
              </a:buClr>
              <a:buFont typeface="Arial"/>
              <a:buNone/>
              <a:defRPr sz="1000" b="0" i="0" u="none" strike="noStrike" cap="none">
                <a:solidFill>
                  <a:schemeClr val="dk2"/>
                </a:solidFill>
                <a:latin typeface="Arial"/>
                <a:ea typeface="Arial"/>
                <a:cs typeface="Arial"/>
                <a:sym typeface="Arial"/>
              </a:defRPr>
            </a:lvl2pPr>
            <a:lvl3pPr marR="0" lvl="2" algn="r" rtl="0">
              <a:lnSpc>
                <a:spcPct val="100000"/>
              </a:lnSpc>
              <a:spcBef>
                <a:spcPct val="0"/>
              </a:spcBef>
              <a:spcAft>
                <a:spcPct val="0"/>
              </a:spcAft>
              <a:buClr>
                <a:srgbClr val="000000"/>
              </a:buClr>
              <a:buFont typeface="Arial"/>
              <a:buNone/>
              <a:defRPr sz="1000" b="0" i="0" u="none" strike="noStrike" cap="none">
                <a:solidFill>
                  <a:schemeClr val="dk2"/>
                </a:solidFill>
                <a:latin typeface="Arial"/>
                <a:ea typeface="Arial"/>
                <a:cs typeface="Arial"/>
                <a:sym typeface="Arial"/>
              </a:defRPr>
            </a:lvl3pPr>
            <a:lvl4pPr marR="0" lvl="3" algn="r" rtl="0">
              <a:lnSpc>
                <a:spcPct val="100000"/>
              </a:lnSpc>
              <a:spcBef>
                <a:spcPct val="0"/>
              </a:spcBef>
              <a:spcAft>
                <a:spcPct val="0"/>
              </a:spcAft>
              <a:buClr>
                <a:srgbClr val="000000"/>
              </a:buClr>
              <a:buFont typeface="Arial"/>
              <a:buNone/>
              <a:defRPr sz="1000" b="0" i="0" u="none" strike="noStrike" cap="none">
                <a:solidFill>
                  <a:schemeClr val="dk2"/>
                </a:solidFill>
                <a:latin typeface="Arial"/>
                <a:ea typeface="Arial"/>
                <a:cs typeface="Arial"/>
                <a:sym typeface="Arial"/>
              </a:defRPr>
            </a:lvl4pPr>
            <a:lvl5pPr marR="0" lvl="4" algn="r" rtl="0">
              <a:lnSpc>
                <a:spcPct val="100000"/>
              </a:lnSpc>
              <a:spcBef>
                <a:spcPct val="0"/>
              </a:spcBef>
              <a:spcAft>
                <a:spcPct val="0"/>
              </a:spcAft>
              <a:buClr>
                <a:srgbClr val="000000"/>
              </a:buClr>
              <a:buFont typeface="Arial"/>
              <a:buNone/>
              <a:defRPr sz="1000" b="0" i="0" u="none" strike="noStrike" cap="none">
                <a:solidFill>
                  <a:schemeClr val="dk2"/>
                </a:solidFill>
                <a:latin typeface="Arial"/>
                <a:ea typeface="Arial"/>
                <a:cs typeface="Arial"/>
                <a:sym typeface="Arial"/>
              </a:defRPr>
            </a:lvl5pPr>
            <a:lvl6pPr marR="0" lvl="5" algn="r" rtl="0">
              <a:lnSpc>
                <a:spcPct val="100000"/>
              </a:lnSpc>
              <a:spcBef>
                <a:spcPct val="0"/>
              </a:spcBef>
              <a:spcAft>
                <a:spcPct val="0"/>
              </a:spcAft>
              <a:buClr>
                <a:srgbClr val="000000"/>
              </a:buClr>
              <a:buFont typeface="Arial"/>
              <a:buNone/>
              <a:defRPr sz="1000" b="0" i="0" u="none" strike="noStrike" cap="none">
                <a:solidFill>
                  <a:schemeClr val="dk2"/>
                </a:solidFill>
                <a:latin typeface="Arial"/>
                <a:ea typeface="Arial"/>
                <a:cs typeface="Arial"/>
                <a:sym typeface="Arial"/>
              </a:defRPr>
            </a:lvl6pPr>
            <a:lvl7pPr marR="0" lvl="6" algn="r" rtl="0">
              <a:lnSpc>
                <a:spcPct val="100000"/>
              </a:lnSpc>
              <a:spcBef>
                <a:spcPct val="0"/>
              </a:spcBef>
              <a:spcAft>
                <a:spcPct val="0"/>
              </a:spcAft>
              <a:buClr>
                <a:srgbClr val="000000"/>
              </a:buClr>
              <a:buFont typeface="Arial"/>
              <a:buNone/>
              <a:defRPr sz="1000" b="0" i="0" u="none" strike="noStrike" cap="none">
                <a:solidFill>
                  <a:schemeClr val="dk2"/>
                </a:solidFill>
                <a:latin typeface="Arial"/>
                <a:ea typeface="Arial"/>
                <a:cs typeface="Arial"/>
                <a:sym typeface="Arial"/>
              </a:defRPr>
            </a:lvl7pPr>
            <a:lvl8pPr marR="0" lvl="7" algn="r" rtl="0">
              <a:lnSpc>
                <a:spcPct val="100000"/>
              </a:lnSpc>
              <a:spcBef>
                <a:spcPct val="0"/>
              </a:spcBef>
              <a:spcAft>
                <a:spcPct val="0"/>
              </a:spcAft>
              <a:buClr>
                <a:srgbClr val="000000"/>
              </a:buClr>
              <a:buFont typeface="Arial"/>
              <a:buNone/>
              <a:defRPr sz="1000" b="0" i="0" u="none" strike="noStrike" cap="none">
                <a:solidFill>
                  <a:schemeClr val="dk2"/>
                </a:solidFill>
                <a:latin typeface="Arial"/>
                <a:ea typeface="Arial"/>
                <a:cs typeface="Arial"/>
                <a:sym typeface="Arial"/>
              </a:defRPr>
            </a:lvl8pPr>
            <a:lvl9pPr marR="0" lvl="8" algn="r" rtl="0">
              <a:lnSpc>
                <a:spcPct val="100000"/>
              </a:lnSpc>
              <a:spcBef>
                <a:spcPct val="0"/>
              </a:spcBef>
              <a:spcAft>
                <a:spcPct val="0"/>
              </a:spcAft>
              <a:buClr>
                <a:srgbClr val="000000"/>
              </a:buClr>
              <a:buFont typeface="Arial"/>
              <a:buNone/>
              <a:defRPr sz="1000" b="0" i="0" u="none" strike="noStrike" cap="none">
                <a:solidFill>
                  <a:schemeClr val="dk2"/>
                </a:solidFill>
                <a:latin typeface="Arial"/>
                <a:ea typeface="Arial"/>
                <a:cs typeface="Arial"/>
                <a:sym typeface="Arial"/>
              </a:defRPr>
            </a:lvl9pPr>
          </a:lstStyle>
          <a:p>
            <a:pPr marL="0" lvl="0" indent="0" algn="r" rtl="0">
              <a:spcBef>
                <a:spcPct val="0"/>
              </a:spcBef>
              <a:spcAft>
                <a:spcPct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 id="2147483674" r:id="rId12"/>
  </p:sldLayoutIdLst>
  <p:transition/>
  <p:txStyles>
    <p:title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image" Target="../media/image20.jpeg"/><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3.xml"/><Relationship Id="rId1" Type="http://schemas.openxmlformats.org/officeDocument/2006/relationships/slideLayout" Target="../slideLayouts/slideLayout1.xml"/><Relationship Id="rId5" Type="http://schemas.openxmlformats.org/officeDocument/2006/relationships/image" Target="../media/image21.jpeg"/><Relationship Id="rId4" Type="http://schemas.openxmlformats.org/officeDocument/2006/relationships/image" Target="../media/image2.png"/></Relationships>
</file>

<file path=ppt/slides/_rels/slide1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4.xml"/><Relationship Id="rId1" Type="http://schemas.openxmlformats.org/officeDocument/2006/relationships/slideLayout" Target="../slideLayouts/slideLayout1.xml"/><Relationship Id="rId5" Type="http://schemas.openxmlformats.org/officeDocument/2006/relationships/image" Target="../media/image22.jpeg"/><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5.xml"/><Relationship Id="rId1" Type="http://schemas.openxmlformats.org/officeDocument/2006/relationships/slideLayout" Target="../slideLayouts/slideLayout1.xml"/><Relationship Id="rId5" Type="http://schemas.openxmlformats.org/officeDocument/2006/relationships/image" Target="../media/image23.jpeg"/><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4.png"/><Relationship Id="rId7" Type="http://schemas.openxmlformats.org/officeDocument/2006/relationships/image" Target="../media/image26.png"/><Relationship Id="rId12" Type="http://schemas.openxmlformats.org/officeDocument/2006/relationships/image" Target="../media/image31.png"/><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2.png"/><Relationship Id="rId11" Type="http://schemas.openxmlformats.org/officeDocument/2006/relationships/image" Target="../media/image30.png"/><Relationship Id="rId5" Type="http://schemas.openxmlformats.org/officeDocument/2006/relationships/image" Target="../media/image1.jpeg"/><Relationship Id="rId10" Type="http://schemas.openxmlformats.org/officeDocument/2006/relationships/image" Target="../media/image29.png"/><Relationship Id="rId4" Type="http://schemas.openxmlformats.org/officeDocument/2006/relationships/image" Target="../media/image25.png"/><Relationship Id="rId9" Type="http://schemas.openxmlformats.org/officeDocument/2006/relationships/image" Target="../media/image28.png"/></Relationships>
</file>

<file path=ppt/slides/_rels/slide1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7.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8.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9.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2.xml.rels><?xml version="1.0" encoding="UTF-8" standalone="yes"?>
<Relationships xmlns="http://schemas.openxmlformats.org/package/2006/relationships"><Relationship Id="rId8" Type="http://schemas.openxmlformats.org/officeDocument/2006/relationships/hyperlink" Target="https://edu.moe.gov.sa/Najran/Pages/default.aspx" TargetMode="External"/><Relationship Id="rId13" Type="http://schemas.openxmlformats.org/officeDocument/2006/relationships/image" Target="../media/image1.jpeg"/><Relationship Id="rId3" Type="http://schemas.openxmlformats.org/officeDocument/2006/relationships/slideLayout" Target="../slideLayouts/slideLayout11.xml"/><Relationship Id="rId7" Type="http://schemas.openxmlformats.org/officeDocument/2006/relationships/image" Target="../media/image5.png"/><Relationship Id="rId12" Type="http://schemas.openxmlformats.org/officeDocument/2006/relationships/hyperlink" Target="https://www.saudiah.news/2021/02/01/%D8%B7%D8%B1%D9%8A%D9%82%D8%A9-%D9%85%D8%AA%D8%A7%D8%A8%D8%B9%D8%A9-%D8%A7%D9%84%D8%B7%D9%84%D8%A7%D8%A8-%D9%85%D9%86-%D8%AE%D9%84%D8%A7%D9%84-%D9%85%D9%86%D8%B5%D8%A9-%D9%85%D8%AF%D8%B1%D8%B3%D8%AA/" TargetMode="External"/><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4.png"/><Relationship Id="rId11" Type="http://schemas.openxmlformats.org/officeDocument/2006/relationships/image" Target="../media/image7.jpeg"/><Relationship Id="rId5" Type="http://schemas.openxmlformats.org/officeDocument/2006/relationships/image" Target="../media/image3.jpeg"/><Relationship Id="rId10" Type="http://schemas.openxmlformats.org/officeDocument/2006/relationships/hyperlink" Target="http://www.aleqt.com/node/1050577" TargetMode="External"/><Relationship Id="rId4" Type="http://schemas.openxmlformats.org/officeDocument/2006/relationships/notesSlide" Target="../notesSlides/notesSlide2.xml"/><Relationship Id="rId9" Type="http://schemas.openxmlformats.org/officeDocument/2006/relationships/image" Target="../media/image6.jpeg"/><Relationship Id="rId1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0.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1.xml"/><Relationship Id="rId1" Type="http://schemas.openxmlformats.org/officeDocument/2006/relationships/slideLayout" Target="../slideLayouts/slideLayout1.xml"/><Relationship Id="rId5" Type="http://schemas.openxmlformats.org/officeDocument/2006/relationships/image" Target="../media/image32.png"/><Relationship Id="rId4" Type="http://schemas.openxmlformats.org/officeDocument/2006/relationships/image" Target="../media/image2.png"/></Relationships>
</file>

<file path=ppt/slides/_rels/slide2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2.xml"/><Relationship Id="rId1" Type="http://schemas.openxmlformats.org/officeDocument/2006/relationships/slideLayout" Target="../slideLayouts/slideLayout1.xml"/><Relationship Id="rId5" Type="http://schemas.openxmlformats.org/officeDocument/2006/relationships/image" Target="../media/image33.png"/><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image" Target="../media/image35.png"/><Relationship Id="rId5" Type="http://schemas.openxmlformats.org/officeDocument/2006/relationships/image" Target="../media/image2.png"/><Relationship Id="rId4" Type="http://schemas.openxmlformats.org/officeDocument/2006/relationships/image" Target="../media/image34.png"/></Relationships>
</file>

<file path=ppt/slides/_rels/slide2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2.png"/></Relationships>
</file>

<file path=ppt/slides/_rels/slide2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39.png"/><Relationship Id="rId5" Type="http://schemas.openxmlformats.org/officeDocument/2006/relationships/image" Target="../media/image2.png"/><Relationship Id="rId4" Type="http://schemas.openxmlformats.org/officeDocument/2006/relationships/image" Target="../media/image38.png"/></Relationships>
</file>

<file path=ppt/slides/_rels/slide2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6.xml"/><Relationship Id="rId1" Type="http://schemas.openxmlformats.org/officeDocument/2006/relationships/slideLayout" Target="../slideLayouts/slideLayout1.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2.png"/></Relationships>
</file>

<file path=ppt/slides/_rels/slide2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7.xml"/><Relationship Id="rId1" Type="http://schemas.openxmlformats.org/officeDocument/2006/relationships/slideLayout" Target="../slideLayouts/slideLayout1.xml"/><Relationship Id="rId5" Type="http://schemas.openxmlformats.org/officeDocument/2006/relationships/image" Target="../media/image42.png"/><Relationship Id="rId4" Type="http://schemas.openxmlformats.org/officeDocument/2006/relationships/image" Target="../media/image2.png"/></Relationships>
</file>

<file path=ppt/slides/_rels/slide2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8.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29.xml.rels><?xml version="1.0" encoding="UTF-8" standalone="yes"?>
<Relationships xmlns="http://schemas.openxmlformats.org/package/2006/relationships"><Relationship Id="rId8" Type="http://schemas.openxmlformats.org/officeDocument/2006/relationships/hyperlink" Target="/ppt/media/image4.jpeg" TargetMode="External"/><Relationship Id="rId13" Type="http://schemas.openxmlformats.org/officeDocument/2006/relationships/image" Target="../media/image1.jpeg"/><Relationship Id="rId3" Type="http://schemas.openxmlformats.org/officeDocument/2006/relationships/slideLayout" Target="../slideLayouts/slideLayout23.xml"/><Relationship Id="rId7" Type="http://schemas.openxmlformats.org/officeDocument/2006/relationships/image" Target="../media/image5.png"/><Relationship Id="rId12" Type="http://schemas.openxmlformats.org/officeDocument/2006/relationships/hyperlink" Target="/ppt/media/image6.jpeg" TargetMode="External"/><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4.png"/><Relationship Id="rId11" Type="http://schemas.openxmlformats.org/officeDocument/2006/relationships/image" Target="../media/image7.jpeg"/><Relationship Id="rId5" Type="http://schemas.openxmlformats.org/officeDocument/2006/relationships/image" Target="../media/image3.jpeg"/><Relationship Id="rId10" Type="http://schemas.openxmlformats.org/officeDocument/2006/relationships/hyperlink" Target="/ppt/media/image5.jpeg" TargetMode="External"/><Relationship Id="rId4" Type="http://schemas.openxmlformats.org/officeDocument/2006/relationships/notesSlide" Target="../notesSlides/notesSlide29.xml"/><Relationship Id="rId9" Type="http://schemas.openxmlformats.org/officeDocument/2006/relationships/image" Target="../media/image6.jpeg"/><Relationship Id="rId14" Type="http://schemas.openxmlformats.org/officeDocument/2006/relationships/image" Target="../media/image2.png"/></Relationships>
</file>

<file path=ppt/slides/_rels/slide3.xml.rels><?xml version="1.0" encoding="UTF-8" standalone="yes"?>
<Relationships xmlns="http://schemas.openxmlformats.org/package/2006/relationships"><Relationship Id="rId8" Type="http://schemas.openxmlformats.org/officeDocument/2006/relationships/hyperlink" Target="https://www.saudiah.news/2021/02/01/%D8%B7%D8%B1%D9%8A%D9%82%D8%A9-%D9%85%D8%AA%D8%A7%D8%A8%D8%B9%D8%A9-%D8%A7%D9%84%D8%B7%D9%84%D8%A7%D8%A8-%D9%85%D9%86-%D8%AE%D9%84%D8%A7%D9%84-%D9%85%D9%86%D8%B5%D8%A9-%D9%85%D8%AF%D8%B1%D8%B3%D8%AA/" TargetMode="External"/><Relationship Id="rId13" Type="http://schemas.openxmlformats.org/officeDocument/2006/relationships/image" Target="../media/image12.png"/><Relationship Id="rId18" Type="http://schemas.openxmlformats.org/officeDocument/2006/relationships/image" Target="../media/image17.svg"/><Relationship Id="rId3" Type="http://schemas.openxmlformats.org/officeDocument/2006/relationships/image" Target="../media/image5.png"/><Relationship Id="rId7" Type="http://schemas.openxmlformats.org/officeDocument/2006/relationships/image" Target="../media/image7.jpeg"/><Relationship Id="rId12" Type="http://schemas.openxmlformats.org/officeDocument/2006/relationships/image" Target="../media/image11.svg"/><Relationship Id="rId17" Type="http://schemas.openxmlformats.org/officeDocument/2006/relationships/image" Target="../media/image16.png"/><Relationship Id="rId2" Type="http://schemas.openxmlformats.org/officeDocument/2006/relationships/notesSlide" Target="../notesSlides/notesSlide3.xml"/><Relationship Id="rId16" Type="http://schemas.openxmlformats.org/officeDocument/2006/relationships/image" Target="../media/image15.svg"/><Relationship Id="rId1" Type="http://schemas.openxmlformats.org/officeDocument/2006/relationships/slideLayout" Target="../slideLayouts/slideLayout11.xml"/><Relationship Id="rId6" Type="http://schemas.openxmlformats.org/officeDocument/2006/relationships/hyperlink" Target="http://www.aleqt.com/node/1050577" TargetMode="External"/><Relationship Id="rId11" Type="http://schemas.openxmlformats.org/officeDocument/2006/relationships/image" Target="../media/image10.png"/><Relationship Id="rId5" Type="http://schemas.openxmlformats.org/officeDocument/2006/relationships/image" Target="../media/image6.jpeg"/><Relationship Id="rId15" Type="http://schemas.openxmlformats.org/officeDocument/2006/relationships/image" Target="../media/image14.png"/><Relationship Id="rId10" Type="http://schemas.openxmlformats.org/officeDocument/2006/relationships/image" Target="../media/image9.svg"/><Relationship Id="rId4" Type="http://schemas.openxmlformats.org/officeDocument/2006/relationships/hyperlink" Target="https://edu.moe.gov.sa/Najran/Pages/default.aspx" TargetMode="External"/><Relationship Id="rId9" Type="http://schemas.openxmlformats.org/officeDocument/2006/relationships/image" Target="../media/image8.png"/><Relationship Id="rId14" Type="http://schemas.openxmlformats.org/officeDocument/2006/relationships/image" Target="../media/image13.svg"/></Relationships>
</file>

<file path=ppt/slides/_rels/slide30.xml.rels><?xml version="1.0" encoding="UTF-8" standalone="yes"?>
<Relationships xmlns="http://schemas.openxmlformats.org/package/2006/relationships"><Relationship Id="rId8" Type="http://schemas.openxmlformats.org/officeDocument/2006/relationships/hyperlink" Target="/ppt/media/image4.png" TargetMode="External"/><Relationship Id="rId13" Type="http://schemas.openxmlformats.org/officeDocument/2006/relationships/image" Target="../media/image12.png"/><Relationship Id="rId18" Type="http://schemas.openxmlformats.org/officeDocument/2006/relationships/image" Target="../media/image17.svg"/><Relationship Id="rId3" Type="http://schemas.openxmlformats.org/officeDocument/2006/relationships/image" Target="../media/image5.png"/><Relationship Id="rId7" Type="http://schemas.openxmlformats.org/officeDocument/2006/relationships/image" Target="../media/image7.jpeg"/><Relationship Id="rId12" Type="http://schemas.openxmlformats.org/officeDocument/2006/relationships/image" Target="../media/image11.svg"/><Relationship Id="rId17" Type="http://schemas.openxmlformats.org/officeDocument/2006/relationships/image" Target="../media/image16.png"/><Relationship Id="rId2" Type="http://schemas.openxmlformats.org/officeDocument/2006/relationships/notesSlide" Target="../notesSlides/notesSlide30.xml"/><Relationship Id="rId16" Type="http://schemas.openxmlformats.org/officeDocument/2006/relationships/image" Target="../media/image15.svg"/><Relationship Id="rId1" Type="http://schemas.openxmlformats.org/officeDocument/2006/relationships/slideLayout" Target="../slideLayouts/slideLayout23.xml"/><Relationship Id="rId6" Type="http://schemas.openxmlformats.org/officeDocument/2006/relationships/hyperlink" Target="/ppt/media/image3.jpeg" TargetMode="External"/><Relationship Id="rId11" Type="http://schemas.openxmlformats.org/officeDocument/2006/relationships/image" Target="../media/image10.png"/><Relationship Id="rId5" Type="http://schemas.openxmlformats.org/officeDocument/2006/relationships/image" Target="../media/image6.jpeg"/><Relationship Id="rId15" Type="http://schemas.openxmlformats.org/officeDocument/2006/relationships/image" Target="../media/image14.png"/><Relationship Id="rId10" Type="http://schemas.openxmlformats.org/officeDocument/2006/relationships/image" Target="../media/image9.svg"/><Relationship Id="rId4" Type="http://schemas.openxmlformats.org/officeDocument/2006/relationships/hyperlink" Target="/ppt/media/image2.jpeg" TargetMode="External"/><Relationship Id="rId9" Type="http://schemas.openxmlformats.org/officeDocument/2006/relationships/image" Target="../media/image8.png"/><Relationship Id="rId14" Type="http://schemas.openxmlformats.org/officeDocument/2006/relationships/image" Target="../media/image13.svg"/></Relationships>
</file>

<file path=ppt/slides/_rels/slide3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1.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3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2.xml"/><Relationship Id="rId1" Type="http://schemas.openxmlformats.org/officeDocument/2006/relationships/slideLayout" Target="../slideLayouts/slideLayout12.xml"/><Relationship Id="rId5" Type="http://schemas.openxmlformats.org/officeDocument/2006/relationships/image" Target="../media/image18.png"/><Relationship Id="rId4" Type="http://schemas.openxmlformats.org/officeDocument/2006/relationships/image" Target="../media/image2.png"/></Relationships>
</file>

<file path=ppt/slides/_rels/slide3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3.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34.xml.rels><?xml version="1.0" encoding="UTF-8" standalone="yes"?>
<Relationships xmlns="http://schemas.openxmlformats.org/package/2006/relationships"><Relationship Id="rId3" Type="http://schemas.openxmlformats.org/officeDocument/2006/relationships/hyperlink" Target="https://alarab.co.uk/%D9%85%D9%86-%D8%B3%D9%8A%D9%82%D9%88%D8%AF-%D8%A7%D9%84%D8%B9%D8%A7%D9%84%D9%85-%D8%B5%D9%86%D8%A7%D8%B9-%D8%A7%D9%84%D9%86%D9%81%D8%B7-%D8%A3%D9%85-%D8%B5%D9%86%D8%A7%D8%B9-%D8%A7%D9%84%D9%85%D8%B9%D9%84%D9%88%D9%85%D8%A7%D8%AA%D8%9F" TargetMode="External"/><Relationship Id="rId2" Type="http://schemas.openxmlformats.org/officeDocument/2006/relationships/notesSlide" Target="../notesSlides/notesSlide34.xml"/><Relationship Id="rId1" Type="http://schemas.openxmlformats.org/officeDocument/2006/relationships/slideLayout" Target="../slideLayouts/slideLayout12.xml"/><Relationship Id="rId5" Type="http://schemas.openxmlformats.org/officeDocument/2006/relationships/image" Target="../media/image43.jpeg"/><Relationship Id="rId4" Type="http://schemas.openxmlformats.org/officeDocument/2006/relationships/hyperlink" Target="https://ana.blogs.com/maestros/2006/11/data_is_the_new.html" TargetMode="External"/></Relationships>
</file>

<file path=ppt/slides/_rels/slide3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5.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3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6.xml"/><Relationship Id="rId1" Type="http://schemas.openxmlformats.org/officeDocument/2006/relationships/slideLayout" Target="../slideLayouts/slideLayout12.xml"/><Relationship Id="rId5" Type="http://schemas.openxmlformats.org/officeDocument/2006/relationships/image" Target="../media/image44.png"/><Relationship Id="rId4" Type="http://schemas.openxmlformats.org/officeDocument/2006/relationships/image" Target="../media/image2.png"/></Relationships>
</file>

<file path=ppt/slides/_rels/slide3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7.xml"/><Relationship Id="rId1" Type="http://schemas.openxmlformats.org/officeDocument/2006/relationships/slideLayout" Target="../slideLayouts/slideLayout12.xml"/><Relationship Id="rId5" Type="http://schemas.openxmlformats.org/officeDocument/2006/relationships/image" Target="../media/image45.png"/><Relationship Id="rId4" Type="http://schemas.openxmlformats.org/officeDocument/2006/relationships/image" Target="../media/image2.png"/></Relationships>
</file>

<file path=ppt/slides/_rels/slide3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8.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1.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4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2.xml"/><Relationship Id="rId1" Type="http://schemas.openxmlformats.org/officeDocument/2006/relationships/slideLayout" Target="../slideLayouts/slideLayout12.xml"/><Relationship Id="rId5" Type="http://schemas.openxmlformats.org/officeDocument/2006/relationships/image" Target="../media/image46.png"/><Relationship Id="rId4" Type="http://schemas.openxmlformats.org/officeDocument/2006/relationships/image" Target="../media/image2.png"/></Relationships>
</file>

<file path=ppt/slides/_rels/slide4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3.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4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4.xml"/><Relationship Id="rId1" Type="http://schemas.openxmlformats.org/officeDocument/2006/relationships/slideLayout" Target="../slideLayouts/slideLayout12.xml"/><Relationship Id="rId5" Type="http://schemas.openxmlformats.org/officeDocument/2006/relationships/image" Target="../media/image47.png"/><Relationship Id="rId4" Type="http://schemas.openxmlformats.org/officeDocument/2006/relationships/image" Target="../media/image2.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6.xml"/></Relationships>
</file>

<file path=ppt/slides/_rels/slide4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6.xml"/><Relationship Id="rId1" Type="http://schemas.openxmlformats.org/officeDocument/2006/relationships/slideLayout" Target="../slideLayouts/slideLayout12.xml"/><Relationship Id="rId5" Type="http://schemas.openxmlformats.org/officeDocument/2006/relationships/image" Target="../media/image42.png"/><Relationship Id="rId4" Type="http://schemas.openxmlformats.org/officeDocument/2006/relationships/image" Target="../media/image2.png"/></Relationships>
</file>

<file path=ppt/slides/_rels/slide4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7.xml"/><Relationship Id="rId1" Type="http://schemas.openxmlformats.org/officeDocument/2006/relationships/slideLayout" Target="../slideLayouts/slideLayout12.xml"/><Relationship Id="rId5" Type="http://schemas.openxmlformats.org/officeDocument/2006/relationships/image" Target="../media/image48.png"/><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8.xml"/><Relationship Id="rId1" Type="http://schemas.openxmlformats.org/officeDocument/2006/relationships/slideLayout" Target="../slideLayouts/slideLayout12.xml"/><Relationship Id="rId5" Type="http://schemas.openxmlformats.org/officeDocument/2006/relationships/image" Target="../media/image49.png"/><Relationship Id="rId4" Type="http://schemas.openxmlformats.org/officeDocument/2006/relationships/image" Target="../media/image2.png"/></Relationships>
</file>

<file path=ppt/slides/_rels/slide4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9.xml"/><Relationship Id="rId1" Type="http://schemas.openxmlformats.org/officeDocument/2006/relationships/slideLayout" Target="../slideLayouts/slideLayout12.xml"/><Relationship Id="rId5" Type="http://schemas.openxmlformats.org/officeDocument/2006/relationships/image" Target="../media/image50.png"/><Relationship Id="rId4" Type="http://schemas.openxmlformats.org/officeDocument/2006/relationships/image" Target="../media/image2.png"/></Relationships>
</file>

<file path=ppt/slides/_rels/slide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xml"/><Relationship Id="rId1" Type="http://schemas.openxmlformats.org/officeDocument/2006/relationships/slideLayout" Target="../slideLayouts/slideLayout1.xml"/><Relationship Id="rId5" Type="http://schemas.openxmlformats.org/officeDocument/2006/relationships/image" Target="../media/image18.png"/><Relationship Id="rId4" Type="http://schemas.openxmlformats.org/officeDocument/2006/relationships/image" Target="../media/image2.png"/></Relationships>
</file>

<file path=ppt/slides/_rels/slide5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0.xml"/><Relationship Id="rId1" Type="http://schemas.openxmlformats.org/officeDocument/2006/relationships/slideLayout" Target="../slideLayouts/slideLayout12.xml"/><Relationship Id="rId5" Type="http://schemas.openxmlformats.org/officeDocument/2006/relationships/image" Target="../media/image51.png"/><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xml"/><Relationship Id="rId1" Type="http://schemas.openxmlformats.org/officeDocument/2006/relationships/slideLayout" Target="../slideLayouts/slideLayout1.xml"/><Relationship Id="rId5" Type="http://schemas.openxmlformats.org/officeDocument/2006/relationships/image" Target="../media/image19.jpeg"/><Relationship Id="rId4" Type="http://schemas.openxmlformats.org/officeDocument/2006/relationships/image" Target="../media/image2.png"/></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9" name="Google Shape;1630;p26">
            <a:extLst>
              <a:ext uri="{FF2B5EF4-FFF2-40B4-BE49-F238E27FC236}">
                <a16:creationId xmlns:a16="http://schemas.microsoft.com/office/drawing/2014/main" id="{5B9ABD72-E055-9050-E5B3-67A16107EB57}"/>
              </a:ext>
            </a:extLst>
          </p:cNvPr>
          <p:cNvSpPr/>
          <p:nvPr/>
        </p:nvSpPr>
        <p:spPr>
          <a:xfrm>
            <a:off x="2971382" y="2115879"/>
            <a:ext cx="4471119" cy="1329070"/>
          </a:xfrm>
          <a:prstGeom prst="roundRect">
            <a:avLst>
              <a:gd name="adj" fmla="val 16667"/>
            </a:avLst>
          </a:prstGeom>
          <a:gradFill>
            <a:gsLst>
              <a:gs pos="0">
                <a:schemeClr val="accent2"/>
              </a:gs>
              <a:gs pos="100000">
                <a:schemeClr val="accent3"/>
              </a:gs>
            </a:gsLst>
            <a:lin ang="0" scaled="0"/>
          </a:gradFill>
          <a:ln>
            <a:noFill/>
          </a:ln>
          <a:effectLst>
            <a:glow rad="228600">
              <a:schemeClr val="accent2">
                <a:satMod val="175000"/>
                <a:alpha val="40000"/>
              </a:schemeClr>
            </a:glow>
          </a:effectLst>
        </p:spPr>
        <p:txBody>
          <a:bodyPr spcFirstLastPara="1" wrap="square" lIns="0" tIns="0" rIns="0" bIns="0" anchor="ctr" anchorCtr="0">
            <a:noAutofit/>
          </a:bodyPr>
          <a:lstStyle/>
          <a:p>
            <a:pPr marL="0" lvl="0" indent="0" algn="ctr" rtl="0">
              <a:spcBef>
                <a:spcPct val="0"/>
              </a:spcBef>
              <a:spcAft>
                <a:spcPct val="0"/>
              </a:spcAft>
              <a:buNone/>
            </a:pPr>
            <a:r>
              <a:rPr lang="ar-SA" sz="4000">
                <a:solidFill>
                  <a:schemeClr val="lt1"/>
                </a:solidFill>
                <a:latin typeface="(A) Arslan Wessam B" panose="03020402040406030203" pitchFamily="66" charset="-78"/>
                <a:ea typeface="Fira Sans Extra Condensed SemiBold"/>
                <a:cs typeface="Akhbar MT" pitchFamily="2" charset="-78"/>
                <a:sym typeface="Fira Sans Extra Condensed SemiBold"/>
              </a:rPr>
              <a:t>أساسيات علم البيانات</a:t>
            </a:r>
            <a:endParaRPr sz="4000">
              <a:solidFill>
                <a:schemeClr val="lt1"/>
              </a:solidFill>
              <a:latin typeface="(A) Arslan Wessam B" panose="03020402040406030203" pitchFamily="66" charset="-78"/>
              <a:ea typeface="Fira Sans Extra Condensed SemiBold"/>
              <a:cs typeface="Akhbar MT" pitchFamily="2" charset="-78"/>
              <a:sym typeface="Fira Sans Extra Condensed SemiBold"/>
            </a:endParaRPr>
          </a:p>
        </p:txBody>
      </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250482" y="867159"/>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20C0217C-0DB4-EC33-22ED-58EFD78F11DB}"/>
              </a:ext>
            </a:extLst>
          </p:cNvPr>
          <p:cNvSpPr txBox="1"/>
          <p:nvPr/>
        </p:nvSpPr>
        <p:spPr>
          <a:xfrm>
            <a:off x="3093005" y="441980"/>
            <a:ext cx="3298696" cy="523220"/>
          </a:xfrm>
          <a:prstGeom prst="rect">
            <a:avLst/>
          </a:prstGeom>
          <a:noFill/>
        </p:spPr>
        <p:txBody>
          <a:bodyPr wrap="square">
            <a:spAutoFit/>
          </a:bodyPr>
          <a:lstStyle/>
          <a:p>
            <a:pPr algn="r" rtl="1"/>
            <a:r>
              <a:rPr lang="ar-SA" sz="2800" b="1">
                <a:solidFill>
                  <a:srgbClr val="FF0000"/>
                </a:solidFill>
                <a:latin typeface="Sakkal Majalla" panose="02000000000000000000" pitchFamily="2" charset="-78"/>
                <a:cs typeface="Sakkal Majalla" panose="02000000000000000000" pitchFamily="2" charset="-78"/>
              </a:rPr>
              <a:t>الجبر الخطي </a:t>
            </a:r>
            <a:r>
              <a:rPr lang="en-US" sz="2800" b="1">
                <a:solidFill>
                  <a:srgbClr val="FF0000"/>
                </a:solidFill>
                <a:latin typeface="Sakkal Majalla" panose="02000000000000000000" pitchFamily="2" charset="-78"/>
                <a:cs typeface="Sakkal Majalla" panose="02000000000000000000" pitchFamily="2" charset="-78"/>
              </a:rPr>
              <a:t>Linear Algebra</a:t>
            </a:r>
            <a:endParaRPr lang="ar-SA" sz="2800" b="1">
              <a:solidFill>
                <a:srgbClr val="FF0000"/>
              </a:solidFill>
              <a:latin typeface="Sakkal Majalla" panose="02000000000000000000" pitchFamily="2" charset="-78"/>
              <a:cs typeface="Sakkal Majalla" panose="02000000000000000000" pitchFamily="2" charset="-78"/>
            </a:endParaRPr>
          </a:p>
        </p:txBody>
      </p:sp>
      <p:sp>
        <p:nvSpPr>
          <p:cNvPr id="5" name="مربع نص 4">
            <a:extLst>
              <a:ext uri="{FF2B5EF4-FFF2-40B4-BE49-F238E27FC236}">
                <a16:creationId xmlns:a16="http://schemas.microsoft.com/office/drawing/2014/main" id="{C1FA9190-63CA-6445-C84E-531E83A7B9EE}"/>
              </a:ext>
            </a:extLst>
          </p:cNvPr>
          <p:cNvSpPr txBox="1"/>
          <p:nvPr/>
        </p:nvSpPr>
        <p:spPr>
          <a:xfrm>
            <a:off x="1887395" y="1271478"/>
            <a:ext cx="5462556" cy="1080296"/>
          </a:xfrm>
          <a:prstGeom prst="rect">
            <a:avLst/>
          </a:prstGeom>
          <a:noFill/>
        </p:spPr>
        <p:txBody>
          <a:bodyPr wrap="square">
            <a:spAutoFit/>
          </a:bodyPr>
          <a:lstStyle/>
          <a:p>
            <a:pPr algn="just" rtl="1">
              <a:lnSpc>
                <a:spcPct val="107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يهتم الجبر الخطي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بالمصفوفات والمتجهات </a:t>
            </a:r>
            <a:r>
              <a:rPr lang="ar-SA" sz="2000">
                <a:effectLst/>
                <a:latin typeface="Sakkal Majalla" panose="02000000000000000000" pitchFamily="2" charset="-78"/>
                <a:ea typeface="Calibri" panose="020F0502020204030204" pitchFamily="34" charset="0"/>
                <a:cs typeface="Sakkal Majalla" panose="02000000000000000000" pitchFamily="2" charset="-78"/>
              </a:rPr>
              <a:t>، ممـا يعـد أمـرا مهما للغاية لأنه في نماذج علم البيانات والخوارزميات يتم تحويل جميع الأرقام والمعلومات إلى مصفوفات . </a:t>
            </a:r>
          </a:p>
        </p:txBody>
      </p:sp>
      <p:sp>
        <p:nvSpPr>
          <p:cNvPr id="9" name="مربع نص 8">
            <a:extLst>
              <a:ext uri="{FF2B5EF4-FFF2-40B4-BE49-F238E27FC236}">
                <a16:creationId xmlns:a16="http://schemas.microsoft.com/office/drawing/2014/main" id="{89F4FEE9-1405-0571-B571-2D45D955F04A}"/>
              </a:ext>
            </a:extLst>
          </p:cNvPr>
          <p:cNvSpPr txBox="1"/>
          <p:nvPr/>
        </p:nvSpPr>
        <p:spPr>
          <a:xfrm>
            <a:off x="3552269" y="2460569"/>
            <a:ext cx="2841643" cy="461665"/>
          </a:xfrm>
          <a:prstGeom prst="rect">
            <a:avLst/>
          </a:prstGeom>
          <a:noFill/>
        </p:spPr>
        <p:txBody>
          <a:bodyPr wrap="square">
            <a:spAutoFit/>
          </a:bodyPr>
          <a:lstStyle/>
          <a:p>
            <a:pPr algn="ctr" rtl="1"/>
            <a:r>
              <a:rPr lang="ar-SA" sz="2400" b="1">
                <a:solidFill>
                  <a:srgbClr val="FF0000"/>
                </a:solidFill>
                <a:latin typeface="Sakkal Majalla" panose="02000000000000000000" pitchFamily="2" charset="-78"/>
                <a:cs typeface="Sakkal Majalla" panose="02000000000000000000" pitchFamily="2" charset="-78"/>
              </a:rPr>
              <a:t>ماهي المصفوفة ؟</a:t>
            </a:r>
          </a:p>
        </p:txBody>
      </p:sp>
      <p:sp>
        <p:nvSpPr>
          <p:cNvPr id="10" name="مربع نص 9">
            <a:extLst>
              <a:ext uri="{FF2B5EF4-FFF2-40B4-BE49-F238E27FC236}">
                <a16:creationId xmlns:a16="http://schemas.microsoft.com/office/drawing/2014/main" id="{FDD2F880-49CC-7D68-3907-7DD73A25111E}"/>
              </a:ext>
            </a:extLst>
          </p:cNvPr>
          <p:cNvSpPr txBox="1"/>
          <p:nvPr/>
        </p:nvSpPr>
        <p:spPr>
          <a:xfrm>
            <a:off x="1607119" y="3608329"/>
            <a:ext cx="7169159" cy="461665"/>
          </a:xfrm>
          <a:prstGeom prst="rect">
            <a:avLst/>
          </a:prstGeom>
          <a:noFill/>
        </p:spPr>
        <p:txBody>
          <a:bodyPr wrap="square">
            <a:spAutoFit/>
          </a:bodyPr>
          <a:lstStyle/>
          <a:p>
            <a:pPr algn="r" rtl="1"/>
            <a:r>
              <a:rPr lang="ar-SA" sz="2400" b="1">
                <a:solidFill>
                  <a:srgbClr val="FF0000"/>
                </a:solidFill>
                <a:latin typeface="Sakkal Majalla" panose="02000000000000000000" pitchFamily="2" charset="-78"/>
                <a:cs typeface="Sakkal Majalla" panose="02000000000000000000" pitchFamily="2" charset="-78"/>
              </a:rPr>
              <a:t>المصفوفة تعتمد على ................. والمتجهات تعتمد على ............................</a:t>
            </a:r>
          </a:p>
        </p:txBody>
      </p:sp>
      <p:sp>
        <p:nvSpPr>
          <p:cNvPr id="11" name="مربع نص 10">
            <a:extLst>
              <a:ext uri="{FF2B5EF4-FFF2-40B4-BE49-F238E27FC236}">
                <a16:creationId xmlns:a16="http://schemas.microsoft.com/office/drawing/2014/main" id="{095A211D-4E8B-BDCB-E0AD-726887EAE278}"/>
              </a:ext>
            </a:extLst>
          </p:cNvPr>
          <p:cNvSpPr txBox="1"/>
          <p:nvPr/>
        </p:nvSpPr>
        <p:spPr>
          <a:xfrm>
            <a:off x="5766964" y="3581165"/>
            <a:ext cx="1249473" cy="400110"/>
          </a:xfrm>
          <a:prstGeom prst="rect">
            <a:avLst/>
          </a:prstGeom>
          <a:noFill/>
        </p:spPr>
        <p:txBody>
          <a:bodyPr wrap="square">
            <a:spAutoFit/>
          </a:bodyPr>
          <a:lstStyle/>
          <a:p>
            <a:pPr algn="ctr" rtl="1"/>
            <a:r>
              <a:rPr lang="ar-SA" sz="2000" b="1">
                <a:solidFill>
                  <a:schemeClr val="accent2">
                    <a:lumMod val="75000"/>
                  </a:schemeClr>
                </a:solidFill>
                <a:latin typeface="Sakkal Majalla" panose="02000000000000000000" pitchFamily="2" charset="-78"/>
                <a:cs typeface="Sakkal Majalla" panose="02000000000000000000" pitchFamily="2" charset="-78"/>
              </a:rPr>
              <a:t>الأرقام</a:t>
            </a:r>
          </a:p>
        </p:txBody>
      </p:sp>
      <p:sp>
        <p:nvSpPr>
          <p:cNvPr id="13" name="مربع نص 12">
            <a:extLst>
              <a:ext uri="{FF2B5EF4-FFF2-40B4-BE49-F238E27FC236}">
                <a16:creationId xmlns:a16="http://schemas.microsoft.com/office/drawing/2014/main" id="{8B65C5EE-1C41-2540-B74B-E9B13EA0DC38}"/>
              </a:ext>
            </a:extLst>
          </p:cNvPr>
          <p:cNvSpPr txBox="1"/>
          <p:nvPr/>
        </p:nvSpPr>
        <p:spPr>
          <a:xfrm>
            <a:off x="2521029" y="3565725"/>
            <a:ext cx="1249473" cy="400110"/>
          </a:xfrm>
          <a:prstGeom prst="rect">
            <a:avLst/>
          </a:prstGeom>
          <a:noFill/>
        </p:spPr>
        <p:txBody>
          <a:bodyPr wrap="square">
            <a:spAutoFit/>
          </a:bodyPr>
          <a:lstStyle/>
          <a:p>
            <a:pPr algn="ctr" rtl="1"/>
            <a:r>
              <a:rPr lang="ar-SA" sz="2000" b="1">
                <a:solidFill>
                  <a:schemeClr val="accent2">
                    <a:lumMod val="75000"/>
                  </a:schemeClr>
                </a:solidFill>
                <a:latin typeface="Sakkal Majalla" panose="02000000000000000000" pitchFamily="2" charset="-78"/>
                <a:cs typeface="Sakkal Majalla" panose="02000000000000000000" pitchFamily="2" charset="-78"/>
              </a:rPr>
              <a:t>الرسومات</a:t>
            </a:r>
          </a:p>
        </p:txBody>
      </p:sp>
      <p:sp>
        <p:nvSpPr>
          <p:cNvPr id="14" name="مربع نص 13">
            <a:extLst>
              <a:ext uri="{FF2B5EF4-FFF2-40B4-BE49-F238E27FC236}">
                <a16:creationId xmlns:a16="http://schemas.microsoft.com/office/drawing/2014/main" id="{40E7ECDA-6A25-7B3D-0EA0-7F437A3DF1FD}"/>
              </a:ext>
            </a:extLst>
          </p:cNvPr>
          <p:cNvSpPr txBox="1"/>
          <p:nvPr/>
        </p:nvSpPr>
        <p:spPr>
          <a:xfrm>
            <a:off x="2523639" y="3040176"/>
            <a:ext cx="4190067" cy="400110"/>
          </a:xfrm>
          <a:prstGeom prst="rect">
            <a:avLst/>
          </a:prstGeom>
          <a:noFill/>
        </p:spPr>
        <p:txBody>
          <a:bodyPr wrap="square">
            <a:spAutoFit/>
          </a:bodyPr>
          <a:lstStyle/>
          <a:p>
            <a:pPr algn="r"/>
            <a:r>
              <a:rPr lang="ar-SA" sz="2000">
                <a:latin typeface="Sakkal Majalla" panose="02000000000000000000" pitchFamily="2" charset="-78"/>
                <a:cs typeface="Sakkal Majalla" panose="02000000000000000000" pitchFamily="2" charset="-78"/>
              </a:rPr>
              <a:t>هي مجموعة من الأرقام تكون صفوف وأعمدة .</a:t>
            </a:r>
            <a:endParaRPr lang="ar-SA" sz="2000"/>
          </a:p>
        </p:txBody>
      </p:sp>
    </p:spTree>
    <p:extLst>
      <p:ext uri="{BB962C8B-B14F-4D97-AF65-F5344CB8AC3E}">
        <p14:creationId xmlns:p14="http://schemas.microsoft.com/office/powerpoint/2010/main" val="13947668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p:stCondLst>
                              <p:cond delay="0"/>
                            </p:stCondLst>
                            <p:childTnLst>
                              <p:par>
                                <p:cTn id="11" presetID="16" presetClass="entr" presetSubtype="21" dur="500"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barn(inVertical)">
                                      <p:cBhvr>
                                        <p:cTn id="13" dur="500"/>
                                        <p:tgtEl>
                                          <p:spTgt spid="14"/>
                                        </p:tgtEl>
                                      </p:cBhvr>
                                    </p:animEffect>
                                  </p:childTnLst>
                                </p:cTn>
                              </p:par>
                            </p:childTnLst>
                          </p:cTn>
                        </p:par>
                      </p:childTnLst>
                    </p:cTn>
                  </p:par>
                  <p:par>
                    <p:cTn id="14" fill="hold" nodeType="clickPar">
                      <p:stCondLst>
                        <p:cond delay="indefinite"/>
                      </p:stCondLst>
                      <p:childTnLst>
                        <p:par>
                          <p:cTn id="15" fill="hold">
                            <p:stCondLst>
                              <p:cond delay="0"/>
                            </p:stCondLst>
                            <p:childTnLst>
                              <p:par>
                                <p:cTn id="16" presetID="2" presetClass="entr" presetSubtype="4" dur="500"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p:stCondLst>
                              <p:cond delay="0"/>
                            </p:stCondLst>
                            <p:childTnLst>
                              <p:par>
                                <p:cTn id="22" presetID="2" presetClass="entr" presetSubtype="4" dur="500"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ppt_x"/>
                                          </p:val>
                                        </p:tav>
                                        <p:tav tm="100000">
                                          <p:val>
                                            <p:strVal val="#ppt_x"/>
                                          </p:val>
                                        </p:tav>
                                      </p:tavLst>
                                    </p:anim>
                                    <p:anim calcmode="lin" valueType="num">
                                      <p:cBhvr additive="base">
                                        <p:cTn id="25"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6" fill="hold" nodeType="clickPar">
                      <p:stCondLst>
                        <p:cond delay="indefinite"/>
                      </p:stCondLst>
                      <p:childTnLst>
                        <p:par>
                          <p:cTn id="27" fill="hold">
                            <p:stCondLst>
                              <p:cond delay="0"/>
                            </p:stCondLst>
                            <p:childTnLst>
                              <p:par>
                                <p:cTn id="28" presetID="2" presetClass="entr" presetSubtype="4" dur="500" fill="hold" grpId="0" nodeType="clickEffect">
                                  <p:stCondLst>
                                    <p:cond delay="0"/>
                                  </p:stCondLst>
                                  <p:childTnLst>
                                    <p:set>
                                      <p:cBhvr>
                                        <p:cTn id="29" dur="1" fill="hold">
                                          <p:stCondLst>
                                            <p:cond delay="0"/>
                                          </p:stCondLst>
                                        </p:cTn>
                                        <p:tgtEl>
                                          <p:spTgt spid="13"/>
                                        </p:tgtEl>
                                        <p:attrNameLst>
                                          <p:attrName>style.visibility</p:attrName>
                                        </p:attrNameLst>
                                      </p:cBhvr>
                                      <p:to>
                                        <p:strVal val="visible"/>
                                      </p:to>
                                    </p:set>
                                    <p:anim calcmode="lin" valueType="num">
                                      <p:cBhvr additive="base">
                                        <p:cTn id="30" dur="500" fill="hold"/>
                                        <p:tgtEl>
                                          <p:spTgt spid="13"/>
                                        </p:tgtEl>
                                        <p:attrNameLst>
                                          <p:attrName>ppt_x</p:attrName>
                                        </p:attrNameLst>
                                      </p:cBhvr>
                                      <p:tavLst>
                                        <p:tav tm="0">
                                          <p:val>
                                            <p:strVal val="#ppt_x"/>
                                          </p:val>
                                        </p:tav>
                                        <p:tav tm="100000">
                                          <p:val>
                                            <p:strVal val="#ppt_x"/>
                                          </p:val>
                                        </p:tav>
                                      </p:tavLst>
                                    </p:anim>
                                    <p:anim calcmode="lin" valueType="num">
                                      <p:cBhvr additive="base">
                                        <p:cTn id="31"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3" grpId="0"/>
      <p:bldP spid="1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583402"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687340" y="220357"/>
            <a:ext cx="118473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142365" y="815628"/>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14" name="مربع نص 13">
            <a:extLst>
              <a:ext uri="{FF2B5EF4-FFF2-40B4-BE49-F238E27FC236}">
                <a16:creationId xmlns:a16="http://schemas.microsoft.com/office/drawing/2014/main" id="{1C4D200F-EEEB-A2A2-04CA-03E3CFE8A809}"/>
              </a:ext>
            </a:extLst>
          </p:cNvPr>
          <p:cNvSpPr txBox="1"/>
          <p:nvPr/>
        </p:nvSpPr>
        <p:spPr>
          <a:xfrm>
            <a:off x="2226725" y="2030291"/>
            <a:ext cx="6164387" cy="1409617"/>
          </a:xfrm>
          <a:prstGeom prst="rect">
            <a:avLst/>
          </a:prstGeom>
          <a:noFill/>
        </p:spPr>
        <p:txBody>
          <a:bodyPr wrap="square">
            <a:spAutoFit/>
          </a:bodyPr>
          <a:lstStyle/>
          <a:p>
            <a:pPr algn="just" rtl="1">
              <a:lnSpc>
                <a:spcPct val="107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 ويتم استخدام تقنيـة أخـرى ضرورية في معالجة البيانات الضخمة وترتكز على الجبر الخطي ، وهي تقنية تقليص الأبعاد . وكذلك تُعد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رؤية الحاسب </a:t>
            </a:r>
            <a:r>
              <a:rPr lang="ar-SA" sz="2000">
                <a:effectLst/>
                <a:latin typeface="Sakkal Majalla" panose="02000000000000000000" pitchFamily="2" charset="-78"/>
                <a:ea typeface="Calibri" panose="020F0502020204030204" pitchFamily="34" charset="0"/>
                <a:cs typeface="Sakkal Majalla" panose="02000000000000000000" pitchFamily="2" charset="-78"/>
              </a:rPr>
              <a:t>( </a:t>
            </a:r>
            <a:r>
              <a:rPr lang="en-US" sz="2000">
                <a:effectLst/>
                <a:latin typeface="Sakkal Majalla" panose="02000000000000000000" pitchFamily="2" charset="-78"/>
                <a:ea typeface="Calibri" panose="020F0502020204030204" pitchFamily="34" charset="0"/>
                <a:cs typeface="Sakkal Majalla" panose="02000000000000000000" pitchFamily="2" charset="-78"/>
              </a:rPr>
              <a:t>Computer Vision</a:t>
            </a:r>
            <a:r>
              <a:rPr lang="ar-SA" sz="2000">
                <a:effectLst/>
                <a:latin typeface="Sakkal Majalla" panose="02000000000000000000" pitchFamily="2" charset="-78"/>
                <a:ea typeface="Calibri" panose="020F0502020204030204" pitchFamily="34" charset="0"/>
                <a:cs typeface="Sakkal Majalla" panose="02000000000000000000" pitchFamily="2" charset="-78"/>
              </a:rPr>
              <a:t> ) والبرمجة اللغوية العصبية ( </a:t>
            </a:r>
            <a:r>
              <a:rPr lang="en-US" sz="2000">
                <a:effectLst/>
                <a:latin typeface="Sakkal Majalla" panose="02000000000000000000" pitchFamily="2" charset="-78"/>
                <a:ea typeface="Calibri" panose="020F0502020204030204" pitchFamily="34" charset="0"/>
                <a:cs typeface="Sakkal Majalla" panose="02000000000000000000" pitchFamily="2" charset="-78"/>
              </a:rPr>
              <a:t>NLP</a:t>
            </a:r>
            <a:r>
              <a:rPr lang="ar-SA" sz="2000">
                <a:effectLst/>
                <a:latin typeface="Sakkal Majalla" panose="02000000000000000000" pitchFamily="2" charset="-78"/>
                <a:ea typeface="Calibri" panose="020F0502020204030204" pitchFamily="34" charset="0"/>
                <a:cs typeface="Sakkal Majalla" panose="02000000000000000000" pitchFamily="2" charset="-78"/>
              </a:rPr>
              <a:t> ) من مجالات علم البيانات التي تعتمد بشكل كبير على الجبر الخطي .</a:t>
            </a:r>
            <a:endParaRPr lang="en-US" sz="2000">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16" name="مربع نص 15">
            <a:extLst>
              <a:ext uri="{FF2B5EF4-FFF2-40B4-BE49-F238E27FC236}">
                <a16:creationId xmlns:a16="http://schemas.microsoft.com/office/drawing/2014/main" id="{C167E8A3-C020-B13F-7C47-31A0882B530D}"/>
              </a:ext>
            </a:extLst>
          </p:cNvPr>
          <p:cNvSpPr txBox="1"/>
          <p:nvPr/>
        </p:nvSpPr>
        <p:spPr>
          <a:xfrm>
            <a:off x="3009092" y="651177"/>
            <a:ext cx="3298696" cy="523220"/>
          </a:xfrm>
          <a:prstGeom prst="rect">
            <a:avLst/>
          </a:prstGeom>
          <a:noFill/>
        </p:spPr>
        <p:txBody>
          <a:bodyPr wrap="square">
            <a:spAutoFit/>
          </a:bodyPr>
          <a:lstStyle/>
          <a:p>
            <a:pPr algn="r" rtl="1"/>
            <a:r>
              <a:rPr lang="ar-SA" sz="2800" b="1">
                <a:solidFill>
                  <a:srgbClr val="FF0000"/>
                </a:solidFill>
                <a:latin typeface="Sakkal Majalla" panose="02000000000000000000" pitchFamily="2" charset="-78"/>
                <a:cs typeface="Sakkal Majalla" panose="02000000000000000000" pitchFamily="2" charset="-78"/>
              </a:rPr>
              <a:t>الجبر الخطي </a:t>
            </a:r>
            <a:r>
              <a:rPr lang="en-US" sz="2800" b="1">
                <a:solidFill>
                  <a:srgbClr val="FF0000"/>
                </a:solidFill>
                <a:latin typeface="Sakkal Majalla" panose="02000000000000000000" pitchFamily="2" charset="-78"/>
                <a:cs typeface="Sakkal Majalla" panose="02000000000000000000" pitchFamily="2" charset="-78"/>
              </a:rPr>
              <a:t>Linear Algebra</a:t>
            </a:r>
            <a:endParaRPr lang="ar-SA" sz="2800" b="1">
              <a:solidFill>
                <a:srgbClr val="FF0000"/>
              </a:solidFill>
              <a:latin typeface="Sakkal Majalla" panose="02000000000000000000" pitchFamily="2" charset="-78"/>
              <a:cs typeface="Sakkal Majalla" panose="02000000000000000000" pitchFamily="2" charset="-78"/>
            </a:endParaRPr>
          </a:p>
        </p:txBody>
      </p:sp>
    </p:spTree>
    <p:extLst>
      <p:ext uri="{BB962C8B-B14F-4D97-AF65-F5344CB8AC3E}">
        <p14:creationId xmlns:p14="http://schemas.microsoft.com/office/powerpoint/2010/main" val="4002479207"/>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583402"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687340" y="220357"/>
            <a:ext cx="118473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142365" y="815628"/>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09F6D82F-7945-635A-157A-C20FF0A51B62}"/>
              </a:ext>
            </a:extLst>
          </p:cNvPr>
          <p:cNvSpPr txBox="1"/>
          <p:nvPr/>
        </p:nvSpPr>
        <p:spPr>
          <a:xfrm>
            <a:off x="4608359" y="1960234"/>
            <a:ext cx="4173285" cy="1938992"/>
          </a:xfrm>
          <a:prstGeom prst="rect">
            <a:avLst/>
          </a:prstGeom>
          <a:noFill/>
        </p:spPr>
        <p:txBody>
          <a:bodyPr wrap="square">
            <a:spAutoFit/>
          </a:bodyPr>
          <a:lstStyle/>
          <a:p>
            <a:pPr algn="r" rtl="1"/>
            <a:r>
              <a:rPr lang="ar-SA" sz="2000" i="0">
                <a:solidFill>
                  <a:srgbClr val="202124"/>
                </a:solidFill>
                <a:effectLst/>
                <a:latin typeface="Calibri" panose="020F0502020204030204" pitchFamily="34" charset="0"/>
                <a:cs typeface="Calibri" panose="020F0502020204030204" pitchFamily="34" charset="0"/>
              </a:rPr>
              <a:t>هي أحد مجالات الذكاء الاصطناعي التي تدرب أجهزة الكمبيوتر على تفسير وفهم العالم المرئي باستخدام الصور الرقمية من الكاميرات ومقاطع الفيديو ونماذج التعلم العميق، يمكن للآلات تحديد الأشياء وتصنيفها بدقة أكبر من البشر ثم التفاعل مع ما تراه .</a:t>
            </a:r>
            <a:endParaRPr lang="ar-SA" sz="2000">
              <a:latin typeface="Calibri" panose="020F0502020204030204" pitchFamily="34" charset="0"/>
              <a:cs typeface="Calibri" panose="020F0502020204030204" pitchFamily="34" charset="0"/>
            </a:endParaRPr>
          </a:p>
        </p:txBody>
      </p:sp>
      <p:pic>
        <p:nvPicPr>
          <p:cNvPr id="3074" name="Picture 2" descr="نتيجة بحث الصور عن الرؤية الحاسوبية هي أحد مجالات الذكاء الاصطناعي">
            <a:extLst>
              <a:ext uri="{FF2B5EF4-FFF2-40B4-BE49-F238E27FC236}">
                <a16:creationId xmlns:a16="http://schemas.microsoft.com/office/drawing/2014/main" id="{DB2C62F0-C3DE-581E-DEB3-64A23556FCB2}"/>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2199652" y="1747737"/>
            <a:ext cx="2073001" cy="2181788"/>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sp>
        <p:nvSpPr>
          <p:cNvPr id="4" name="مربع نص 3">
            <a:extLst>
              <a:ext uri="{FF2B5EF4-FFF2-40B4-BE49-F238E27FC236}">
                <a16:creationId xmlns:a16="http://schemas.microsoft.com/office/drawing/2014/main" id="{E22BA123-D71E-A2DD-5E10-B47142019C0F}"/>
              </a:ext>
            </a:extLst>
          </p:cNvPr>
          <p:cNvSpPr txBox="1"/>
          <p:nvPr/>
        </p:nvSpPr>
        <p:spPr>
          <a:xfrm>
            <a:off x="4702462" y="814705"/>
            <a:ext cx="2439904" cy="830997"/>
          </a:xfrm>
          <a:prstGeom prst="rect">
            <a:avLst/>
          </a:prstGeom>
          <a:noFill/>
        </p:spPr>
        <p:txBody>
          <a:bodyPr wrap="square">
            <a:spAutoFit/>
          </a:bodyPr>
          <a:lstStyle/>
          <a:p>
            <a:pPr algn="ctr" rtl="1"/>
            <a:r>
              <a:rPr lang="ar-SA" sz="2400" b="1">
                <a:solidFill>
                  <a:srgbClr val="FF0000"/>
                </a:solidFill>
                <a:latin typeface="Sakkal Majalla" panose="02000000000000000000" pitchFamily="2" charset="-78"/>
                <a:cs typeface="Sakkal Majalla" panose="02000000000000000000" pitchFamily="2" charset="-78"/>
              </a:rPr>
              <a:t>إثراء </a:t>
            </a:r>
          </a:p>
          <a:p>
            <a:pPr algn="ctr" rtl="1"/>
            <a:r>
              <a:rPr lang="ar-SA" sz="2400" b="1">
                <a:solidFill>
                  <a:srgbClr val="FF0000"/>
                </a:solidFill>
                <a:latin typeface="Sakkal Majalla" panose="02000000000000000000" pitchFamily="2" charset="-78"/>
                <a:cs typeface="Sakkal Majalla" panose="02000000000000000000" pitchFamily="2" charset="-78"/>
              </a:rPr>
              <a:t>الرؤية الحاسوبية</a:t>
            </a:r>
          </a:p>
        </p:txBody>
      </p:sp>
      <p:sp>
        <p:nvSpPr>
          <p:cNvPr id="6" name="مربع نص 5">
            <a:extLst>
              <a:ext uri="{FF2B5EF4-FFF2-40B4-BE49-F238E27FC236}">
                <a16:creationId xmlns:a16="http://schemas.microsoft.com/office/drawing/2014/main" id="{39E95FDB-DCFE-3C9B-32B2-4AD918174B16}"/>
              </a:ext>
            </a:extLst>
          </p:cNvPr>
          <p:cNvSpPr txBox="1"/>
          <p:nvPr/>
        </p:nvSpPr>
        <p:spPr>
          <a:xfrm>
            <a:off x="2927534" y="182512"/>
            <a:ext cx="3298696" cy="523220"/>
          </a:xfrm>
          <a:prstGeom prst="rect">
            <a:avLst/>
          </a:prstGeom>
          <a:noFill/>
        </p:spPr>
        <p:txBody>
          <a:bodyPr wrap="square">
            <a:spAutoFit/>
          </a:bodyPr>
          <a:lstStyle/>
          <a:p>
            <a:pPr algn="r" rtl="1"/>
            <a:r>
              <a:rPr lang="ar-SA" sz="2800" b="1">
                <a:solidFill>
                  <a:srgbClr val="FF0000"/>
                </a:solidFill>
                <a:latin typeface="Sakkal Majalla" panose="02000000000000000000" pitchFamily="2" charset="-78"/>
                <a:cs typeface="Sakkal Majalla" panose="02000000000000000000" pitchFamily="2" charset="-78"/>
              </a:rPr>
              <a:t>الجبر الخطي </a:t>
            </a:r>
            <a:r>
              <a:rPr lang="en-US" sz="2800" b="1">
                <a:solidFill>
                  <a:srgbClr val="FF0000"/>
                </a:solidFill>
                <a:latin typeface="Sakkal Majalla" panose="02000000000000000000" pitchFamily="2" charset="-78"/>
                <a:cs typeface="Sakkal Majalla" panose="02000000000000000000" pitchFamily="2" charset="-78"/>
              </a:rPr>
              <a:t>Linear Algebra</a:t>
            </a:r>
            <a:endParaRPr lang="ar-SA" sz="2800" b="1">
              <a:solidFill>
                <a:srgbClr val="FF0000"/>
              </a:solidFill>
              <a:latin typeface="Sakkal Majalla" panose="02000000000000000000" pitchFamily="2" charset="-78"/>
              <a:cs typeface="Sakkal Majalla" panose="02000000000000000000" pitchFamily="2" charset="-78"/>
            </a:endParaRPr>
          </a:p>
        </p:txBody>
      </p:sp>
    </p:spTree>
    <p:extLst>
      <p:ext uri="{BB962C8B-B14F-4D97-AF65-F5344CB8AC3E}">
        <p14:creationId xmlns:p14="http://schemas.microsoft.com/office/powerpoint/2010/main" val="19139208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17608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B55539B4-5057-3E26-D19A-8EE0380CE2FA}"/>
              </a:ext>
            </a:extLst>
          </p:cNvPr>
          <p:cNvSpPr txBox="1"/>
          <p:nvPr/>
        </p:nvSpPr>
        <p:spPr>
          <a:xfrm>
            <a:off x="2509252" y="358482"/>
            <a:ext cx="4459985" cy="523220"/>
          </a:xfrm>
          <a:prstGeom prst="rect">
            <a:avLst/>
          </a:prstGeom>
          <a:noFill/>
        </p:spPr>
        <p:txBody>
          <a:bodyPr wrap="square">
            <a:spAutoFit/>
          </a:bodyPr>
          <a:lstStyle/>
          <a:p>
            <a:pPr algn="r" rtl="1"/>
            <a:r>
              <a:rPr lang="ar-SA" sz="2800" b="1">
                <a:solidFill>
                  <a:srgbClr val="FF0000"/>
                </a:solidFill>
                <a:latin typeface="Sakkal Majalla" panose="02000000000000000000" pitchFamily="2" charset="-78"/>
                <a:cs typeface="Sakkal Majalla" panose="02000000000000000000" pitchFamily="2" charset="-78"/>
              </a:rPr>
              <a:t>الرياضيات</a:t>
            </a: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r>
              <a:rPr lang="ar-SA" sz="2800" b="1">
                <a:solidFill>
                  <a:srgbClr val="FF0000"/>
                </a:solidFill>
                <a:latin typeface="Sakkal Majalla" panose="02000000000000000000" pitchFamily="2" charset="-78"/>
                <a:cs typeface="Sakkal Majalla" panose="02000000000000000000" pitchFamily="2" charset="-78"/>
              </a:rPr>
              <a:t>المتقطعة</a:t>
            </a: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r>
              <a:rPr lang="en-US" sz="1800">
                <a:solidFill>
                  <a:srgbClr val="FF0000"/>
                </a:solidFill>
                <a:effectLst/>
                <a:latin typeface="Calibri" panose="020F0502020204030204" pitchFamily="34" charset="0"/>
                <a:ea typeface="Calibri" panose="020F0502020204030204" pitchFamily="34" charset="0"/>
                <a:cs typeface="Arial" panose="020B0604020202020204" pitchFamily="34" charset="0"/>
              </a:rPr>
              <a:t>Discrete Mathematics</a:t>
            </a:r>
            <a:endParaRPr lang="ar-SA">
              <a:solidFill>
                <a:srgbClr val="FF0000"/>
              </a:solidFill>
            </a:endParaRPr>
          </a:p>
        </p:txBody>
      </p:sp>
      <p:sp>
        <p:nvSpPr>
          <p:cNvPr id="5" name="مربع نص 4">
            <a:extLst>
              <a:ext uri="{FF2B5EF4-FFF2-40B4-BE49-F238E27FC236}">
                <a16:creationId xmlns:a16="http://schemas.microsoft.com/office/drawing/2014/main" id="{E54AAA0F-AEE6-F3A9-9F4E-BD37D4E33FFA}"/>
              </a:ext>
            </a:extLst>
          </p:cNvPr>
          <p:cNvSpPr txBox="1"/>
          <p:nvPr/>
        </p:nvSpPr>
        <p:spPr>
          <a:xfrm>
            <a:off x="2109332" y="2040127"/>
            <a:ext cx="6796618" cy="2362185"/>
          </a:xfrm>
          <a:prstGeom prst="rect">
            <a:avLst/>
          </a:prstGeom>
          <a:noFill/>
        </p:spPr>
        <p:txBody>
          <a:bodyPr wrap="square">
            <a:spAutoFit/>
          </a:bodyPr>
          <a:lstStyle/>
          <a:p>
            <a:pPr algn="just" rtl="1">
              <a:lnSpc>
                <a:spcPct val="150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تتخصص الرياضيات المتقطعة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في طرق المنطق والاستنتاج </a:t>
            </a:r>
            <a:r>
              <a:rPr lang="ar-SA" sz="2000">
                <a:effectLst/>
                <a:latin typeface="Sakkal Majalla" panose="02000000000000000000" pitchFamily="2" charset="-78"/>
                <a:ea typeface="Calibri" panose="020F0502020204030204" pitchFamily="34" charset="0"/>
                <a:cs typeface="Sakkal Majalla" panose="02000000000000000000" pitchFamily="2" charset="-78"/>
              </a:rPr>
              <a:t>، </a:t>
            </a:r>
            <a:r>
              <a:rPr lang="ar-SA" sz="2000">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وهي جوانب أساسية في تصميم الخوارزميات وتعد أساس علم البيانات . </a:t>
            </a:r>
            <a:r>
              <a:rPr lang="ar-SA" sz="2000">
                <a:effectLst/>
                <a:latin typeface="Sakkal Majalla" panose="02000000000000000000" pitchFamily="2" charset="-78"/>
                <a:ea typeface="Calibri" panose="020F0502020204030204" pitchFamily="34" charset="0"/>
                <a:cs typeface="Sakkal Majalla" panose="02000000000000000000" pitchFamily="2" charset="-78"/>
              </a:rPr>
              <a:t>ومـن المجالات المهمة جدا الخاصة بالرياضيات المتقطعـة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هـي نظرية المخططات </a:t>
            </a:r>
            <a:r>
              <a:rPr lang="ar-SA" sz="2000">
                <a:effectLst/>
                <a:latin typeface="Sakkal Majalla" panose="02000000000000000000" pitchFamily="2" charset="-78"/>
                <a:ea typeface="Calibri" panose="020F0502020204030204" pitchFamily="34" charset="0"/>
                <a:cs typeface="Sakkal Majalla" panose="02000000000000000000" pitchFamily="2" charset="-78"/>
              </a:rPr>
              <a:t>، تستخدم المخططات في نمذجة شبكات معقدة للغاية مثل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شبكات تنظيم الجينات ، وتعتبر دراسة هذه المخططات</a:t>
            </a:r>
            <a:r>
              <a:rPr lang="ar-SA" sz="2000">
                <a:effectLst/>
                <a:latin typeface="Sakkal Majalla" panose="02000000000000000000" pitchFamily="2" charset="-78"/>
                <a:ea typeface="Calibri" panose="020F0502020204030204" pitchFamily="34" charset="0"/>
                <a:cs typeface="Sakkal Majalla" panose="02000000000000000000" pitchFamily="2" charset="-78"/>
              </a:rPr>
              <a:t> في علم البيانات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مهمة جدا للتقدم في بعض المجالات مثل الطب الدقيق وبيولوجيا الأنظمة وغيرها الكثير .</a:t>
            </a:r>
            <a:endParaRPr lang="en-US"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endParaRPr>
          </a:p>
        </p:txBody>
      </p:sp>
      <p:pic>
        <p:nvPicPr>
          <p:cNvPr id="4098" name="Picture 2" descr="علاقة الرياضيات بعلوم الحاسوب - موضوع">
            <a:extLst>
              <a:ext uri="{FF2B5EF4-FFF2-40B4-BE49-F238E27FC236}">
                <a16:creationId xmlns:a16="http://schemas.microsoft.com/office/drawing/2014/main" id="{3A502B96-B5FB-A8B9-38DE-E2A0067DBC57}"/>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47176" y="1056445"/>
            <a:ext cx="1548478" cy="147637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6581951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150555" y="1693736"/>
            <a:ext cx="2943517" cy="2654895"/>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E61502AA-FB43-7091-2701-DCA3409D3E8A}"/>
              </a:ext>
            </a:extLst>
          </p:cNvPr>
          <p:cNvSpPr txBox="1"/>
          <p:nvPr/>
        </p:nvSpPr>
        <p:spPr>
          <a:xfrm>
            <a:off x="2071229" y="653643"/>
            <a:ext cx="4917186" cy="523220"/>
          </a:xfrm>
          <a:prstGeom prst="rect">
            <a:avLst/>
          </a:prstGeom>
          <a:noFill/>
        </p:spPr>
        <p:txBody>
          <a:bodyPr wrap="square">
            <a:spAutoFit/>
          </a:bodyPr>
          <a:lstStyle/>
          <a:p>
            <a:pPr algn="r" rtl="1"/>
            <a:r>
              <a:rPr lang="ar-SA" sz="2800" b="1">
                <a:solidFill>
                  <a:srgbClr val="FF0000"/>
                </a:solidFill>
                <a:latin typeface="Sakkal Majalla" panose="02000000000000000000" pitchFamily="2" charset="-78"/>
                <a:cs typeface="Sakkal Majalla" panose="02000000000000000000" pitchFamily="2" charset="-78"/>
              </a:rPr>
              <a:t>الاحتمالات والإحصاء </a:t>
            </a:r>
            <a:r>
              <a:rPr lang="en-US" sz="1800">
                <a:solidFill>
                  <a:srgbClr val="FF0000"/>
                </a:solidFill>
                <a:effectLst/>
                <a:latin typeface="Calibri" panose="020F0502020204030204" pitchFamily="34" charset="0"/>
                <a:ea typeface="Calibri" panose="020F0502020204030204" pitchFamily="34" charset="0"/>
                <a:cs typeface="Arial" panose="020B0604020202020204" pitchFamily="34" charset="0"/>
              </a:rPr>
              <a:t>Probability and Statistics</a:t>
            </a: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endParaRPr lang="ar-SA">
              <a:solidFill>
                <a:srgbClr val="FF0000"/>
              </a:solidFill>
            </a:endParaRPr>
          </a:p>
        </p:txBody>
      </p:sp>
      <p:sp>
        <p:nvSpPr>
          <p:cNvPr id="5" name="مربع نص 4">
            <a:extLst>
              <a:ext uri="{FF2B5EF4-FFF2-40B4-BE49-F238E27FC236}">
                <a16:creationId xmlns:a16="http://schemas.microsoft.com/office/drawing/2014/main" id="{603AAC7D-BA6C-D476-054A-2CAE38BDF103}"/>
              </a:ext>
            </a:extLst>
          </p:cNvPr>
          <p:cNvSpPr txBox="1"/>
          <p:nvPr/>
        </p:nvSpPr>
        <p:spPr>
          <a:xfrm>
            <a:off x="3481868" y="2127672"/>
            <a:ext cx="5398147" cy="2362185"/>
          </a:xfrm>
          <a:prstGeom prst="rect">
            <a:avLst/>
          </a:prstGeom>
          <a:noFill/>
        </p:spPr>
        <p:txBody>
          <a:bodyPr wrap="square">
            <a:spAutoFit/>
          </a:bodyPr>
          <a:lstStyle/>
          <a:p>
            <a:pPr algn="just" rtl="1">
              <a:lnSpc>
                <a:spcPct val="150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عند إنشـاء البيانات بعـد تحليلها ، يحتـاج عالم البيانات إلى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معرفة عمليـة بالإحصاء والاحتمالات لكي يتمكـن مـن فـهـم وتفسير تلك البيانات </a:t>
            </a:r>
            <a:r>
              <a:rPr lang="ar-SA" sz="2000">
                <a:effectLst/>
                <a:latin typeface="Sakkal Majalla" panose="02000000000000000000" pitchFamily="2" charset="-78"/>
                <a:ea typeface="Calibri" panose="020F0502020204030204" pitchFamily="34" charset="0"/>
                <a:cs typeface="Sakkal Majalla" panose="02000000000000000000" pitchFamily="2" charset="-78"/>
              </a:rPr>
              <a:t>.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يستخدم علماء البيانات مقاييس مثل التباين والارتباط والانحراف المعياري </a:t>
            </a:r>
            <a:r>
              <a:rPr lang="ar-SA" sz="2000">
                <a:effectLst/>
                <a:latin typeface="Sakkal Majalla" panose="02000000000000000000" pitchFamily="2" charset="-78"/>
                <a:ea typeface="Calibri" panose="020F0502020204030204" pitchFamily="34" charset="0"/>
                <a:cs typeface="Sakkal Majalla" panose="02000000000000000000" pitchFamily="2" charset="-78"/>
              </a:rPr>
              <a:t>على نطاق واسع للحصول على نظرة ثاقبة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على العلاقات الأساسية لخصائص مجموعة البيانات .</a:t>
            </a:r>
            <a:endParaRPr lang="en-US"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endParaRPr>
          </a:p>
        </p:txBody>
      </p:sp>
      <p:pic>
        <p:nvPicPr>
          <p:cNvPr id="6146" name="Picture 2" descr="علاقة علم الإحصاء بالعلوم الأخرى - مجلة الباحثون المصريون العلمية">
            <a:extLst>
              <a:ext uri="{FF2B5EF4-FFF2-40B4-BE49-F238E27FC236}">
                <a16:creationId xmlns:a16="http://schemas.microsoft.com/office/drawing/2014/main" id="{5BC737DA-33BC-0B67-16CE-D02F72C0F227}"/>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rot="20267862">
            <a:off x="120926" y="2101595"/>
            <a:ext cx="2069381" cy="103344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31446284"/>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5" y="2115879"/>
            <a:ext cx="2519067"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E3393E04-2454-16F9-5297-8CBA30B8C32E}"/>
              </a:ext>
            </a:extLst>
          </p:cNvPr>
          <p:cNvSpPr txBox="1"/>
          <p:nvPr/>
        </p:nvSpPr>
        <p:spPr>
          <a:xfrm>
            <a:off x="3025771" y="509982"/>
            <a:ext cx="3124961" cy="523220"/>
          </a:xfrm>
          <a:prstGeom prst="rect">
            <a:avLst/>
          </a:prstGeom>
          <a:noFill/>
        </p:spPr>
        <p:txBody>
          <a:bodyPr wrap="square">
            <a:spAutoFit/>
          </a:bodyPr>
          <a:lstStyle/>
          <a:p>
            <a:pPr algn="r" rtl="1"/>
            <a:r>
              <a:rPr lang="ar-SA" sz="2800" b="1">
                <a:solidFill>
                  <a:srgbClr val="FF0000"/>
                </a:solidFill>
                <a:latin typeface="Sakkal Majalla" panose="02000000000000000000" pitchFamily="2" charset="-78"/>
                <a:cs typeface="Sakkal Majalla" panose="02000000000000000000" pitchFamily="2" charset="-78"/>
              </a:rPr>
              <a:t>التفاضل والتكامل </a:t>
            </a:r>
            <a:r>
              <a:rPr lang="en-US" sz="1800">
                <a:solidFill>
                  <a:srgbClr val="FF0000"/>
                </a:solidFill>
                <a:effectLst/>
                <a:latin typeface="Calibri" panose="020F0502020204030204" pitchFamily="34" charset="0"/>
                <a:ea typeface="Calibri" panose="020F0502020204030204" pitchFamily="34" charset="0"/>
                <a:cs typeface="Arial" panose="020B0604020202020204" pitchFamily="34" charset="0"/>
              </a:rPr>
              <a:t>Calculus</a:t>
            </a:r>
            <a:endParaRPr lang="ar-SA">
              <a:solidFill>
                <a:srgbClr val="FF0000"/>
              </a:solidFill>
            </a:endParaRPr>
          </a:p>
        </p:txBody>
      </p:sp>
      <p:sp>
        <p:nvSpPr>
          <p:cNvPr id="5" name="مربع نص 4">
            <a:extLst>
              <a:ext uri="{FF2B5EF4-FFF2-40B4-BE49-F238E27FC236}">
                <a16:creationId xmlns:a16="http://schemas.microsoft.com/office/drawing/2014/main" id="{35DDEE69-3898-5DF9-19DB-05FF4C727EF4}"/>
              </a:ext>
            </a:extLst>
          </p:cNvPr>
          <p:cNvSpPr txBox="1"/>
          <p:nvPr/>
        </p:nvSpPr>
        <p:spPr>
          <a:xfrm>
            <a:off x="2899248" y="1931258"/>
            <a:ext cx="5912174" cy="2362185"/>
          </a:xfrm>
          <a:prstGeom prst="rect">
            <a:avLst/>
          </a:prstGeom>
          <a:noFill/>
        </p:spPr>
        <p:txBody>
          <a:bodyPr wrap="square">
            <a:spAutoFit/>
          </a:bodyPr>
          <a:lstStyle/>
          <a:p>
            <a:pPr algn="just" rtl="1">
              <a:lnSpc>
                <a:spcPct val="150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يعد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تمثيل النتائج </a:t>
            </a:r>
            <a:r>
              <a:rPr lang="ar-SA" sz="2000">
                <a:effectLst/>
                <a:latin typeface="Sakkal Majalla" panose="02000000000000000000" pitchFamily="2" charset="-78"/>
                <a:ea typeface="Calibri" panose="020F0502020204030204" pitchFamily="34" charset="0"/>
                <a:cs typeface="Sakkal Majalla" panose="02000000000000000000" pitchFamily="2" charset="-78"/>
              </a:rPr>
              <a:t>من تحليل البيانات أمرا بالغ الأهمية لتوفير معلومات مستنيرة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من خلال إنشاء الرسوم والمخططات البيانية .</a:t>
            </a:r>
            <a:r>
              <a:rPr lang="ar-SA" sz="2000">
                <a:effectLst/>
                <a:latin typeface="Sakkal Majalla" panose="02000000000000000000" pitchFamily="2" charset="-78"/>
                <a:ea typeface="Calibri" panose="020F0502020204030204" pitchFamily="34" charset="0"/>
                <a:cs typeface="Sakkal Majalla" panose="02000000000000000000" pitchFamily="2" charset="-78"/>
              </a:rPr>
              <a:t> يعتبر التفاضل والتكامل جزءا لا يتجزأ من الخوارزميات المستخدمة في العمليات الحسابية المعقدة المطلوبة لهذه العملية ، </a:t>
            </a:r>
            <a:r>
              <a:rPr lang="ar-SA" sz="2000">
                <a:solidFill>
                  <a:srgbClr val="92D050"/>
                </a:solidFill>
                <a:effectLst/>
                <a:latin typeface="Sakkal Majalla" panose="02000000000000000000" pitchFamily="2" charset="-78"/>
                <a:ea typeface="Calibri" panose="020F0502020204030204" pitchFamily="34" charset="0"/>
                <a:cs typeface="Sakkal Majalla" panose="02000000000000000000" pitchFamily="2" charset="-78"/>
              </a:rPr>
              <a:t>ويتم استخدام خصائص مثل الاشتقاق الجزئي ، والانحدار الخطي ، والنزول الاشتقاقي على نطاق واسع في التطوير والتحسين وحساب الخسارة.</a:t>
            </a:r>
            <a:endParaRPr lang="en-US" sz="2000">
              <a:solidFill>
                <a:srgbClr val="92D050"/>
              </a:solidFill>
              <a:effectLst/>
              <a:latin typeface="Sakkal Majalla" panose="02000000000000000000" pitchFamily="2" charset="-78"/>
              <a:ea typeface="Calibri" panose="020F0502020204030204" pitchFamily="34" charset="0"/>
              <a:cs typeface="Sakkal Majalla" panose="02000000000000000000" pitchFamily="2" charset="-78"/>
            </a:endParaRPr>
          </a:p>
        </p:txBody>
      </p:sp>
      <p:pic>
        <p:nvPicPr>
          <p:cNvPr id="7170" name="Picture 2" descr="تخصص علوم الحاسب - موضوع">
            <a:extLst>
              <a:ext uri="{FF2B5EF4-FFF2-40B4-BE49-F238E27FC236}">
                <a16:creationId xmlns:a16="http://schemas.microsoft.com/office/drawing/2014/main" id="{FBE86EC8-BBF3-A496-A059-8E2D0BEB2980}"/>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rot="20064110">
            <a:off x="431418" y="2444620"/>
            <a:ext cx="1688889" cy="969962"/>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97871405"/>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pic>
        <p:nvPicPr>
          <p:cNvPr id="19" name="صورة 18">
            <a:extLst>
              <a:ext uri="{FF2B5EF4-FFF2-40B4-BE49-F238E27FC236}">
                <a16:creationId xmlns:a16="http://schemas.microsoft.com/office/drawing/2014/main" id="{035D2A34-E625-923C-51B4-184B3213DA70}"/>
              </a:ext>
            </a:extLst>
          </p:cNvPr>
          <p:cNvPicPr>
            <a:picLocks noChangeAspect="1"/>
          </p:cNvPicPr>
          <p:nvPr/>
        </p:nvPicPr>
        <p:blipFill>
          <a:blip r:embed="rId3"/>
          <a:srcRect l="1268" t="12317" r="-1268" b="-4280"/>
          <a:stretch>
            <a:fillRect/>
          </a:stretch>
        </p:blipFill>
        <p:spPr>
          <a:xfrm>
            <a:off x="2153509" y="3783556"/>
            <a:ext cx="6822676" cy="867191"/>
          </a:xfrm>
          <a:prstGeom prst="rect">
            <a:avLst/>
          </a:prstGeom>
        </p:spPr>
      </p:pic>
      <p:pic>
        <p:nvPicPr>
          <p:cNvPr id="17" name="صورة 16">
            <a:extLst>
              <a:ext uri="{FF2B5EF4-FFF2-40B4-BE49-F238E27FC236}">
                <a16:creationId xmlns:a16="http://schemas.microsoft.com/office/drawing/2014/main" id="{5066BA6F-4483-C97A-1334-4DCF2762C6B4}"/>
              </a:ext>
            </a:extLst>
          </p:cNvPr>
          <p:cNvPicPr>
            <a:picLocks noChangeAspect="1"/>
          </p:cNvPicPr>
          <p:nvPr/>
        </p:nvPicPr>
        <p:blipFill>
          <a:blip r:embed="rId4"/>
          <a:stretch>
            <a:fillRect/>
          </a:stretch>
        </p:blipFill>
        <p:spPr>
          <a:xfrm>
            <a:off x="2080085" y="2331654"/>
            <a:ext cx="6896100" cy="1302451"/>
          </a:xfrm>
          <a:prstGeom prst="rect">
            <a:avLst/>
          </a:prstGeom>
        </p:spPr>
      </p:pic>
      <p:grpSp>
        <p:nvGrpSpPr>
          <p:cNvPr id="61" name="Google Shape;61;p15"/>
          <p:cNvGrpSpPr/>
          <p:nvPr/>
        </p:nvGrpSpPr>
        <p:grpSpPr>
          <a:xfrm flipH="1">
            <a:off x="362356" y="2115879"/>
            <a:ext cx="1583402"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687340" y="220357"/>
            <a:ext cx="118473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7628807" y="699463"/>
            <a:ext cx="1386569" cy="978192"/>
          </a:xfrm>
          <a:prstGeom prst="rect">
            <a:avLst/>
          </a:prstGeom>
          <a:noFill/>
          <a:extLst>
            <a:ext uri="{909E8E84-426E-40DD-AFC4-6F175D3DCCD1}">
              <a14:hiddenFill xmlns:a14="http://schemas.microsoft.com/office/drawing/2010/main">
                <a:solidFill>
                  <a:srgbClr val="FFFFFF"/>
                </a:solidFill>
              </a14:hiddenFill>
            </a:ext>
          </a:extLst>
        </p:spPr>
      </p:pic>
      <p:pic>
        <p:nvPicPr>
          <p:cNvPr id="3" name="صورة 2">
            <a:extLst>
              <a:ext uri="{FF2B5EF4-FFF2-40B4-BE49-F238E27FC236}">
                <a16:creationId xmlns:a16="http://schemas.microsoft.com/office/drawing/2014/main" id="{58AC6BEC-5FB5-E219-B1B8-3DA0C3E62F26}"/>
              </a:ext>
            </a:extLst>
          </p:cNvPr>
          <p:cNvPicPr>
            <a:picLocks noChangeAspect="1"/>
          </p:cNvPicPr>
          <p:nvPr/>
        </p:nvPicPr>
        <p:blipFill>
          <a:blip r:embed="rId7"/>
          <a:stretch>
            <a:fillRect/>
          </a:stretch>
        </p:blipFill>
        <p:spPr>
          <a:xfrm>
            <a:off x="2797876" y="511318"/>
            <a:ext cx="4825225" cy="933450"/>
          </a:xfrm>
          <a:prstGeom prst="rect">
            <a:avLst/>
          </a:prstGeom>
        </p:spPr>
      </p:pic>
      <p:pic>
        <p:nvPicPr>
          <p:cNvPr id="5" name="صورة 4">
            <a:extLst>
              <a:ext uri="{FF2B5EF4-FFF2-40B4-BE49-F238E27FC236}">
                <a16:creationId xmlns:a16="http://schemas.microsoft.com/office/drawing/2014/main" id="{017BE31C-28F5-13C8-DAA5-5BC24529D692}"/>
              </a:ext>
            </a:extLst>
          </p:cNvPr>
          <p:cNvPicPr>
            <a:picLocks noChangeAspect="1"/>
          </p:cNvPicPr>
          <p:nvPr/>
        </p:nvPicPr>
        <p:blipFill>
          <a:blip r:embed="rId8"/>
          <a:srcRect b="15454"/>
          <a:stretch>
            <a:fillRect/>
          </a:stretch>
        </p:blipFill>
        <p:spPr>
          <a:xfrm>
            <a:off x="5992104" y="1695305"/>
            <a:ext cx="1514475" cy="523444"/>
          </a:xfrm>
          <a:prstGeom prst="rect">
            <a:avLst/>
          </a:prstGeom>
          <a:ln>
            <a:noFill/>
          </a:ln>
          <a:effectLst>
            <a:softEdge rad="112500"/>
          </a:effectLst>
        </p:spPr>
      </p:pic>
      <p:pic>
        <p:nvPicPr>
          <p:cNvPr id="10" name="صورة 9">
            <a:extLst>
              <a:ext uri="{FF2B5EF4-FFF2-40B4-BE49-F238E27FC236}">
                <a16:creationId xmlns:a16="http://schemas.microsoft.com/office/drawing/2014/main" id="{D9C7DCA6-8A9B-B941-9C2A-4253797063DC}"/>
              </a:ext>
            </a:extLst>
          </p:cNvPr>
          <p:cNvPicPr>
            <a:picLocks noChangeAspect="1"/>
          </p:cNvPicPr>
          <p:nvPr/>
        </p:nvPicPr>
        <p:blipFill>
          <a:blip r:embed="rId9"/>
          <a:srcRect b="9910"/>
          <a:stretch>
            <a:fillRect/>
          </a:stretch>
        </p:blipFill>
        <p:spPr>
          <a:xfrm>
            <a:off x="4515729" y="1695305"/>
            <a:ext cx="1476375" cy="523444"/>
          </a:xfrm>
          <a:prstGeom prst="rect">
            <a:avLst/>
          </a:prstGeom>
          <a:ln>
            <a:noFill/>
          </a:ln>
          <a:effectLst>
            <a:softEdge rad="112500"/>
          </a:effectLst>
        </p:spPr>
      </p:pic>
      <p:pic>
        <p:nvPicPr>
          <p:cNvPr id="8" name="صورة 7">
            <a:extLst>
              <a:ext uri="{FF2B5EF4-FFF2-40B4-BE49-F238E27FC236}">
                <a16:creationId xmlns:a16="http://schemas.microsoft.com/office/drawing/2014/main" id="{9C655729-9223-427A-E31D-18FFDC45F39F}"/>
              </a:ext>
            </a:extLst>
          </p:cNvPr>
          <p:cNvPicPr>
            <a:picLocks noChangeAspect="1"/>
          </p:cNvPicPr>
          <p:nvPr/>
        </p:nvPicPr>
        <p:blipFill>
          <a:blip r:embed="rId10"/>
          <a:stretch>
            <a:fillRect/>
          </a:stretch>
        </p:blipFill>
        <p:spPr>
          <a:xfrm>
            <a:off x="7529476" y="1695306"/>
            <a:ext cx="1485900" cy="523444"/>
          </a:xfrm>
          <a:prstGeom prst="rect">
            <a:avLst/>
          </a:prstGeom>
          <a:ln>
            <a:noFill/>
          </a:ln>
          <a:effectLst>
            <a:softEdge rad="112500"/>
          </a:effectLst>
        </p:spPr>
      </p:pic>
      <p:pic>
        <p:nvPicPr>
          <p:cNvPr id="13" name="صورة 12">
            <a:extLst>
              <a:ext uri="{FF2B5EF4-FFF2-40B4-BE49-F238E27FC236}">
                <a16:creationId xmlns:a16="http://schemas.microsoft.com/office/drawing/2014/main" id="{DF60A715-84A8-E861-DABA-88BAD5655C6A}"/>
              </a:ext>
            </a:extLst>
          </p:cNvPr>
          <p:cNvPicPr>
            <a:picLocks noChangeAspect="1"/>
          </p:cNvPicPr>
          <p:nvPr/>
        </p:nvPicPr>
        <p:blipFill>
          <a:blip r:embed="rId11"/>
          <a:srcRect b="7786"/>
          <a:stretch>
            <a:fillRect/>
          </a:stretch>
        </p:blipFill>
        <p:spPr>
          <a:xfrm>
            <a:off x="3013871" y="1675960"/>
            <a:ext cx="1466850" cy="562134"/>
          </a:xfrm>
          <a:prstGeom prst="rect">
            <a:avLst/>
          </a:prstGeom>
          <a:ln>
            <a:noFill/>
          </a:ln>
          <a:effectLst>
            <a:softEdge rad="112500"/>
          </a:effectLst>
        </p:spPr>
      </p:pic>
      <p:pic>
        <p:nvPicPr>
          <p:cNvPr id="15" name="صورة 14">
            <a:extLst>
              <a:ext uri="{FF2B5EF4-FFF2-40B4-BE49-F238E27FC236}">
                <a16:creationId xmlns:a16="http://schemas.microsoft.com/office/drawing/2014/main" id="{FE76EC40-A241-2B59-0A7B-827C45F25634}"/>
              </a:ext>
            </a:extLst>
          </p:cNvPr>
          <p:cNvPicPr>
            <a:picLocks noChangeAspect="1"/>
          </p:cNvPicPr>
          <p:nvPr/>
        </p:nvPicPr>
        <p:blipFill>
          <a:blip r:embed="rId12"/>
          <a:srcRect l="4348" r="-1" b="13211"/>
          <a:stretch>
            <a:fillRect/>
          </a:stretch>
        </p:blipFill>
        <p:spPr>
          <a:xfrm>
            <a:off x="1555931" y="1677655"/>
            <a:ext cx="1466850" cy="541094"/>
          </a:xfrm>
          <a:prstGeom prst="rect">
            <a:avLst/>
          </a:prstGeom>
          <a:ln>
            <a:noFill/>
          </a:ln>
          <a:effectLst>
            <a:softEdge rad="112500"/>
          </a:effectLst>
        </p:spPr>
      </p:pic>
      <p:sp>
        <p:nvSpPr>
          <p:cNvPr id="21" name="Google Shape;2345;p56">
            <a:extLst>
              <a:ext uri="{FF2B5EF4-FFF2-40B4-BE49-F238E27FC236}">
                <a16:creationId xmlns:a16="http://schemas.microsoft.com/office/drawing/2014/main" id="{A90E4DDB-AA29-8524-97B7-B224D0E17A05}"/>
              </a:ext>
            </a:extLst>
          </p:cNvPr>
          <p:cNvSpPr txBox="1"/>
          <p:nvPr/>
        </p:nvSpPr>
        <p:spPr>
          <a:xfrm>
            <a:off x="4214707" y="-1"/>
            <a:ext cx="1909646" cy="54446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chemeClr val="lt1"/>
              </a:buClr>
              <a:buSzPts val="1800"/>
              <a:buFont typeface="NanumGothic ExtraBold"/>
              <a:buNone/>
              <a:defRPr sz="1800" b="1" i="0" u="none" strike="noStrike" cap="none">
                <a:solidFill>
                  <a:schemeClr val="lt1"/>
                </a:solidFill>
                <a:latin typeface="NanumGothic ExtraBold"/>
                <a:ea typeface="NanumGothic ExtraBold"/>
                <a:cs typeface="NanumGothic ExtraBold"/>
                <a:sym typeface="NanumGothic ExtraBold"/>
              </a:defRPr>
            </a:lvl1pPr>
            <a:lvl2pPr marR="0" lvl="1"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2pPr>
            <a:lvl3pPr marR="0" lvl="2"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3pPr>
            <a:lvl4pPr marR="0" lvl="3"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4pPr>
            <a:lvl5pPr marR="0" lvl="4"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5pPr>
            <a:lvl6pPr marR="0" lvl="5"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6pPr>
            <a:lvl7pPr marR="0" lvl="6"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7pPr>
            <a:lvl8pPr marR="0" lvl="7"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8pPr>
            <a:lvl9pPr marR="0" lvl="8"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9pPr>
          </a:lstStyle>
          <a:p>
            <a:pPr algn="ctr" rtl="1"/>
            <a:r>
              <a:rPr lang="ar-SA" sz="2000">
                <a:solidFill>
                  <a:srgbClr val="FF0000"/>
                </a:solidFill>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تقويم مرحلي</a:t>
            </a:r>
          </a:p>
        </p:txBody>
      </p:sp>
    </p:spTree>
    <p:extLst>
      <p:ext uri="{BB962C8B-B14F-4D97-AF65-F5344CB8AC3E}">
        <p14:creationId xmlns:p14="http://schemas.microsoft.com/office/powerpoint/2010/main" val="12564197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50" presetClass="path" presetSubtype="0" dur="2000" accel="50000" decel="50000" fill="hold" nodeType="clickEffect">
                                  <p:stCondLst>
                                    <p:cond delay="0"/>
                                  </p:stCondLst>
                                  <p:childTnLst>
                                    <p:animMotion origin="layout" path="M -4.44444E-06 4.44444E-06 L -0.13663 4.44444E-06 C -0.19791 4.44444E-06 -0.27309 0.03456 -0.27309 0.06265 L -0.27309 0.1253" pathEditMode="relative" rAng="0" ptsTypes="AAAA">
                                      <p:cBhvr>
                                        <p:cTn id="6" dur="2000" fill="hold"/>
                                        <p:tgtEl>
                                          <p:spTgt spid="5"/>
                                        </p:tgtEl>
                                        <p:attrNameLst>
                                          <p:attrName>ppt_x</p:attrName>
                                          <p:attrName>ppt_y</p:attrName>
                                        </p:attrNameLst>
                                      </p:cBhvr>
                                      <p:rCtr x="-13663" y="6265"/>
                                    </p:animMotion>
                                  </p:childTnLst>
                                </p:cTn>
                              </p:par>
                            </p:childTnLst>
                          </p:cTn>
                        </p:par>
                      </p:childTnLst>
                    </p:cTn>
                  </p:par>
                  <p:par>
                    <p:cTn id="7" fill="hold" nodeType="clickPar">
                      <p:stCondLst>
                        <p:cond delay="indefinite"/>
                      </p:stCondLst>
                      <p:childTnLst>
                        <p:par>
                          <p:cTn id="8" fill="hold">
                            <p:stCondLst>
                              <p:cond delay="0"/>
                            </p:stCondLst>
                            <p:childTnLst>
                              <p:par>
                                <p:cTn id="9" presetID="50" presetClass="path" presetSubtype="0" dur="2000" accel="50000" decel="50000" fill="hold" nodeType="clickEffect">
                                  <p:stCondLst>
                                    <p:cond delay="0"/>
                                  </p:stCondLst>
                                  <p:childTnLst>
                                    <p:animMotion origin="layout" path="M 4.16667E-06 4.44444E-06 L 0.20937 4.44444E-06 C 0.30329 4.44444E-06 0.41875 0.06512 0.41875 0.11821 L 0.41875 0.23642" pathEditMode="relative" rAng="0" ptsTypes="AAAA">
                                      <p:cBhvr>
                                        <p:cTn id="10" dur="2000" fill="hold"/>
                                        <p:tgtEl>
                                          <p:spTgt spid="13"/>
                                        </p:tgtEl>
                                        <p:attrNameLst>
                                          <p:attrName>ppt_x</p:attrName>
                                          <p:attrName>ppt_y</p:attrName>
                                        </p:attrNameLst>
                                      </p:cBhvr>
                                      <p:rCtr x="20937" y="11821"/>
                                    </p:animMotion>
                                  </p:childTnLst>
                                </p:cTn>
                              </p:par>
                            </p:childTnLst>
                          </p:cTn>
                        </p:par>
                      </p:childTnLst>
                    </p:cTn>
                  </p:par>
                  <p:par>
                    <p:cTn id="11" fill="hold" nodeType="clickPar">
                      <p:stCondLst>
                        <p:cond delay="indefinite"/>
                      </p:stCondLst>
                      <p:childTnLst>
                        <p:par>
                          <p:cTn id="12" fill="hold">
                            <p:stCondLst>
                              <p:cond delay="0"/>
                            </p:stCondLst>
                            <p:childTnLst>
                              <p:par>
                                <p:cTn id="13" presetID="50" presetClass="path" presetSubtype="0" dur="2000" accel="50000" decel="50000" fill="hold" nodeType="clickEffect">
                                  <p:stCondLst>
                                    <p:cond delay="0"/>
                                  </p:stCondLst>
                                  <p:childTnLst>
                                    <p:animMotion origin="layout" path="M -2.77778E-06 4.44444E-06 L -0.1158 4.44444E-06 C -0.16788 4.44444E-06 -0.23159 0.11388 -0.23159 0.20586 L -0.23159 0.41203" pathEditMode="relative" rAng="0" ptsTypes="AAAA">
                                      <p:cBhvr>
                                        <p:cTn id="14" dur="2000" fill="hold"/>
                                        <p:tgtEl>
                                          <p:spTgt spid="10"/>
                                        </p:tgtEl>
                                        <p:attrNameLst>
                                          <p:attrName>ppt_x</p:attrName>
                                          <p:attrName>ppt_y</p:attrName>
                                        </p:attrNameLst>
                                      </p:cBhvr>
                                      <p:rCtr x="-11580" y="2058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86055" y="2296556"/>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2" name="مربع نص 1">
            <a:extLst>
              <a:ext uri="{FF2B5EF4-FFF2-40B4-BE49-F238E27FC236}">
                <a16:creationId xmlns:a16="http://schemas.microsoft.com/office/drawing/2014/main" id="{03D7D31E-69D2-72D7-59FF-8CBD30C74BA0}"/>
              </a:ext>
            </a:extLst>
          </p:cNvPr>
          <p:cNvSpPr txBox="1"/>
          <p:nvPr/>
        </p:nvSpPr>
        <p:spPr>
          <a:xfrm>
            <a:off x="1781822" y="611143"/>
            <a:ext cx="5285765" cy="523220"/>
          </a:xfrm>
          <a:prstGeom prst="rect">
            <a:avLst/>
          </a:prstGeom>
          <a:noFill/>
        </p:spPr>
        <p:txBody>
          <a:bodyPr wrap="square">
            <a:spAutoFit/>
          </a:bodyPr>
          <a:lstStyle/>
          <a:p>
            <a:pPr algn="r" rtl="1"/>
            <a:r>
              <a:rPr lang="ar-SA" sz="2800" b="1" err="1">
                <a:solidFill>
                  <a:srgbClr val="FF0000"/>
                </a:solidFill>
                <a:latin typeface="Sakkal Majalla" panose="02000000000000000000" pitchFamily="2" charset="-78"/>
                <a:cs typeface="Sakkal Majalla" panose="02000000000000000000" pitchFamily="2" charset="-78"/>
              </a:rPr>
              <a:t>البايثون</a:t>
            </a: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r>
              <a:rPr lang="ar-SA" sz="2800" b="1">
                <a:solidFill>
                  <a:srgbClr val="FF0000"/>
                </a:solidFill>
                <a:latin typeface="Sakkal Majalla" panose="02000000000000000000" pitchFamily="2" charset="-78"/>
                <a:cs typeface="Sakkal Majalla" panose="02000000000000000000" pitchFamily="2" charset="-78"/>
              </a:rPr>
              <a:t>في علم البيانات </a:t>
            </a:r>
            <a:r>
              <a:rPr lang="en-US" sz="1800">
                <a:solidFill>
                  <a:srgbClr val="FF0000"/>
                </a:solidFill>
                <a:effectLst/>
                <a:latin typeface="Calibri" panose="020F0502020204030204" pitchFamily="34" charset="0"/>
                <a:ea typeface="Calibri" panose="020F0502020204030204" pitchFamily="34" charset="0"/>
                <a:cs typeface="Arial" panose="020B0604020202020204" pitchFamily="34" charset="0"/>
              </a:rPr>
              <a:t>Python for Data Science</a:t>
            </a: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endParaRPr lang="ar-SA">
              <a:solidFill>
                <a:srgbClr val="FF0000"/>
              </a:solidFill>
            </a:endParaRPr>
          </a:p>
        </p:txBody>
      </p:sp>
      <p:sp>
        <p:nvSpPr>
          <p:cNvPr id="3" name="مربع نص 2">
            <a:extLst>
              <a:ext uri="{FF2B5EF4-FFF2-40B4-BE49-F238E27FC236}">
                <a16:creationId xmlns:a16="http://schemas.microsoft.com/office/drawing/2014/main" id="{3BD66E54-531D-F50C-10E8-A31A98549213}"/>
              </a:ext>
            </a:extLst>
          </p:cNvPr>
          <p:cNvSpPr txBox="1"/>
          <p:nvPr/>
        </p:nvSpPr>
        <p:spPr>
          <a:xfrm>
            <a:off x="1485690" y="1836810"/>
            <a:ext cx="7498446" cy="1080296"/>
          </a:xfrm>
          <a:prstGeom prst="rect">
            <a:avLst/>
          </a:prstGeom>
          <a:noFill/>
        </p:spPr>
        <p:txBody>
          <a:bodyPr wrap="square">
            <a:spAutoFit/>
          </a:bodyPr>
          <a:lstStyle/>
          <a:p>
            <a:pPr algn="just" rtl="1">
              <a:lnSpc>
                <a:spcPct val="107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يفضل المحترفون استخدام لغة البايثون في مشروعاتهم </a:t>
            </a:r>
            <a:r>
              <a:rPr lang="ar-SA" sz="2000" b="1">
                <a:solidFill>
                  <a:schemeClr val="accent1">
                    <a:lumMod val="60000"/>
                    <a:lumOff val="40000"/>
                  </a:schemeClr>
                </a:solidFill>
                <a:effectLst/>
                <a:latin typeface="Sakkal Majalla" panose="02000000000000000000" pitchFamily="2" charset="-78"/>
                <a:ea typeface="Calibri" panose="020F0502020204030204" pitchFamily="34" charset="0"/>
                <a:cs typeface="Sakkal Majalla" panose="02000000000000000000" pitchFamily="2" charset="-78"/>
              </a:rPr>
              <a:t>لماذا ؟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فهي لغة برمجة عالية المستوى كائنية التوجه وسهلة التعلم ، </a:t>
            </a:r>
            <a:r>
              <a:rPr lang="ar-SA" sz="2000">
                <a:effectLst/>
                <a:latin typeface="Sakkal Majalla" panose="02000000000000000000" pitchFamily="2" charset="-78"/>
                <a:ea typeface="Calibri" panose="020F0502020204030204" pitchFamily="34" charset="0"/>
                <a:cs typeface="Sakkal Majalla" panose="02000000000000000000" pitchFamily="2" charset="-78"/>
              </a:rPr>
              <a:t>ومن السهل البدء في العمل على مشروع ما بحيث يمكنك بدء كتابة كود برمجي بسيط أو تصميم وتنفيذ حل باستخدام مبادئ البرمجة كائنية التوجه ( </a:t>
            </a:r>
            <a:r>
              <a:rPr lang="en-US" sz="2000">
                <a:effectLst/>
                <a:latin typeface="Sakkal Majalla" panose="02000000000000000000" pitchFamily="2" charset="-78"/>
                <a:ea typeface="Calibri" panose="020F0502020204030204" pitchFamily="34" charset="0"/>
                <a:cs typeface="Sakkal Majalla" panose="02000000000000000000" pitchFamily="2" charset="-78"/>
              </a:rPr>
              <a:t>OOP</a:t>
            </a:r>
            <a:r>
              <a:rPr lang="ar-SA" sz="2000">
                <a:effectLst/>
                <a:latin typeface="Sakkal Majalla" panose="02000000000000000000" pitchFamily="2" charset="-78"/>
                <a:ea typeface="Calibri" panose="020F0502020204030204" pitchFamily="34" charset="0"/>
                <a:cs typeface="Sakkal Majalla" panose="02000000000000000000" pitchFamily="2" charset="-78"/>
              </a:rPr>
              <a:t> ) .</a:t>
            </a:r>
          </a:p>
        </p:txBody>
      </p:sp>
      <p:sp>
        <p:nvSpPr>
          <p:cNvPr id="4" name="مربع نص 3">
            <a:extLst>
              <a:ext uri="{FF2B5EF4-FFF2-40B4-BE49-F238E27FC236}">
                <a16:creationId xmlns:a16="http://schemas.microsoft.com/office/drawing/2014/main" id="{CAE728EC-9A6F-11C1-B482-6790AF69B516}"/>
              </a:ext>
            </a:extLst>
          </p:cNvPr>
          <p:cNvSpPr txBox="1"/>
          <p:nvPr/>
        </p:nvSpPr>
        <p:spPr>
          <a:xfrm>
            <a:off x="1931705" y="4096658"/>
            <a:ext cx="6966604" cy="707886"/>
          </a:xfrm>
          <a:prstGeom prst="rect">
            <a:avLst/>
          </a:prstGeom>
          <a:noFill/>
        </p:spPr>
        <p:txBody>
          <a:bodyPr wrap="square">
            <a:spAutoFit/>
          </a:bodyPr>
          <a:lstStyle/>
          <a:p>
            <a:pPr algn="just" rtl="1"/>
            <a:r>
              <a:rPr lang="ar-SA" sz="2000">
                <a:effectLst/>
                <a:latin typeface="Sakkal Majalla" panose="02000000000000000000" pitchFamily="2" charset="-78"/>
                <a:ea typeface="Calibri" panose="020F0502020204030204" pitchFamily="34" charset="0"/>
                <a:cs typeface="Sakkal Majalla" panose="02000000000000000000" pitchFamily="2" charset="-78"/>
              </a:rPr>
              <a:t>كذلك فإن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مكتبات البايثون تدعم تطبيقات تعلم الآلة ومتطلبات الذكاء الاصطناعي المتقدمة </a:t>
            </a:r>
            <a:r>
              <a:rPr lang="ar-SA" sz="2000">
                <a:effectLst/>
                <a:latin typeface="Sakkal Majalla" panose="02000000000000000000" pitchFamily="2" charset="-78"/>
                <a:ea typeface="Calibri" panose="020F0502020204030204" pitchFamily="34" charset="0"/>
                <a:cs typeface="Sakkal Majalla" panose="02000000000000000000" pitchFamily="2" charset="-78"/>
              </a:rPr>
              <a:t>بما يتجاوز تطبيقات علم البيانات التقليدية .</a:t>
            </a:r>
            <a:endParaRPr lang="ar-SA" sz="2000">
              <a:latin typeface="Sakkal Majalla" panose="02000000000000000000" pitchFamily="2" charset="-78"/>
              <a:cs typeface="Sakkal Majalla" panose="02000000000000000000" pitchFamily="2" charset="-78"/>
            </a:endParaRPr>
          </a:p>
        </p:txBody>
      </p:sp>
      <p:sp>
        <p:nvSpPr>
          <p:cNvPr id="5" name="مربع نص 4">
            <a:extLst>
              <a:ext uri="{FF2B5EF4-FFF2-40B4-BE49-F238E27FC236}">
                <a16:creationId xmlns:a16="http://schemas.microsoft.com/office/drawing/2014/main" id="{0716C7FB-49B3-78FD-70E5-59FDFD82380F}"/>
              </a:ext>
            </a:extLst>
          </p:cNvPr>
          <p:cNvSpPr txBox="1"/>
          <p:nvPr/>
        </p:nvSpPr>
        <p:spPr>
          <a:xfrm>
            <a:off x="1935253" y="2780493"/>
            <a:ext cx="7037113" cy="1409617"/>
          </a:xfrm>
          <a:prstGeom prst="rect">
            <a:avLst/>
          </a:prstGeom>
          <a:noFill/>
        </p:spPr>
        <p:txBody>
          <a:bodyPr wrap="square">
            <a:spAutoFit/>
          </a:bodyPr>
          <a:lstStyle/>
          <a:p>
            <a:pPr algn="just" rtl="1">
              <a:lnSpc>
                <a:spcPct val="107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يوفر استخدام واجهات برمجة التطبيقات ( </a:t>
            </a:r>
            <a:r>
              <a:rPr lang="en-US"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APIs</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 والمكتبات القياسية الوصول إلى دوال قوية سهلة الاستخدام </a:t>
            </a:r>
            <a:r>
              <a:rPr lang="ar-SA" sz="2000">
                <a:effectLst/>
                <a:latin typeface="Sakkal Majalla" panose="02000000000000000000" pitchFamily="2" charset="-78"/>
                <a:ea typeface="Calibri" panose="020F0502020204030204" pitchFamily="34" charset="0"/>
                <a:cs typeface="Sakkal Majalla" panose="02000000000000000000" pitchFamily="2" charset="-78"/>
              </a:rPr>
              <a:t>، </a:t>
            </a:r>
            <a:r>
              <a:rPr lang="ar-SA" sz="2000">
                <a:solidFill>
                  <a:srgbClr val="92D050"/>
                </a:solidFill>
                <a:effectLst/>
                <a:latin typeface="Sakkal Majalla" panose="02000000000000000000" pitchFamily="2" charset="-78"/>
                <a:ea typeface="Calibri" panose="020F0502020204030204" pitchFamily="34" charset="0"/>
                <a:cs typeface="Sakkal Majalla" panose="02000000000000000000" pitchFamily="2" charset="-78"/>
              </a:rPr>
              <a:t>توجد العديد من المكتبات الجاهزة للاستخدام في البايثون من قبل المتخصصين </a:t>
            </a:r>
            <a:r>
              <a:rPr lang="ar-SA" sz="2000">
                <a:effectLst/>
                <a:latin typeface="Sakkal Majalla" panose="02000000000000000000" pitchFamily="2" charset="-78"/>
                <a:ea typeface="Calibri" panose="020F0502020204030204" pitchFamily="34" charset="0"/>
                <a:cs typeface="Sakkal Majalla" panose="02000000000000000000" pitchFamily="2" charset="-78"/>
              </a:rPr>
              <a:t>في المؤسسات المختلفة تغطي مجموعة متنوعة من الاحتياجات مثل :  استخراج البيانات ، وإعداد البيانات وتحليلها ، ومعالجة البيانات ، والنمذجة التنبؤية ، وتمثيل البيانات ، وإعداد التقارير . </a:t>
            </a:r>
            <a:endParaRPr lang="en-US" sz="2000">
              <a:effectLst/>
              <a:latin typeface="Sakkal Majalla" panose="02000000000000000000" pitchFamily="2" charset="-78"/>
              <a:ea typeface="Calibri" panose="020F0502020204030204" pitchFamily="34" charset="0"/>
              <a:cs typeface="Sakkal Majalla" panose="02000000000000000000" pitchFamily="2" charset="-78"/>
            </a:endParaRPr>
          </a:p>
        </p:txBody>
      </p:sp>
    </p:spTree>
    <p:extLst>
      <p:ext uri="{BB962C8B-B14F-4D97-AF65-F5344CB8AC3E}">
        <p14:creationId xmlns:p14="http://schemas.microsoft.com/office/powerpoint/2010/main" val="16183742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 presetClass="entr" presetSubtype="0" dur="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dur="1"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p:stCondLst>
                              <p:cond delay="0"/>
                            </p:stCondLst>
                            <p:childTnLst>
                              <p:par>
                                <p:cTn id="11" presetID="1" presetClass="entr" presetSubtype="0" dur="1"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p:stCondLst>
                              <p:cond delay="0"/>
                            </p:stCondLst>
                            <p:childTnLst>
                              <p:par>
                                <p:cTn id="15" presetID="1" presetClass="entr" presetSubtype="0" dur="1"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5917" y="840582"/>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2AEE7729-9D21-ECA7-5830-7033ED74792F}"/>
              </a:ext>
            </a:extLst>
          </p:cNvPr>
          <p:cNvSpPr txBox="1"/>
          <p:nvPr/>
        </p:nvSpPr>
        <p:spPr>
          <a:xfrm>
            <a:off x="2112044" y="2820911"/>
            <a:ext cx="6534361" cy="750975"/>
          </a:xfrm>
          <a:prstGeom prst="rect">
            <a:avLst/>
          </a:prstGeom>
          <a:noFill/>
        </p:spPr>
        <p:txBody>
          <a:bodyPr wrap="square">
            <a:spAutoFit/>
          </a:bodyPr>
          <a:lstStyle/>
          <a:p>
            <a:pPr algn="just" rtl="1">
              <a:lnSpc>
                <a:spcPct val="107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لغة برمجـة عاليـة المسـتوى تستخدم لأغراض متعـددة وقد اكتسبت شـعبية متزايدة فـي علـم البيانات وتعلم الآلة .</a:t>
            </a:r>
            <a:endParaRPr lang="en-US" sz="2000">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5" name="مربع نص 4">
            <a:extLst>
              <a:ext uri="{FF2B5EF4-FFF2-40B4-BE49-F238E27FC236}">
                <a16:creationId xmlns:a16="http://schemas.microsoft.com/office/drawing/2014/main" id="{B21D5473-4523-8685-5273-0F72358FEB88}"/>
              </a:ext>
            </a:extLst>
          </p:cNvPr>
          <p:cNvSpPr txBox="1"/>
          <p:nvPr/>
        </p:nvSpPr>
        <p:spPr>
          <a:xfrm>
            <a:off x="3772567" y="1889735"/>
            <a:ext cx="3017519" cy="646331"/>
          </a:xfrm>
          <a:prstGeom prst="rect">
            <a:avLst/>
          </a:prstGeom>
          <a:noFill/>
        </p:spPr>
        <p:txBody>
          <a:bodyPr wrap="square">
            <a:spAutoFit/>
          </a:bodyPr>
          <a:lstStyle/>
          <a:p>
            <a:pPr algn="r" rtl="1"/>
            <a:r>
              <a:rPr lang="ar-SA" sz="2000" b="1" err="1">
                <a:solidFill>
                  <a:srgbClr val="001D58"/>
                </a:solidFill>
                <a:latin typeface="Sakkal Majalla" panose="02000000000000000000" pitchFamily="2" charset="-78"/>
                <a:cs typeface="Sakkal Majalla" panose="02000000000000000000" pitchFamily="2" charset="-78"/>
              </a:rPr>
              <a:t>البايثون</a:t>
            </a:r>
            <a:r>
              <a:rPr lang="ar-SA" sz="2400">
                <a:effectLst/>
                <a:latin typeface="Calibri" panose="020F0502020204030204" pitchFamily="34" charset="0"/>
                <a:ea typeface="Calibri" panose="020F0502020204030204" pitchFamily="34" charset="0"/>
                <a:cs typeface="Arial" panose="020B0604020202020204" pitchFamily="34" charset="0"/>
              </a:rPr>
              <a:t> </a:t>
            </a:r>
            <a:r>
              <a:rPr lang="ar-SA" sz="3600" b="1">
                <a:solidFill>
                  <a:srgbClr val="001D58"/>
                </a:solidFill>
                <a:latin typeface="Sakkal Majalla" panose="02000000000000000000" pitchFamily="2" charset="-78"/>
                <a:cs typeface="Sakkal Majalla" panose="02000000000000000000" pitchFamily="2" charset="-78"/>
              </a:rPr>
              <a:t>( </a:t>
            </a:r>
            <a:r>
              <a:rPr lang="en-US" sz="3600" b="1">
                <a:solidFill>
                  <a:srgbClr val="001D58"/>
                </a:solidFill>
                <a:latin typeface="Sakkal Majalla" panose="02000000000000000000" pitchFamily="2" charset="-78"/>
                <a:cs typeface="Sakkal Majalla" panose="02000000000000000000" pitchFamily="2" charset="-78"/>
              </a:rPr>
              <a:t>Python</a:t>
            </a:r>
            <a:r>
              <a:rPr lang="ar-SA" sz="3600" b="1">
                <a:solidFill>
                  <a:srgbClr val="001D58"/>
                </a:solidFill>
                <a:latin typeface="Sakkal Majalla" panose="02000000000000000000" pitchFamily="2" charset="-78"/>
                <a:cs typeface="Sakkal Majalla" panose="02000000000000000000" pitchFamily="2" charset="-78"/>
              </a:rPr>
              <a:t> ) </a:t>
            </a:r>
          </a:p>
        </p:txBody>
      </p:sp>
    </p:spTree>
    <p:extLst>
      <p:ext uri="{BB962C8B-B14F-4D97-AF65-F5344CB8AC3E}">
        <p14:creationId xmlns:p14="http://schemas.microsoft.com/office/powerpoint/2010/main" val="577344468"/>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176386" y="2338100"/>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2" name="مربع نص 1">
            <a:extLst>
              <a:ext uri="{FF2B5EF4-FFF2-40B4-BE49-F238E27FC236}">
                <a16:creationId xmlns:a16="http://schemas.microsoft.com/office/drawing/2014/main" id="{7892D4F0-A1BE-3708-C322-8F0AB96D374F}"/>
              </a:ext>
            </a:extLst>
          </p:cNvPr>
          <p:cNvSpPr txBox="1"/>
          <p:nvPr/>
        </p:nvSpPr>
        <p:spPr>
          <a:xfrm>
            <a:off x="572328" y="560058"/>
            <a:ext cx="6185916" cy="523220"/>
          </a:xfrm>
          <a:prstGeom prst="rect">
            <a:avLst/>
          </a:prstGeom>
          <a:noFill/>
        </p:spPr>
        <p:txBody>
          <a:bodyPr wrap="square">
            <a:spAutoFit/>
          </a:bodyPr>
          <a:lstStyle/>
          <a:p>
            <a:pPr algn="r" rtl="1"/>
            <a:r>
              <a:rPr lang="ar-SA" sz="2800" b="1">
                <a:solidFill>
                  <a:srgbClr val="FF0000"/>
                </a:solidFill>
                <a:latin typeface="Sakkal Majalla" panose="02000000000000000000" pitchFamily="2" charset="-78"/>
                <a:cs typeface="Sakkal Majalla" panose="02000000000000000000" pitchFamily="2" charset="-78"/>
              </a:rPr>
              <a:t>مقدمة إلى مفكرة جوبيتر </a:t>
            </a:r>
            <a:r>
              <a:rPr lang="en-US" sz="1800">
                <a:solidFill>
                  <a:srgbClr val="FF0000"/>
                </a:solidFill>
                <a:effectLst/>
                <a:latin typeface="Calibri" panose="020F0502020204030204" pitchFamily="34" charset="0"/>
                <a:ea typeface="Calibri" panose="020F0502020204030204" pitchFamily="34" charset="0"/>
                <a:cs typeface="Arial" panose="020B0604020202020204" pitchFamily="34" charset="0"/>
              </a:rPr>
              <a:t>Intro to Jupyter</a:t>
            </a: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endParaRPr lang="ar-SA">
              <a:solidFill>
                <a:srgbClr val="FF0000"/>
              </a:solidFill>
            </a:endParaRPr>
          </a:p>
        </p:txBody>
      </p:sp>
      <p:sp>
        <p:nvSpPr>
          <p:cNvPr id="3" name="مربع نص 2">
            <a:extLst>
              <a:ext uri="{FF2B5EF4-FFF2-40B4-BE49-F238E27FC236}">
                <a16:creationId xmlns:a16="http://schemas.microsoft.com/office/drawing/2014/main" id="{76EC536D-7F38-F41F-54FB-F63E002E9F9A}"/>
              </a:ext>
            </a:extLst>
          </p:cNvPr>
          <p:cNvSpPr txBox="1"/>
          <p:nvPr/>
        </p:nvSpPr>
        <p:spPr>
          <a:xfrm>
            <a:off x="2115500" y="2925493"/>
            <a:ext cx="6868298" cy="1738938"/>
          </a:xfrm>
          <a:prstGeom prst="rect">
            <a:avLst/>
          </a:prstGeom>
          <a:noFill/>
        </p:spPr>
        <p:txBody>
          <a:bodyPr wrap="square">
            <a:spAutoFit/>
          </a:bodyPr>
          <a:lstStyle/>
          <a:p>
            <a:pPr algn="just" rtl="1">
              <a:lnSpc>
                <a:spcPct val="107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تعتبر مفكـرة جوبيتر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أحـد تطبيقات الويـب مفتوحة المصـدر </a:t>
            </a:r>
            <a:r>
              <a:rPr lang="ar-SA" sz="2000">
                <a:effectLst/>
                <a:latin typeface="Sakkal Majalla" panose="02000000000000000000" pitchFamily="2" charset="-78"/>
                <a:ea typeface="Calibri" panose="020F0502020204030204" pitchFamily="34" charset="0"/>
                <a:cs typeface="Sakkal Majalla" panose="02000000000000000000" pitchFamily="2" charset="-78"/>
              </a:rPr>
              <a:t>المستخدمة لتطوير وتقديم مشروعات علم البيانات باستخدام البايثون . تتيح البيئة التفاعلية لعلماء البيانات إنشاء مفكرات محوسبة ، وتدمج مفكرة جوبيتر أوامر البايثون وتخرجها في مستند واحد يجمع بين التمثيلات والنص السردي والمعادلات الرياضية وأشكال البيانات الأخرى ، بعد تثبيت البرنامج ،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يمكن تشغيله في متصفح الويـب إما عبر الإنترنت أو على حاسب شخصي</a:t>
            </a:r>
            <a:endParaRPr lang="en-US"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4" name="مربع نص 3">
            <a:extLst>
              <a:ext uri="{FF2B5EF4-FFF2-40B4-BE49-F238E27FC236}">
                <a16:creationId xmlns:a16="http://schemas.microsoft.com/office/drawing/2014/main" id="{BF3F9CDC-8024-91F3-9662-C4CB3B00431D}"/>
              </a:ext>
            </a:extLst>
          </p:cNvPr>
          <p:cNvSpPr txBox="1"/>
          <p:nvPr/>
        </p:nvSpPr>
        <p:spPr>
          <a:xfrm>
            <a:off x="2049089" y="1950096"/>
            <a:ext cx="6872442" cy="1080296"/>
          </a:xfrm>
          <a:prstGeom prst="rect">
            <a:avLst/>
          </a:prstGeom>
          <a:noFill/>
        </p:spPr>
        <p:txBody>
          <a:bodyPr wrap="square">
            <a:spAutoFit/>
          </a:bodyPr>
          <a:lstStyle/>
          <a:p>
            <a:pPr algn="just" rtl="1">
              <a:lnSpc>
                <a:spcPct val="107000"/>
              </a:lnSpc>
              <a:spcAft>
                <a:spcPts val="800"/>
              </a:spcAft>
            </a:pP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يمكن كتابة أوامر البايثون النصية في أحد بيئات التطوير المتكاملة </a:t>
            </a:r>
            <a:r>
              <a:rPr lang="en-US" sz="2000">
                <a:effectLst/>
                <a:latin typeface="Sakkal Majalla" panose="02000000000000000000" pitchFamily="2" charset="-78"/>
                <a:ea typeface="Calibri" panose="020F0502020204030204" pitchFamily="34" charset="0"/>
                <a:cs typeface="Sakkal Majalla" panose="02000000000000000000" pitchFamily="2" charset="-78"/>
              </a:rPr>
              <a:t>IDE</a:t>
            </a:r>
            <a:r>
              <a:rPr lang="ar-SA" sz="2000">
                <a:effectLst/>
                <a:latin typeface="Sakkal Majalla" panose="02000000000000000000" pitchFamily="2" charset="-78"/>
                <a:ea typeface="Calibri" panose="020F0502020204030204" pitchFamily="34" charset="0"/>
                <a:cs typeface="Sakkal Majalla" panose="02000000000000000000" pitchFamily="2" charset="-78"/>
              </a:rPr>
              <a:t> مثل فيجول ستوديو كود  ( </a:t>
            </a:r>
            <a:r>
              <a:rPr lang="en-US" sz="2000">
                <a:effectLst/>
                <a:latin typeface="Sakkal Majalla" panose="02000000000000000000" pitchFamily="2" charset="-78"/>
                <a:ea typeface="Calibri" panose="020F0502020204030204" pitchFamily="34" charset="0"/>
                <a:cs typeface="Sakkal Majalla" panose="02000000000000000000" pitchFamily="2" charset="-78"/>
              </a:rPr>
              <a:t>Visual StudioCode</a:t>
            </a:r>
            <a:r>
              <a:rPr lang="ar-SA" sz="2000">
                <a:effectLst/>
                <a:latin typeface="Sakkal Majalla" panose="02000000000000000000" pitchFamily="2" charset="-78"/>
                <a:ea typeface="Calibri" panose="020F0502020204030204" pitchFamily="34" charset="0"/>
                <a:cs typeface="Sakkal Majalla" panose="02000000000000000000" pitchFamily="2" charset="-78"/>
              </a:rPr>
              <a:t> ) أو </a:t>
            </a:r>
            <a:r>
              <a:rPr lang="en-US" sz="2000">
                <a:effectLst/>
                <a:latin typeface="Sakkal Majalla" panose="02000000000000000000" pitchFamily="2" charset="-78"/>
                <a:ea typeface="Calibri" panose="020F0502020204030204" pitchFamily="34" charset="0"/>
                <a:cs typeface="Sakkal Majalla" panose="02000000000000000000" pitchFamily="2" charset="-78"/>
              </a:rPr>
              <a:t>JetBrains PyCharm</a:t>
            </a:r>
            <a:r>
              <a:rPr lang="ar-SA" sz="2000">
                <a:effectLst/>
                <a:latin typeface="Sakkal Majalla" panose="02000000000000000000" pitchFamily="2" charset="-78"/>
                <a:ea typeface="Calibri" panose="020F0502020204030204" pitchFamily="34" charset="0"/>
                <a:cs typeface="Sakkal Majalla" panose="02000000000000000000" pitchFamily="2" charset="-78"/>
              </a:rPr>
              <a:t> أو يمكنك كتابتها مفكرة جوبيتر ( </a:t>
            </a:r>
            <a:r>
              <a:rPr lang="en-US" sz="2000" err="1">
                <a:effectLst/>
                <a:latin typeface="Sakkal Majalla" panose="02000000000000000000" pitchFamily="2" charset="-78"/>
                <a:ea typeface="Calibri" panose="020F0502020204030204" pitchFamily="34" charset="0"/>
                <a:cs typeface="Sakkal Majalla" panose="02000000000000000000" pitchFamily="2" charset="-78"/>
              </a:rPr>
              <a:t>Jupyter Notebook</a:t>
            </a:r>
            <a:r>
              <a:rPr lang="ar-SA" sz="2000">
                <a:effectLst/>
                <a:latin typeface="Sakkal Majalla" panose="02000000000000000000" pitchFamily="2" charset="-78"/>
                <a:ea typeface="Calibri" panose="020F0502020204030204" pitchFamily="34" charset="0"/>
                <a:cs typeface="Sakkal Majalla" panose="02000000000000000000" pitchFamily="2" charset="-78"/>
              </a:rPr>
              <a:t> ) .</a:t>
            </a:r>
          </a:p>
        </p:txBody>
      </p:sp>
    </p:spTree>
    <p:extLst>
      <p:ext uri="{BB962C8B-B14F-4D97-AF65-F5344CB8AC3E}">
        <p14:creationId xmlns:p14="http://schemas.microsoft.com/office/powerpoint/2010/main" val="2015016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 presetClass="entr" presetSubtype="0" dur="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dur="1"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p:stCondLst>
                              <p:cond delay="0"/>
                            </p:stCondLst>
                            <p:childTnLst>
                              <p:par>
                                <p:cTn id="11" presetID="1" presetClass="entr" presetSubtype="0" dur="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cxnSp>
        <p:nvCxnSpPr>
          <p:cNvPr id="344" name="Google Shape;344;p37"/>
          <p:cNvCxnSpPr/>
          <p:nvPr/>
        </p:nvCxnSpPr>
        <p:spPr>
          <a:xfrm>
            <a:off x="2442844" y="4550135"/>
            <a:ext cx="4473600" cy="0"/>
          </a:xfrm>
          <a:prstGeom prst="straightConnector1">
            <a:avLst/>
          </a:prstGeom>
          <a:noFill/>
          <a:ln w="19050" cap="flat" cmpd="sng">
            <a:solidFill>
              <a:srgbClr val="376D00"/>
            </a:solidFill>
            <a:prstDash val="solid"/>
            <a:round/>
            <a:headEnd type="none" w="med" len="med"/>
            <a:tailEnd type="none" w="med" len="med"/>
          </a:ln>
        </p:spPr>
      </p:cxnSp>
      <p:pic>
        <p:nvPicPr>
          <p:cNvPr id="2" name="صورة 1" descr="صورة تحتوي على نص, رجل, خارجي&#10;&#10;تم إنشاء الوصف تلقائياً">
            <a:extLst>
              <a:ext uri="{FF2B5EF4-FFF2-40B4-BE49-F238E27FC236}">
                <a16:creationId xmlns:a16="http://schemas.microsoft.com/office/drawing/2014/main" id="{577163BA-8E7C-2FF5-E85E-A04A338EAAF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72001" y="785561"/>
            <a:ext cx="4241172" cy="3806917"/>
          </a:xfrm>
          <a:prstGeom prst="ellipse">
            <a:avLst/>
          </a:prstGeom>
          <a:ln>
            <a:noFill/>
          </a:ln>
          <a:effectLst>
            <a:softEdge rad="112500"/>
          </a:effectLst>
        </p:spPr>
      </p:pic>
      <p:pic>
        <p:nvPicPr>
          <p:cNvPr id="3" name="النشيد الوطني السّعودي - بدون موسيقى">
            <a:hlinkClick r:id="" action="ppaction://media"/>
            <a:extLst>
              <a:ext uri="{FF2B5EF4-FFF2-40B4-BE49-F238E27FC236}">
                <a16:creationId xmlns:a16="http://schemas.microsoft.com/office/drawing/2014/main" id="{F6117D74-FF59-88D0-52E8-260292B82A88}"/>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6445301" y="2697860"/>
            <a:ext cx="730651" cy="730651"/>
          </a:xfrm>
          <a:prstGeom prst="rect">
            <a:avLst/>
          </a:prstGeom>
        </p:spPr>
      </p:pic>
      <p:sp>
        <p:nvSpPr>
          <p:cNvPr id="4" name="مربع نص 3">
            <a:extLst>
              <a:ext uri="{FF2B5EF4-FFF2-40B4-BE49-F238E27FC236}">
                <a16:creationId xmlns:a16="http://schemas.microsoft.com/office/drawing/2014/main" id="{E9B92239-CE34-AB90-596E-23390AF16AA5}"/>
              </a:ext>
            </a:extLst>
          </p:cNvPr>
          <p:cNvSpPr txBox="1"/>
          <p:nvPr/>
        </p:nvSpPr>
        <p:spPr>
          <a:xfrm>
            <a:off x="1257689" y="3888503"/>
            <a:ext cx="4144896" cy="532903"/>
          </a:xfrm>
          <a:prstGeom prst="rect">
            <a:avLst/>
          </a:prstGeom>
          <a:noFill/>
        </p:spPr>
        <p:txBody>
          <a:bodyPr wrap="square">
            <a:spAutoFit/>
          </a:bodyPr>
          <a:lstStyle/>
          <a:p>
            <a:pPr algn="ctr" rtl="1">
              <a:lnSpc>
                <a:spcPct val="107000"/>
              </a:lnSpc>
              <a:spcAft>
                <a:spcPts val="800"/>
              </a:spcAft>
            </a:pPr>
            <a:r>
              <a:rPr lang="ar-SA" sz="2800" b="1">
                <a:solidFill>
                  <a:srgbClr val="C00000"/>
                </a:solidFill>
                <a:latin typeface="Calibri" panose="020F0502020204030204" pitchFamily="34" charset="0"/>
                <a:ea typeface="Calibri" panose="020F0502020204030204" pitchFamily="34" charset="0"/>
                <a:cs typeface="Calibri" panose="020F0502020204030204" pitchFamily="34" charset="0"/>
              </a:rPr>
              <a:t>النشيد الوطني ..</a:t>
            </a:r>
          </a:p>
        </p:txBody>
      </p:sp>
      <p:grpSp>
        <p:nvGrpSpPr>
          <p:cNvPr id="5" name="مجموعة 4">
            <a:extLst>
              <a:ext uri="{FF2B5EF4-FFF2-40B4-BE49-F238E27FC236}">
                <a16:creationId xmlns:a16="http://schemas.microsoft.com/office/drawing/2014/main" id="{35F4B963-6CF5-3335-9446-BF5BC07A3CB8}"/>
              </a:ext>
            </a:extLst>
          </p:cNvPr>
          <p:cNvGrpSpPr/>
          <p:nvPr/>
        </p:nvGrpSpPr>
        <p:grpSpPr>
          <a:xfrm>
            <a:off x="258182" y="766106"/>
            <a:ext cx="3265039" cy="704515"/>
            <a:chOff x="10474572" y="-6085639"/>
            <a:chExt cx="7284837" cy="2078342"/>
          </a:xfrm>
        </p:grpSpPr>
        <p:pic>
          <p:nvPicPr>
            <p:cNvPr id="6" name="صورة 5">
              <a:extLst>
                <a:ext uri="{FF2B5EF4-FFF2-40B4-BE49-F238E27FC236}">
                  <a16:creationId xmlns:a16="http://schemas.microsoft.com/office/drawing/2014/main" id="{F0873069-27D8-6CFA-70E3-B3F25A208B22}"/>
                </a:ext>
              </a:extLst>
            </p:cNvPr>
            <p:cNvPicPr>
              <a:picLocks noChangeAspect="1"/>
            </p:cNvPicPr>
            <p:nvPr/>
          </p:nvPicPr>
          <p:blipFill>
            <a:blip r:embed="rId7">
              <a:extLst>
                <a:ext uri="{28A0092B-C50C-407E-A947-70E740481C1C}">
                  <a14:useLocalDpi xmlns:a14="http://schemas.microsoft.com/office/drawing/2010/main" val="0"/>
                </a:ext>
                <a:ext uri="{837473B0-CC2E-450A-ABE3-18F120FF3D39}">
                  <a1611:picAttrSrcUrl xmlns:a1611="http://schemas.microsoft.com/office/drawing/2016/11/main" r:id="rId8"/>
                </a:ext>
              </a:extLst>
            </a:blip>
            <a:stretch>
              <a:fillRect/>
            </a:stretch>
          </p:blipFill>
          <p:spPr>
            <a:xfrm>
              <a:off x="15777821" y="-5873126"/>
              <a:ext cx="1981588" cy="1653312"/>
            </a:xfrm>
            <a:prstGeom prst="rect">
              <a:avLst/>
            </a:prstGeom>
          </p:spPr>
        </p:pic>
        <p:pic>
          <p:nvPicPr>
            <p:cNvPr id="7" name="صورة 6">
              <a:extLst>
                <a:ext uri="{FF2B5EF4-FFF2-40B4-BE49-F238E27FC236}">
                  <a16:creationId xmlns:a16="http://schemas.microsoft.com/office/drawing/2014/main" id="{60D369E8-4E4B-4AD8-8009-2439E50AA2F8}"/>
                </a:ext>
              </a:extLst>
            </p:cNvPr>
            <p:cNvPicPr>
              <a:picLocks noChangeAspect="1"/>
            </p:cNvPicPr>
            <p:nvPr/>
          </p:nvPicPr>
          <p:blipFill>
            <a:blip r:embed="rId9">
              <a:clrChange>
                <a:clrFrom>
                  <a:srgbClr val="FEFEFE"/>
                </a:clrFrom>
                <a:clrTo>
                  <a:srgbClr val="FEFEFE">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10"/>
                </a:ext>
              </a:extLst>
            </a:blip>
            <a:stretch>
              <a:fillRect/>
            </a:stretch>
          </p:blipFill>
          <p:spPr>
            <a:xfrm>
              <a:off x="10474572" y="-6085639"/>
              <a:ext cx="2328520" cy="2078342"/>
            </a:xfrm>
            <a:prstGeom prst="rect">
              <a:avLst/>
            </a:prstGeom>
          </p:spPr>
        </p:pic>
        <p:pic>
          <p:nvPicPr>
            <p:cNvPr id="8" name="صورة 7" descr="صورة تحتوي على مربع&#10;&#10;تم إنشاء الوصف تلقائياً">
              <a:extLst>
                <a:ext uri="{FF2B5EF4-FFF2-40B4-BE49-F238E27FC236}">
                  <a16:creationId xmlns:a16="http://schemas.microsoft.com/office/drawing/2014/main" id="{A5754DB8-BDEA-C505-44DF-F473DF394E8C}"/>
                </a:ext>
              </a:extLst>
            </p:cNvPr>
            <p:cNvPicPr>
              <a:picLocks noChangeAspect="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12"/>
                </a:ext>
              </a:extLst>
            </a:blip>
            <a:srcRect l="39879" t="20243" r="18510" b="14726"/>
            <a:stretch>
              <a:fillRect/>
            </a:stretch>
          </p:blipFill>
          <p:spPr>
            <a:xfrm>
              <a:off x="12803092" y="-5699608"/>
              <a:ext cx="2328520" cy="1306277"/>
            </a:xfrm>
            <a:prstGeom prst="rect">
              <a:avLst/>
            </a:prstGeom>
          </p:spPr>
        </p:pic>
      </p:grpSp>
      <p:sp>
        <p:nvSpPr>
          <p:cNvPr id="13" name="Google Shape;345;p37">
            <a:extLst>
              <a:ext uri="{FF2B5EF4-FFF2-40B4-BE49-F238E27FC236}">
                <a16:creationId xmlns:a16="http://schemas.microsoft.com/office/drawing/2014/main" id="{C6D1D176-C85A-3576-D23A-DCE8A2E13433}"/>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sp>
        <p:nvSpPr>
          <p:cNvPr id="15" name="Google Shape;1314;p23">
            <a:extLst>
              <a:ext uri="{FF2B5EF4-FFF2-40B4-BE49-F238E27FC236}">
                <a16:creationId xmlns:a16="http://schemas.microsoft.com/office/drawing/2014/main" id="{B87F972D-89E9-0130-6E47-3BDA30D024A1}"/>
              </a:ext>
            </a:extLst>
          </p:cNvPr>
          <p:cNvSpPr/>
          <p:nvPr/>
        </p:nvSpPr>
        <p:spPr>
          <a:xfrm>
            <a:off x="190562" y="3026759"/>
            <a:ext cx="2036994" cy="1706738"/>
          </a:xfrm>
          <a:custGeom>
            <a:avLst/>
            <a:gdLst/>
            <a:ahLst/>
            <a:cxnLst/>
            <a:rect l="l" t="t" r="r" b="b"/>
            <a:pathLst>
              <a:path w="53603" h="64104" extrusionOk="0">
                <a:moveTo>
                  <a:pt x="26802" y="0"/>
                </a:moveTo>
                <a:lnTo>
                  <a:pt x="1" y="15479"/>
                </a:lnTo>
                <a:lnTo>
                  <a:pt x="155" y="15562"/>
                </a:lnTo>
                <a:lnTo>
                  <a:pt x="60" y="15609"/>
                </a:lnTo>
                <a:lnTo>
                  <a:pt x="203" y="15693"/>
                </a:lnTo>
                <a:lnTo>
                  <a:pt x="108" y="15752"/>
                </a:lnTo>
                <a:lnTo>
                  <a:pt x="251" y="15836"/>
                </a:lnTo>
                <a:lnTo>
                  <a:pt x="155" y="15895"/>
                </a:lnTo>
                <a:lnTo>
                  <a:pt x="298" y="15979"/>
                </a:lnTo>
                <a:lnTo>
                  <a:pt x="215" y="16038"/>
                </a:lnTo>
                <a:lnTo>
                  <a:pt x="358" y="16121"/>
                </a:lnTo>
                <a:lnTo>
                  <a:pt x="263" y="16169"/>
                </a:lnTo>
                <a:lnTo>
                  <a:pt x="405" y="16252"/>
                </a:lnTo>
                <a:lnTo>
                  <a:pt x="310" y="16312"/>
                </a:lnTo>
                <a:lnTo>
                  <a:pt x="453" y="16395"/>
                </a:lnTo>
                <a:lnTo>
                  <a:pt x="358" y="16455"/>
                </a:lnTo>
                <a:lnTo>
                  <a:pt x="513" y="16538"/>
                </a:lnTo>
                <a:lnTo>
                  <a:pt x="417" y="16586"/>
                </a:lnTo>
                <a:lnTo>
                  <a:pt x="560" y="16681"/>
                </a:lnTo>
                <a:lnTo>
                  <a:pt x="465" y="16729"/>
                </a:lnTo>
                <a:lnTo>
                  <a:pt x="608" y="16812"/>
                </a:lnTo>
                <a:lnTo>
                  <a:pt x="513" y="16872"/>
                </a:lnTo>
                <a:lnTo>
                  <a:pt x="667" y="16955"/>
                </a:lnTo>
                <a:lnTo>
                  <a:pt x="572" y="17014"/>
                </a:lnTo>
                <a:lnTo>
                  <a:pt x="715" y="17098"/>
                </a:lnTo>
                <a:lnTo>
                  <a:pt x="620" y="17145"/>
                </a:lnTo>
                <a:lnTo>
                  <a:pt x="763" y="17241"/>
                </a:lnTo>
                <a:lnTo>
                  <a:pt x="667" y="17288"/>
                </a:lnTo>
                <a:lnTo>
                  <a:pt x="822" y="17372"/>
                </a:lnTo>
                <a:lnTo>
                  <a:pt x="727" y="17431"/>
                </a:lnTo>
                <a:lnTo>
                  <a:pt x="870" y="17514"/>
                </a:lnTo>
                <a:lnTo>
                  <a:pt x="774" y="17574"/>
                </a:lnTo>
                <a:lnTo>
                  <a:pt x="917" y="17657"/>
                </a:lnTo>
                <a:lnTo>
                  <a:pt x="822" y="17705"/>
                </a:lnTo>
                <a:lnTo>
                  <a:pt x="977" y="17800"/>
                </a:lnTo>
                <a:lnTo>
                  <a:pt x="882" y="17848"/>
                </a:lnTo>
                <a:lnTo>
                  <a:pt x="1025" y="17931"/>
                </a:lnTo>
                <a:lnTo>
                  <a:pt x="929" y="17991"/>
                </a:lnTo>
                <a:lnTo>
                  <a:pt x="1072" y="18074"/>
                </a:lnTo>
                <a:lnTo>
                  <a:pt x="977" y="18134"/>
                </a:lnTo>
                <a:lnTo>
                  <a:pt x="1132" y="18217"/>
                </a:lnTo>
                <a:lnTo>
                  <a:pt x="1036" y="18265"/>
                </a:lnTo>
                <a:lnTo>
                  <a:pt x="1179" y="18348"/>
                </a:lnTo>
                <a:lnTo>
                  <a:pt x="1084" y="18407"/>
                </a:lnTo>
                <a:lnTo>
                  <a:pt x="1227" y="18491"/>
                </a:lnTo>
                <a:lnTo>
                  <a:pt x="1132" y="18550"/>
                </a:lnTo>
                <a:lnTo>
                  <a:pt x="1286" y="18634"/>
                </a:lnTo>
                <a:lnTo>
                  <a:pt x="1191" y="18693"/>
                </a:lnTo>
                <a:lnTo>
                  <a:pt x="1334" y="18777"/>
                </a:lnTo>
                <a:lnTo>
                  <a:pt x="1239" y="18824"/>
                </a:lnTo>
                <a:lnTo>
                  <a:pt x="1382" y="18908"/>
                </a:lnTo>
                <a:lnTo>
                  <a:pt x="1286" y="18967"/>
                </a:lnTo>
                <a:lnTo>
                  <a:pt x="1429" y="19050"/>
                </a:lnTo>
                <a:lnTo>
                  <a:pt x="1334" y="19110"/>
                </a:lnTo>
                <a:lnTo>
                  <a:pt x="1489" y="19193"/>
                </a:lnTo>
                <a:lnTo>
                  <a:pt x="1394" y="19253"/>
                </a:lnTo>
                <a:lnTo>
                  <a:pt x="1536" y="19336"/>
                </a:lnTo>
                <a:lnTo>
                  <a:pt x="1441" y="19384"/>
                </a:lnTo>
                <a:lnTo>
                  <a:pt x="1584" y="19467"/>
                </a:lnTo>
                <a:lnTo>
                  <a:pt x="1489" y="19527"/>
                </a:lnTo>
                <a:lnTo>
                  <a:pt x="1644" y="19610"/>
                </a:lnTo>
                <a:lnTo>
                  <a:pt x="1548" y="19670"/>
                </a:lnTo>
                <a:lnTo>
                  <a:pt x="1691" y="19753"/>
                </a:lnTo>
                <a:lnTo>
                  <a:pt x="1596" y="19812"/>
                </a:lnTo>
                <a:lnTo>
                  <a:pt x="1739" y="19896"/>
                </a:lnTo>
                <a:lnTo>
                  <a:pt x="1644" y="19943"/>
                </a:lnTo>
                <a:lnTo>
                  <a:pt x="1798" y="20027"/>
                </a:lnTo>
                <a:lnTo>
                  <a:pt x="1703" y="20086"/>
                </a:lnTo>
                <a:lnTo>
                  <a:pt x="1846" y="20170"/>
                </a:lnTo>
                <a:lnTo>
                  <a:pt x="1751" y="20229"/>
                </a:lnTo>
                <a:lnTo>
                  <a:pt x="1894" y="20312"/>
                </a:lnTo>
                <a:lnTo>
                  <a:pt x="1798" y="20372"/>
                </a:lnTo>
                <a:lnTo>
                  <a:pt x="1953" y="20455"/>
                </a:lnTo>
                <a:lnTo>
                  <a:pt x="1858" y="20503"/>
                </a:lnTo>
                <a:lnTo>
                  <a:pt x="2001" y="20586"/>
                </a:lnTo>
                <a:lnTo>
                  <a:pt x="1906" y="20646"/>
                </a:lnTo>
                <a:lnTo>
                  <a:pt x="2048" y="20729"/>
                </a:lnTo>
                <a:lnTo>
                  <a:pt x="1953" y="20789"/>
                </a:lnTo>
                <a:lnTo>
                  <a:pt x="2108" y="20872"/>
                </a:lnTo>
                <a:lnTo>
                  <a:pt x="2013" y="20920"/>
                </a:lnTo>
                <a:lnTo>
                  <a:pt x="2156" y="21015"/>
                </a:lnTo>
                <a:lnTo>
                  <a:pt x="2060" y="21063"/>
                </a:lnTo>
                <a:lnTo>
                  <a:pt x="2203" y="21146"/>
                </a:lnTo>
                <a:lnTo>
                  <a:pt x="2108" y="21205"/>
                </a:lnTo>
                <a:lnTo>
                  <a:pt x="2251" y="21289"/>
                </a:lnTo>
                <a:lnTo>
                  <a:pt x="2156" y="21348"/>
                </a:lnTo>
                <a:lnTo>
                  <a:pt x="2310" y="21432"/>
                </a:lnTo>
                <a:lnTo>
                  <a:pt x="2215" y="21479"/>
                </a:lnTo>
                <a:lnTo>
                  <a:pt x="2358" y="21563"/>
                </a:lnTo>
                <a:lnTo>
                  <a:pt x="2263" y="21622"/>
                </a:lnTo>
                <a:lnTo>
                  <a:pt x="2406" y="21705"/>
                </a:lnTo>
                <a:lnTo>
                  <a:pt x="2310" y="21765"/>
                </a:lnTo>
                <a:lnTo>
                  <a:pt x="2465" y="21848"/>
                </a:lnTo>
                <a:lnTo>
                  <a:pt x="2370" y="21908"/>
                </a:lnTo>
                <a:lnTo>
                  <a:pt x="2513" y="21991"/>
                </a:lnTo>
                <a:lnTo>
                  <a:pt x="2418" y="22039"/>
                </a:lnTo>
                <a:lnTo>
                  <a:pt x="2560" y="22134"/>
                </a:lnTo>
                <a:lnTo>
                  <a:pt x="2465" y="22182"/>
                </a:lnTo>
                <a:lnTo>
                  <a:pt x="2620" y="22265"/>
                </a:lnTo>
                <a:lnTo>
                  <a:pt x="2525" y="22325"/>
                </a:lnTo>
                <a:lnTo>
                  <a:pt x="2668" y="22408"/>
                </a:lnTo>
                <a:lnTo>
                  <a:pt x="2572" y="22456"/>
                </a:lnTo>
                <a:lnTo>
                  <a:pt x="2715" y="22551"/>
                </a:lnTo>
                <a:lnTo>
                  <a:pt x="2620" y="22598"/>
                </a:lnTo>
                <a:lnTo>
                  <a:pt x="2775" y="22682"/>
                </a:lnTo>
                <a:lnTo>
                  <a:pt x="2679" y="22741"/>
                </a:lnTo>
                <a:lnTo>
                  <a:pt x="2822" y="22825"/>
                </a:lnTo>
                <a:lnTo>
                  <a:pt x="2727" y="22884"/>
                </a:lnTo>
                <a:lnTo>
                  <a:pt x="2870" y="22968"/>
                </a:lnTo>
                <a:lnTo>
                  <a:pt x="2775" y="23027"/>
                </a:lnTo>
                <a:lnTo>
                  <a:pt x="2930" y="23110"/>
                </a:lnTo>
                <a:lnTo>
                  <a:pt x="2834" y="23158"/>
                </a:lnTo>
                <a:lnTo>
                  <a:pt x="2977" y="23241"/>
                </a:lnTo>
                <a:lnTo>
                  <a:pt x="2882" y="23301"/>
                </a:lnTo>
                <a:lnTo>
                  <a:pt x="3025" y="23384"/>
                </a:lnTo>
                <a:lnTo>
                  <a:pt x="2930" y="23444"/>
                </a:lnTo>
                <a:lnTo>
                  <a:pt x="3084" y="23527"/>
                </a:lnTo>
                <a:lnTo>
                  <a:pt x="2977" y="23587"/>
                </a:lnTo>
                <a:lnTo>
                  <a:pt x="3132" y="23670"/>
                </a:lnTo>
                <a:lnTo>
                  <a:pt x="3037" y="23718"/>
                </a:lnTo>
                <a:lnTo>
                  <a:pt x="3180" y="23801"/>
                </a:lnTo>
                <a:lnTo>
                  <a:pt x="3084" y="23861"/>
                </a:lnTo>
                <a:lnTo>
                  <a:pt x="3227" y="23944"/>
                </a:lnTo>
                <a:lnTo>
                  <a:pt x="3132" y="24003"/>
                </a:lnTo>
                <a:lnTo>
                  <a:pt x="3287" y="24087"/>
                </a:lnTo>
                <a:lnTo>
                  <a:pt x="3191" y="24146"/>
                </a:lnTo>
                <a:lnTo>
                  <a:pt x="3334" y="24230"/>
                </a:lnTo>
                <a:lnTo>
                  <a:pt x="3239" y="24277"/>
                </a:lnTo>
                <a:lnTo>
                  <a:pt x="3382" y="24361"/>
                </a:lnTo>
                <a:lnTo>
                  <a:pt x="3287" y="24420"/>
                </a:lnTo>
                <a:lnTo>
                  <a:pt x="3441" y="24503"/>
                </a:lnTo>
                <a:lnTo>
                  <a:pt x="3346" y="24563"/>
                </a:lnTo>
                <a:lnTo>
                  <a:pt x="3489" y="24646"/>
                </a:lnTo>
                <a:lnTo>
                  <a:pt x="3394" y="24694"/>
                </a:lnTo>
                <a:lnTo>
                  <a:pt x="3537" y="24789"/>
                </a:lnTo>
                <a:lnTo>
                  <a:pt x="3441" y="24837"/>
                </a:lnTo>
                <a:lnTo>
                  <a:pt x="3596" y="24920"/>
                </a:lnTo>
                <a:lnTo>
                  <a:pt x="3501" y="24980"/>
                </a:lnTo>
                <a:lnTo>
                  <a:pt x="3644" y="25063"/>
                </a:lnTo>
                <a:lnTo>
                  <a:pt x="3549" y="25123"/>
                </a:lnTo>
                <a:lnTo>
                  <a:pt x="3692" y="25206"/>
                </a:lnTo>
                <a:lnTo>
                  <a:pt x="3596" y="25254"/>
                </a:lnTo>
                <a:lnTo>
                  <a:pt x="3751" y="25349"/>
                </a:lnTo>
                <a:lnTo>
                  <a:pt x="3644" y="25396"/>
                </a:lnTo>
                <a:lnTo>
                  <a:pt x="3799" y="25480"/>
                </a:lnTo>
                <a:lnTo>
                  <a:pt x="3703" y="25539"/>
                </a:lnTo>
                <a:lnTo>
                  <a:pt x="3846" y="25623"/>
                </a:lnTo>
                <a:lnTo>
                  <a:pt x="3751" y="25682"/>
                </a:lnTo>
                <a:lnTo>
                  <a:pt x="3906" y="25766"/>
                </a:lnTo>
                <a:lnTo>
                  <a:pt x="3811" y="25813"/>
                </a:lnTo>
                <a:lnTo>
                  <a:pt x="3953" y="25908"/>
                </a:lnTo>
                <a:lnTo>
                  <a:pt x="3858" y="25956"/>
                </a:lnTo>
                <a:lnTo>
                  <a:pt x="4001" y="26039"/>
                </a:lnTo>
                <a:lnTo>
                  <a:pt x="3906" y="26099"/>
                </a:lnTo>
                <a:lnTo>
                  <a:pt x="4049" y="26182"/>
                </a:lnTo>
                <a:lnTo>
                  <a:pt x="3953" y="26242"/>
                </a:lnTo>
                <a:lnTo>
                  <a:pt x="4108" y="26325"/>
                </a:lnTo>
                <a:lnTo>
                  <a:pt x="4013" y="26373"/>
                </a:lnTo>
                <a:lnTo>
                  <a:pt x="4156" y="26456"/>
                </a:lnTo>
                <a:lnTo>
                  <a:pt x="4061" y="26516"/>
                </a:lnTo>
                <a:lnTo>
                  <a:pt x="4203" y="26599"/>
                </a:lnTo>
                <a:lnTo>
                  <a:pt x="4108" y="26658"/>
                </a:lnTo>
                <a:lnTo>
                  <a:pt x="4263" y="26742"/>
                </a:lnTo>
                <a:lnTo>
                  <a:pt x="4168" y="26801"/>
                </a:lnTo>
                <a:lnTo>
                  <a:pt x="4311" y="26885"/>
                </a:lnTo>
                <a:lnTo>
                  <a:pt x="4215" y="26932"/>
                </a:lnTo>
                <a:lnTo>
                  <a:pt x="4358" y="27016"/>
                </a:lnTo>
                <a:lnTo>
                  <a:pt x="4263" y="27075"/>
                </a:lnTo>
                <a:lnTo>
                  <a:pt x="4418" y="27159"/>
                </a:lnTo>
                <a:lnTo>
                  <a:pt x="4323" y="27218"/>
                </a:lnTo>
                <a:lnTo>
                  <a:pt x="4465" y="27301"/>
                </a:lnTo>
                <a:lnTo>
                  <a:pt x="4370" y="27349"/>
                </a:lnTo>
                <a:lnTo>
                  <a:pt x="4513" y="27444"/>
                </a:lnTo>
                <a:lnTo>
                  <a:pt x="4418" y="27492"/>
                </a:lnTo>
                <a:lnTo>
                  <a:pt x="4573" y="27575"/>
                </a:lnTo>
                <a:lnTo>
                  <a:pt x="4465" y="27635"/>
                </a:lnTo>
                <a:lnTo>
                  <a:pt x="4620" y="27718"/>
                </a:lnTo>
                <a:lnTo>
                  <a:pt x="4525" y="27778"/>
                </a:lnTo>
                <a:lnTo>
                  <a:pt x="4668" y="27861"/>
                </a:lnTo>
                <a:lnTo>
                  <a:pt x="4573" y="27921"/>
                </a:lnTo>
                <a:lnTo>
                  <a:pt x="4727" y="28004"/>
                </a:lnTo>
                <a:lnTo>
                  <a:pt x="4632" y="28051"/>
                </a:lnTo>
                <a:lnTo>
                  <a:pt x="4775" y="28135"/>
                </a:lnTo>
                <a:lnTo>
                  <a:pt x="4680" y="28194"/>
                </a:lnTo>
                <a:lnTo>
                  <a:pt x="4823" y="28278"/>
                </a:lnTo>
                <a:lnTo>
                  <a:pt x="4727" y="28337"/>
                </a:lnTo>
                <a:lnTo>
                  <a:pt x="4870" y="28421"/>
                </a:lnTo>
                <a:lnTo>
                  <a:pt x="4775" y="28480"/>
                </a:lnTo>
                <a:lnTo>
                  <a:pt x="4930" y="28563"/>
                </a:lnTo>
                <a:lnTo>
                  <a:pt x="4835" y="28611"/>
                </a:lnTo>
                <a:lnTo>
                  <a:pt x="4977" y="28694"/>
                </a:lnTo>
                <a:lnTo>
                  <a:pt x="4882" y="28754"/>
                </a:lnTo>
                <a:lnTo>
                  <a:pt x="5025" y="28837"/>
                </a:lnTo>
                <a:lnTo>
                  <a:pt x="4930" y="28897"/>
                </a:lnTo>
                <a:lnTo>
                  <a:pt x="5085" y="28980"/>
                </a:lnTo>
                <a:lnTo>
                  <a:pt x="4989" y="29028"/>
                </a:lnTo>
                <a:lnTo>
                  <a:pt x="5132" y="29123"/>
                </a:lnTo>
                <a:lnTo>
                  <a:pt x="5037" y="29171"/>
                </a:lnTo>
                <a:lnTo>
                  <a:pt x="5180" y="29254"/>
                </a:lnTo>
                <a:lnTo>
                  <a:pt x="5085" y="29314"/>
                </a:lnTo>
                <a:lnTo>
                  <a:pt x="5239" y="29397"/>
                </a:lnTo>
                <a:lnTo>
                  <a:pt x="5144" y="29456"/>
                </a:lnTo>
                <a:lnTo>
                  <a:pt x="5287" y="29540"/>
                </a:lnTo>
                <a:lnTo>
                  <a:pt x="5192" y="29587"/>
                </a:lnTo>
                <a:lnTo>
                  <a:pt x="5335" y="29683"/>
                </a:lnTo>
                <a:lnTo>
                  <a:pt x="5239" y="29730"/>
                </a:lnTo>
                <a:lnTo>
                  <a:pt x="5394" y="29814"/>
                </a:lnTo>
                <a:lnTo>
                  <a:pt x="5299" y="29873"/>
                </a:lnTo>
                <a:lnTo>
                  <a:pt x="5442" y="29956"/>
                </a:lnTo>
                <a:lnTo>
                  <a:pt x="5346" y="30016"/>
                </a:lnTo>
                <a:lnTo>
                  <a:pt x="5489" y="30099"/>
                </a:lnTo>
                <a:lnTo>
                  <a:pt x="5394" y="30147"/>
                </a:lnTo>
                <a:lnTo>
                  <a:pt x="5549" y="30242"/>
                </a:lnTo>
                <a:lnTo>
                  <a:pt x="5454" y="30290"/>
                </a:lnTo>
                <a:lnTo>
                  <a:pt x="5597" y="30373"/>
                </a:lnTo>
                <a:lnTo>
                  <a:pt x="5501" y="30433"/>
                </a:lnTo>
                <a:lnTo>
                  <a:pt x="5644" y="30516"/>
                </a:lnTo>
                <a:lnTo>
                  <a:pt x="5549" y="30576"/>
                </a:lnTo>
                <a:lnTo>
                  <a:pt x="5692" y="30659"/>
                </a:lnTo>
                <a:lnTo>
                  <a:pt x="5608" y="30707"/>
                </a:lnTo>
                <a:lnTo>
                  <a:pt x="5751" y="30790"/>
                </a:lnTo>
                <a:lnTo>
                  <a:pt x="5656" y="30849"/>
                </a:lnTo>
                <a:lnTo>
                  <a:pt x="5799" y="30933"/>
                </a:lnTo>
                <a:lnTo>
                  <a:pt x="5704" y="30992"/>
                </a:lnTo>
                <a:lnTo>
                  <a:pt x="5847" y="31076"/>
                </a:lnTo>
                <a:lnTo>
                  <a:pt x="5751" y="31135"/>
                </a:lnTo>
                <a:lnTo>
                  <a:pt x="5906" y="31219"/>
                </a:lnTo>
                <a:lnTo>
                  <a:pt x="5811" y="31266"/>
                </a:lnTo>
                <a:lnTo>
                  <a:pt x="5954" y="31350"/>
                </a:lnTo>
                <a:lnTo>
                  <a:pt x="5858" y="31409"/>
                </a:lnTo>
                <a:lnTo>
                  <a:pt x="6001" y="31492"/>
                </a:lnTo>
                <a:lnTo>
                  <a:pt x="5906" y="31552"/>
                </a:lnTo>
                <a:lnTo>
                  <a:pt x="6061" y="31635"/>
                </a:lnTo>
                <a:lnTo>
                  <a:pt x="5966" y="31695"/>
                </a:lnTo>
                <a:lnTo>
                  <a:pt x="6108" y="31778"/>
                </a:lnTo>
                <a:lnTo>
                  <a:pt x="6013" y="31826"/>
                </a:lnTo>
                <a:lnTo>
                  <a:pt x="6156" y="31909"/>
                </a:lnTo>
                <a:lnTo>
                  <a:pt x="6061" y="31969"/>
                </a:lnTo>
                <a:lnTo>
                  <a:pt x="6216" y="32052"/>
                </a:lnTo>
                <a:lnTo>
                  <a:pt x="6120" y="32112"/>
                </a:lnTo>
                <a:lnTo>
                  <a:pt x="6263" y="32195"/>
                </a:lnTo>
                <a:lnTo>
                  <a:pt x="6168" y="32254"/>
                </a:lnTo>
                <a:lnTo>
                  <a:pt x="6311" y="32338"/>
                </a:lnTo>
                <a:lnTo>
                  <a:pt x="6216" y="32385"/>
                </a:lnTo>
                <a:lnTo>
                  <a:pt x="6370" y="32469"/>
                </a:lnTo>
                <a:lnTo>
                  <a:pt x="6275" y="32528"/>
                </a:lnTo>
                <a:lnTo>
                  <a:pt x="6418" y="32612"/>
                </a:lnTo>
                <a:lnTo>
                  <a:pt x="6323" y="32671"/>
                </a:lnTo>
                <a:lnTo>
                  <a:pt x="6466" y="32754"/>
                </a:lnTo>
                <a:lnTo>
                  <a:pt x="6370" y="32814"/>
                </a:lnTo>
                <a:lnTo>
                  <a:pt x="6525" y="32897"/>
                </a:lnTo>
                <a:lnTo>
                  <a:pt x="6430" y="32945"/>
                </a:lnTo>
                <a:lnTo>
                  <a:pt x="6573" y="33028"/>
                </a:lnTo>
                <a:lnTo>
                  <a:pt x="6478" y="33088"/>
                </a:lnTo>
                <a:lnTo>
                  <a:pt x="6620" y="33171"/>
                </a:lnTo>
                <a:lnTo>
                  <a:pt x="6525" y="33231"/>
                </a:lnTo>
                <a:lnTo>
                  <a:pt x="6680" y="33314"/>
                </a:lnTo>
                <a:lnTo>
                  <a:pt x="6573" y="33362"/>
                </a:lnTo>
                <a:lnTo>
                  <a:pt x="6728" y="33457"/>
                </a:lnTo>
                <a:lnTo>
                  <a:pt x="6632" y="33505"/>
                </a:lnTo>
                <a:lnTo>
                  <a:pt x="6775" y="33588"/>
                </a:lnTo>
                <a:lnTo>
                  <a:pt x="6680" y="33647"/>
                </a:lnTo>
                <a:lnTo>
                  <a:pt x="6823" y="33731"/>
                </a:lnTo>
                <a:lnTo>
                  <a:pt x="6728" y="33790"/>
                </a:lnTo>
                <a:lnTo>
                  <a:pt x="6882" y="33874"/>
                </a:lnTo>
                <a:lnTo>
                  <a:pt x="6787" y="33921"/>
                </a:lnTo>
                <a:lnTo>
                  <a:pt x="6930" y="34017"/>
                </a:lnTo>
                <a:lnTo>
                  <a:pt x="6835" y="34064"/>
                </a:lnTo>
                <a:lnTo>
                  <a:pt x="6978" y="34147"/>
                </a:lnTo>
                <a:lnTo>
                  <a:pt x="6882" y="34207"/>
                </a:lnTo>
                <a:lnTo>
                  <a:pt x="7037" y="34290"/>
                </a:lnTo>
                <a:lnTo>
                  <a:pt x="6942" y="34350"/>
                </a:lnTo>
                <a:lnTo>
                  <a:pt x="7085" y="34433"/>
                </a:lnTo>
                <a:lnTo>
                  <a:pt x="6990" y="34481"/>
                </a:lnTo>
                <a:lnTo>
                  <a:pt x="7132" y="34576"/>
                </a:lnTo>
                <a:lnTo>
                  <a:pt x="7037" y="34624"/>
                </a:lnTo>
                <a:lnTo>
                  <a:pt x="7192" y="34707"/>
                </a:lnTo>
                <a:lnTo>
                  <a:pt x="7097" y="34767"/>
                </a:lnTo>
                <a:lnTo>
                  <a:pt x="7240" y="34850"/>
                </a:lnTo>
                <a:lnTo>
                  <a:pt x="7144" y="34909"/>
                </a:lnTo>
                <a:lnTo>
                  <a:pt x="7287" y="34993"/>
                </a:lnTo>
                <a:lnTo>
                  <a:pt x="7192" y="35040"/>
                </a:lnTo>
                <a:lnTo>
                  <a:pt x="7347" y="35124"/>
                </a:lnTo>
                <a:lnTo>
                  <a:pt x="7251" y="35183"/>
                </a:lnTo>
                <a:lnTo>
                  <a:pt x="7394" y="35267"/>
                </a:lnTo>
                <a:lnTo>
                  <a:pt x="7299" y="35326"/>
                </a:lnTo>
                <a:lnTo>
                  <a:pt x="7442" y="35410"/>
                </a:lnTo>
                <a:lnTo>
                  <a:pt x="7347" y="35469"/>
                </a:lnTo>
                <a:lnTo>
                  <a:pt x="7502" y="35552"/>
                </a:lnTo>
                <a:lnTo>
                  <a:pt x="7406" y="35600"/>
                </a:lnTo>
                <a:lnTo>
                  <a:pt x="7549" y="35683"/>
                </a:lnTo>
                <a:lnTo>
                  <a:pt x="7454" y="35743"/>
                </a:lnTo>
                <a:lnTo>
                  <a:pt x="7597" y="35826"/>
                </a:lnTo>
                <a:lnTo>
                  <a:pt x="7502" y="35886"/>
                </a:lnTo>
                <a:lnTo>
                  <a:pt x="7644" y="35969"/>
                </a:lnTo>
                <a:lnTo>
                  <a:pt x="7549" y="36029"/>
                </a:lnTo>
                <a:lnTo>
                  <a:pt x="7704" y="36112"/>
                </a:lnTo>
                <a:lnTo>
                  <a:pt x="7609" y="36160"/>
                </a:lnTo>
                <a:lnTo>
                  <a:pt x="7752" y="36243"/>
                </a:lnTo>
                <a:lnTo>
                  <a:pt x="7656" y="36303"/>
                </a:lnTo>
                <a:lnTo>
                  <a:pt x="7799" y="36386"/>
                </a:lnTo>
                <a:lnTo>
                  <a:pt x="7704" y="36445"/>
                </a:lnTo>
                <a:lnTo>
                  <a:pt x="7859" y="36529"/>
                </a:lnTo>
                <a:lnTo>
                  <a:pt x="7763" y="36588"/>
                </a:lnTo>
                <a:lnTo>
                  <a:pt x="7906" y="36672"/>
                </a:lnTo>
                <a:lnTo>
                  <a:pt x="7811" y="36719"/>
                </a:lnTo>
                <a:lnTo>
                  <a:pt x="7954" y="36803"/>
                </a:lnTo>
                <a:lnTo>
                  <a:pt x="7859" y="36862"/>
                </a:lnTo>
                <a:lnTo>
                  <a:pt x="8013" y="36945"/>
                </a:lnTo>
                <a:lnTo>
                  <a:pt x="7918" y="37005"/>
                </a:lnTo>
                <a:lnTo>
                  <a:pt x="8061" y="37088"/>
                </a:lnTo>
                <a:lnTo>
                  <a:pt x="7966" y="37148"/>
                </a:lnTo>
                <a:lnTo>
                  <a:pt x="8109" y="37231"/>
                </a:lnTo>
                <a:lnTo>
                  <a:pt x="8013" y="37279"/>
                </a:lnTo>
                <a:lnTo>
                  <a:pt x="8168" y="37362"/>
                </a:lnTo>
                <a:lnTo>
                  <a:pt x="8073" y="37422"/>
                </a:lnTo>
                <a:lnTo>
                  <a:pt x="8216" y="37505"/>
                </a:lnTo>
                <a:lnTo>
                  <a:pt x="8121" y="37565"/>
                </a:lnTo>
                <a:lnTo>
                  <a:pt x="8264" y="37648"/>
                </a:lnTo>
                <a:lnTo>
                  <a:pt x="8168" y="37696"/>
                </a:lnTo>
                <a:lnTo>
                  <a:pt x="8323" y="37791"/>
                </a:lnTo>
                <a:lnTo>
                  <a:pt x="8228" y="37838"/>
                </a:lnTo>
                <a:lnTo>
                  <a:pt x="8371" y="37922"/>
                </a:lnTo>
                <a:lnTo>
                  <a:pt x="8275" y="37981"/>
                </a:lnTo>
                <a:lnTo>
                  <a:pt x="8418" y="38065"/>
                </a:lnTo>
                <a:lnTo>
                  <a:pt x="8323" y="38124"/>
                </a:lnTo>
                <a:lnTo>
                  <a:pt x="8478" y="38208"/>
                </a:lnTo>
                <a:lnTo>
                  <a:pt x="8371" y="38255"/>
                </a:lnTo>
                <a:lnTo>
                  <a:pt x="8525" y="38350"/>
                </a:lnTo>
                <a:lnTo>
                  <a:pt x="8430" y="38398"/>
                </a:lnTo>
                <a:lnTo>
                  <a:pt x="8573" y="38481"/>
                </a:lnTo>
                <a:lnTo>
                  <a:pt x="8478" y="38541"/>
                </a:lnTo>
                <a:lnTo>
                  <a:pt x="8621" y="38624"/>
                </a:lnTo>
                <a:lnTo>
                  <a:pt x="8525" y="38684"/>
                </a:lnTo>
                <a:lnTo>
                  <a:pt x="8680" y="38767"/>
                </a:lnTo>
                <a:lnTo>
                  <a:pt x="8585" y="38815"/>
                </a:lnTo>
                <a:lnTo>
                  <a:pt x="8728" y="38910"/>
                </a:lnTo>
                <a:lnTo>
                  <a:pt x="8633" y="38958"/>
                </a:lnTo>
                <a:lnTo>
                  <a:pt x="8775" y="39041"/>
                </a:lnTo>
                <a:lnTo>
                  <a:pt x="8680" y="39100"/>
                </a:lnTo>
                <a:lnTo>
                  <a:pt x="8835" y="39184"/>
                </a:lnTo>
                <a:lnTo>
                  <a:pt x="8740" y="39243"/>
                </a:lnTo>
                <a:lnTo>
                  <a:pt x="8883" y="39327"/>
                </a:lnTo>
                <a:lnTo>
                  <a:pt x="8787" y="39374"/>
                </a:lnTo>
                <a:lnTo>
                  <a:pt x="8930" y="39458"/>
                </a:lnTo>
                <a:lnTo>
                  <a:pt x="8835" y="39517"/>
                </a:lnTo>
                <a:lnTo>
                  <a:pt x="8990" y="39601"/>
                </a:lnTo>
                <a:lnTo>
                  <a:pt x="8895" y="39660"/>
                </a:lnTo>
                <a:lnTo>
                  <a:pt x="9037" y="39743"/>
                </a:lnTo>
                <a:lnTo>
                  <a:pt x="8942" y="39803"/>
                </a:lnTo>
                <a:lnTo>
                  <a:pt x="9085" y="39886"/>
                </a:lnTo>
                <a:lnTo>
                  <a:pt x="8990" y="39934"/>
                </a:lnTo>
                <a:lnTo>
                  <a:pt x="9145" y="40017"/>
                </a:lnTo>
                <a:lnTo>
                  <a:pt x="9037" y="40077"/>
                </a:lnTo>
                <a:lnTo>
                  <a:pt x="9192" y="40160"/>
                </a:lnTo>
                <a:lnTo>
                  <a:pt x="9097" y="40220"/>
                </a:lnTo>
                <a:lnTo>
                  <a:pt x="9240" y="40303"/>
                </a:lnTo>
                <a:lnTo>
                  <a:pt x="9145" y="40363"/>
                </a:lnTo>
                <a:lnTo>
                  <a:pt x="9299" y="40446"/>
                </a:lnTo>
                <a:lnTo>
                  <a:pt x="9204" y="40494"/>
                </a:lnTo>
                <a:lnTo>
                  <a:pt x="9347" y="40577"/>
                </a:lnTo>
                <a:lnTo>
                  <a:pt x="9252" y="40636"/>
                </a:lnTo>
                <a:lnTo>
                  <a:pt x="9395" y="40720"/>
                </a:lnTo>
                <a:lnTo>
                  <a:pt x="9299" y="40779"/>
                </a:lnTo>
                <a:lnTo>
                  <a:pt x="9442" y="40863"/>
                </a:lnTo>
                <a:lnTo>
                  <a:pt x="9347" y="40922"/>
                </a:lnTo>
                <a:lnTo>
                  <a:pt x="9502" y="41005"/>
                </a:lnTo>
                <a:lnTo>
                  <a:pt x="9407" y="41053"/>
                </a:lnTo>
                <a:lnTo>
                  <a:pt x="9549" y="41136"/>
                </a:lnTo>
                <a:lnTo>
                  <a:pt x="9454" y="41196"/>
                </a:lnTo>
                <a:lnTo>
                  <a:pt x="9597" y="41279"/>
                </a:lnTo>
                <a:lnTo>
                  <a:pt x="9502" y="41339"/>
                </a:lnTo>
                <a:lnTo>
                  <a:pt x="9657" y="41422"/>
                </a:lnTo>
                <a:lnTo>
                  <a:pt x="9561" y="41470"/>
                </a:lnTo>
                <a:lnTo>
                  <a:pt x="9704" y="41565"/>
                </a:lnTo>
                <a:lnTo>
                  <a:pt x="9609" y="41613"/>
                </a:lnTo>
                <a:lnTo>
                  <a:pt x="9752" y="41696"/>
                </a:lnTo>
                <a:lnTo>
                  <a:pt x="9657" y="41756"/>
                </a:lnTo>
                <a:lnTo>
                  <a:pt x="9811" y="41839"/>
                </a:lnTo>
                <a:lnTo>
                  <a:pt x="9716" y="41898"/>
                </a:lnTo>
                <a:lnTo>
                  <a:pt x="9859" y="41982"/>
                </a:lnTo>
                <a:lnTo>
                  <a:pt x="9764" y="42029"/>
                </a:lnTo>
                <a:lnTo>
                  <a:pt x="9907" y="42125"/>
                </a:lnTo>
                <a:lnTo>
                  <a:pt x="9811" y="42172"/>
                </a:lnTo>
                <a:lnTo>
                  <a:pt x="9966" y="42256"/>
                </a:lnTo>
                <a:lnTo>
                  <a:pt x="9859" y="42315"/>
                </a:lnTo>
                <a:lnTo>
                  <a:pt x="10014" y="42398"/>
                </a:lnTo>
                <a:lnTo>
                  <a:pt x="9918" y="42458"/>
                </a:lnTo>
                <a:lnTo>
                  <a:pt x="10061" y="42541"/>
                </a:lnTo>
                <a:lnTo>
                  <a:pt x="9966" y="42589"/>
                </a:lnTo>
                <a:lnTo>
                  <a:pt x="10121" y="42684"/>
                </a:lnTo>
                <a:lnTo>
                  <a:pt x="10026" y="42732"/>
                </a:lnTo>
                <a:lnTo>
                  <a:pt x="10169" y="42815"/>
                </a:lnTo>
                <a:lnTo>
                  <a:pt x="10073" y="42875"/>
                </a:lnTo>
                <a:lnTo>
                  <a:pt x="10216" y="42958"/>
                </a:lnTo>
                <a:lnTo>
                  <a:pt x="10121" y="43018"/>
                </a:lnTo>
                <a:lnTo>
                  <a:pt x="10276" y="43101"/>
                </a:lnTo>
                <a:lnTo>
                  <a:pt x="10169" y="43149"/>
                </a:lnTo>
                <a:lnTo>
                  <a:pt x="10323" y="43244"/>
                </a:lnTo>
                <a:lnTo>
                  <a:pt x="10228" y="43291"/>
                </a:lnTo>
                <a:lnTo>
                  <a:pt x="10371" y="43375"/>
                </a:lnTo>
                <a:lnTo>
                  <a:pt x="10276" y="43434"/>
                </a:lnTo>
                <a:lnTo>
                  <a:pt x="10419" y="43518"/>
                </a:lnTo>
                <a:lnTo>
                  <a:pt x="10323" y="43577"/>
                </a:lnTo>
                <a:lnTo>
                  <a:pt x="10478" y="43661"/>
                </a:lnTo>
                <a:lnTo>
                  <a:pt x="10383" y="43708"/>
                </a:lnTo>
                <a:lnTo>
                  <a:pt x="10526" y="43792"/>
                </a:lnTo>
                <a:lnTo>
                  <a:pt x="10430" y="43851"/>
                </a:lnTo>
                <a:lnTo>
                  <a:pt x="10573" y="43934"/>
                </a:lnTo>
                <a:lnTo>
                  <a:pt x="10478" y="43994"/>
                </a:lnTo>
                <a:lnTo>
                  <a:pt x="10633" y="44077"/>
                </a:lnTo>
                <a:lnTo>
                  <a:pt x="10538" y="44137"/>
                </a:lnTo>
                <a:lnTo>
                  <a:pt x="10680" y="44220"/>
                </a:lnTo>
                <a:lnTo>
                  <a:pt x="10585" y="44268"/>
                </a:lnTo>
                <a:lnTo>
                  <a:pt x="10728" y="44351"/>
                </a:lnTo>
                <a:lnTo>
                  <a:pt x="10633" y="44411"/>
                </a:lnTo>
                <a:lnTo>
                  <a:pt x="10788" y="44494"/>
                </a:lnTo>
                <a:lnTo>
                  <a:pt x="10692" y="44554"/>
                </a:lnTo>
                <a:lnTo>
                  <a:pt x="10835" y="44637"/>
                </a:lnTo>
                <a:lnTo>
                  <a:pt x="10740" y="44696"/>
                </a:lnTo>
                <a:lnTo>
                  <a:pt x="10883" y="44780"/>
                </a:lnTo>
                <a:lnTo>
                  <a:pt x="10788" y="44827"/>
                </a:lnTo>
                <a:lnTo>
                  <a:pt x="10942" y="44911"/>
                </a:lnTo>
                <a:lnTo>
                  <a:pt x="10847" y="44970"/>
                </a:lnTo>
                <a:lnTo>
                  <a:pt x="10990" y="45054"/>
                </a:lnTo>
                <a:lnTo>
                  <a:pt x="10895" y="45113"/>
                </a:lnTo>
                <a:lnTo>
                  <a:pt x="11038" y="45196"/>
                </a:lnTo>
                <a:lnTo>
                  <a:pt x="10942" y="45256"/>
                </a:lnTo>
                <a:lnTo>
                  <a:pt x="11085" y="45339"/>
                </a:lnTo>
                <a:lnTo>
                  <a:pt x="11002" y="45387"/>
                </a:lnTo>
                <a:lnTo>
                  <a:pt x="11145" y="45470"/>
                </a:lnTo>
                <a:lnTo>
                  <a:pt x="11050" y="45530"/>
                </a:lnTo>
                <a:lnTo>
                  <a:pt x="11192" y="45613"/>
                </a:lnTo>
                <a:lnTo>
                  <a:pt x="11097" y="45673"/>
                </a:lnTo>
                <a:lnTo>
                  <a:pt x="11240" y="45756"/>
                </a:lnTo>
                <a:lnTo>
                  <a:pt x="11145" y="45804"/>
                </a:lnTo>
                <a:lnTo>
                  <a:pt x="11300" y="45899"/>
                </a:lnTo>
                <a:lnTo>
                  <a:pt x="11204" y="45947"/>
                </a:lnTo>
                <a:lnTo>
                  <a:pt x="11347" y="46030"/>
                </a:lnTo>
                <a:lnTo>
                  <a:pt x="11252" y="46089"/>
                </a:lnTo>
                <a:lnTo>
                  <a:pt x="11395" y="46173"/>
                </a:lnTo>
                <a:lnTo>
                  <a:pt x="11300" y="46232"/>
                </a:lnTo>
                <a:lnTo>
                  <a:pt x="11454" y="46316"/>
                </a:lnTo>
                <a:lnTo>
                  <a:pt x="11359" y="46363"/>
                </a:lnTo>
                <a:lnTo>
                  <a:pt x="11502" y="46459"/>
                </a:lnTo>
                <a:lnTo>
                  <a:pt x="11407" y="46506"/>
                </a:lnTo>
                <a:lnTo>
                  <a:pt x="11550" y="46589"/>
                </a:lnTo>
                <a:lnTo>
                  <a:pt x="11454" y="46649"/>
                </a:lnTo>
                <a:lnTo>
                  <a:pt x="11609" y="46732"/>
                </a:lnTo>
                <a:lnTo>
                  <a:pt x="11514" y="46792"/>
                </a:lnTo>
                <a:lnTo>
                  <a:pt x="11657" y="46875"/>
                </a:lnTo>
                <a:lnTo>
                  <a:pt x="11562" y="46923"/>
                </a:lnTo>
                <a:lnTo>
                  <a:pt x="11704" y="47018"/>
                </a:lnTo>
                <a:lnTo>
                  <a:pt x="11609" y="47066"/>
                </a:lnTo>
                <a:lnTo>
                  <a:pt x="11764" y="47149"/>
                </a:lnTo>
                <a:lnTo>
                  <a:pt x="11669" y="47209"/>
                </a:lnTo>
                <a:lnTo>
                  <a:pt x="11812" y="47292"/>
                </a:lnTo>
                <a:lnTo>
                  <a:pt x="11716" y="47351"/>
                </a:lnTo>
                <a:lnTo>
                  <a:pt x="11859" y="47435"/>
                </a:lnTo>
                <a:lnTo>
                  <a:pt x="11764" y="47482"/>
                </a:lnTo>
                <a:lnTo>
                  <a:pt x="11907" y="47566"/>
                </a:lnTo>
                <a:lnTo>
                  <a:pt x="11823" y="47625"/>
                </a:lnTo>
                <a:lnTo>
                  <a:pt x="11966" y="47709"/>
                </a:lnTo>
                <a:lnTo>
                  <a:pt x="11871" y="47768"/>
                </a:lnTo>
                <a:lnTo>
                  <a:pt x="12014" y="47852"/>
                </a:lnTo>
                <a:lnTo>
                  <a:pt x="11919" y="47911"/>
                </a:lnTo>
                <a:lnTo>
                  <a:pt x="12074" y="47994"/>
                </a:lnTo>
                <a:lnTo>
                  <a:pt x="11978" y="48042"/>
                </a:lnTo>
                <a:lnTo>
                  <a:pt x="12121" y="48125"/>
                </a:lnTo>
                <a:lnTo>
                  <a:pt x="12026" y="48185"/>
                </a:lnTo>
                <a:lnTo>
                  <a:pt x="12169" y="48268"/>
                </a:lnTo>
                <a:lnTo>
                  <a:pt x="12074" y="48328"/>
                </a:lnTo>
                <a:lnTo>
                  <a:pt x="12216" y="48411"/>
                </a:lnTo>
                <a:lnTo>
                  <a:pt x="12121" y="48471"/>
                </a:lnTo>
                <a:lnTo>
                  <a:pt x="12276" y="48554"/>
                </a:lnTo>
                <a:lnTo>
                  <a:pt x="12181" y="48602"/>
                </a:lnTo>
                <a:lnTo>
                  <a:pt x="12324" y="48685"/>
                </a:lnTo>
                <a:lnTo>
                  <a:pt x="12228" y="48745"/>
                </a:lnTo>
                <a:lnTo>
                  <a:pt x="12371" y="48828"/>
                </a:lnTo>
                <a:lnTo>
                  <a:pt x="12276" y="48887"/>
                </a:lnTo>
                <a:lnTo>
                  <a:pt x="12431" y="48971"/>
                </a:lnTo>
                <a:lnTo>
                  <a:pt x="12335" y="49030"/>
                </a:lnTo>
                <a:lnTo>
                  <a:pt x="12478" y="49114"/>
                </a:lnTo>
                <a:lnTo>
                  <a:pt x="12383" y="49161"/>
                </a:lnTo>
                <a:lnTo>
                  <a:pt x="12526" y="49245"/>
                </a:lnTo>
                <a:lnTo>
                  <a:pt x="12431" y="49304"/>
                </a:lnTo>
                <a:lnTo>
                  <a:pt x="12585" y="49387"/>
                </a:lnTo>
                <a:lnTo>
                  <a:pt x="12490" y="49447"/>
                </a:lnTo>
                <a:lnTo>
                  <a:pt x="12633" y="49530"/>
                </a:lnTo>
                <a:lnTo>
                  <a:pt x="12538" y="49578"/>
                </a:lnTo>
                <a:lnTo>
                  <a:pt x="12681" y="49673"/>
                </a:lnTo>
                <a:lnTo>
                  <a:pt x="12585" y="49721"/>
                </a:lnTo>
                <a:lnTo>
                  <a:pt x="12740" y="49804"/>
                </a:lnTo>
                <a:lnTo>
                  <a:pt x="12645" y="49864"/>
                </a:lnTo>
                <a:lnTo>
                  <a:pt x="12788" y="49947"/>
                </a:lnTo>
                <a:lnTo>
                  <a:pt x="12693" y="50007"/>
                </a:lnTo>
                <a:lnTo>
                  <a:pt x="12836" y="50090"/>
                </a:lnTo>
                <a:lnTo>
                  <a:pt x="12740" y="50138"/>
                </a:lnTo>
                <a:lnTo>
                  <a:pt x="12895" y="50233"/>
                </a:lnTo>
                <a:lnTo>
                  <a:pt x="12800" y="50280"/>
                </a:lnTo>
                <a:lnTo>
                  <a:pt x="12943" y="50364"/>
                </a:lnTo>
                <a:lnTo>
                  <a:pt x="12847" y="50423"/>
                </a:lnTo>
                <a:lnTo>
                  <a:pt x="12990" y="50507"/>
                </a:lnTo>
                <a:lnTo>
                  <a:pt x="12895" y="50566"/>
                </a:lnTo>
                <a:lnTo>
                  <a:pt x="13038" y="50650"/>
                </a:lnTo>
                <a:lnTo>
                  <a:pt x="12943" y="50697"/>
                </a:lnTo>
                <a:lnTo>
                  <a:pt x="13097" y="50792"/>
                </a:lnTo>
                <a:lnTo>
                  <a:pt x="13002" y="50840"/>
                </a:lnTo>
                <a:lnTo>
                  <a:pt x="13145" y="50923"/>
                </a:lnTo>
                <a:lnTo>
                  <a:pt x="13050" y="50983"/>
                </a:lnTo>
                <a:lnTo>
                  <a:pt x="13193" y="51066"/>
                </a:lnTo>
                <a:lnTo>
                  <a:pt x="13097" y="51126"/>
                </a:lnTo>
                <a:lnTo>
                  <a:pt x="13252" y="51209"/>
                </a:lnTo>
                <a:lnTo>
                  <a:pt x="13157" y="51257"/>
                </a:lnTo>
                <a:lnTo>
                  <a:pt x="13300" y="51352"/>
                </a:lnTo>
                <a:lnTo>
                  <a:pt x="13205" y="51400"/>
                </a:lnTo>
                <a:lnTo>
                  <a:pt x="13347" y="51483"/>
                </a:lnTo>
                <a:lnTo>
                  <a:pt x="13252" y="51542"/>
                </a:lnTo>
                <a:lnTo>
                  <a:pt x="13407" y="51626"/>
                </a:lnTo>
                <a:lnTo>
                  <a:pt x="13312" y="51685"/>
                </a:lnTo>
                <a:lnTo>
                  <a:pt x="13455" y="51769"/>
                </a:lnTo>
                <a:lnTo>
                  <a:pt x="13359" y="51816"/>
                </a:lnTo>
                <a:lnTo>
                  <a:pt x="13502" y="51900"/>
                </a:lnTo>
                <a:lnTo>
                  <a:pt x="13407" y="51959"/>
                </a:lnTo>
                <a:lnTo>
                  <a:pt x="13562" y="52043"/>
                </a:lnTo>
                <a:lnTo>
                  <a:pt x="13467" y="52102"/>
                </a:lnTo>
                <a:lnTo>
                  <a:pt x="13609" y="52185"/>
                </a:lnTo>
                <a:lnTo>
                  <a:pt x="13514" y="52245"/>
                </a:lnTo>
                <a:lnTo>
                  <a:pt x="13657" y="52328"/>
                </a:lnTo>
                <a:lnTo>
                  <a:pt x="13562" y="52376"/>
                </a:lnTo>
                <a:lnTo>
                  <a:pt x="13717" y="52459"/>
                </a:lnTo>
                <a:lnTo>
                  <a:pt x="13621" y="52519"/>
                </a:lnTo>
                <a:lnTo>
                  <a:pt x="13764" y="52602"/>
                </a:lnTo>
                <a:lnTo>
                  <a:pt x="13669" y="52662"/>
                </a:lnTo>
                <a:lnTo>
                  <a:pt x="13812" y="52745"/>
                </a:lnTo>
                <a:lnTo>
                  <a:pt x="13717" y="52805"/>
                </a:lnTo>
                <a:lnTo>
                  <a:pt x="13871" y="52888"/>
                </a:lnTo>
                <a:lnTo>
                  <a:pt x="13764" y="52936"/>
                </a:lnTo>
                <a:lnTo>
                  <a:pt x="13919" y="53019"/>
                </a:lnTo>
                <a:lnTo>
                  <a:pt x="13824" y="53078"/>
                </a:lnTo>
                <a:lnTo>
                  <a:pt x="13967" y="53162"/>
                </a:lnTo>
                <a:lnTo>
                  <a:pt x="13871" y="53221"/>
                </a:lnTo>
                <a:lnTo>
                  <a:pt x="14014" y="53305"/>
                </a:lnTo>
                <a:lnTo>
                  <a:pt x="13919" y="53364"/>
                </a:lnTo>
                <a:lnTo>
                  <a:pt x="14074" y="53447"/>
                </a:lnTo>
                <a:lnTo>
                  <a:pt x="13979" y="53495"/>
                </a:lnTo>
                <a:lnTo>
                  <a:pt x="14121" y="53578"/>
                </a:lnTo>
                <a:lnTo>
                  <a:pt x="14026" y="53638"/>
                </a:lnTo>
                <a:lnTo>
                  <a:pt x="14169" y="53721"/>
                </a:lnTo>
                <a:lnTo>
                  <a:pt x="14074" y="53781"/>
                </a:lnTo>
                <a:lnTo>
                  <a:pt x="14229" y="53864"/>
                </a:lnTo>
                <a:lnTo>
                  <a:pt x="14133" y="53912"/>
                </a:lnTo>
                <a:lnTo>
                  <a:pt x="14276" y="54007"/>
                </a:lnTo>
                <a:lnTo>
                  <a:pt x="14181" y="54055"/>
                </a:lnTo>
                <a:lnTo>
                  <a:pt x="14324" y="54138"/>
                </a:lnTo>
                <a:lnTo>
                  <a:pt x="14229" y="54198"/>
                </a:lnTo>
                <a:lnTo>
                  <a:pt x="14383" y="54281"/>
                </a:lnTo>
                <a:lnTo>
                  <a:pt x="14288" y="54340"/>
                </a:lnTo>
                <a:lnTo>
                  <a:pt x="14431" y="54424"/>
                </a:lnTo>
                <a:lnTo>
                  <a:pt x="14336" y="54471"/>
                </a:lnTo>
                <a:lnTo>
                  <a:pt x="14479" y="54567"/>
                </a:lnTo>
                <a:lnTo>
                  <a:pt x="14383" y="54614"/>
                </a:lnTo>
                <a:lnTo>
                  <a:pt x="14538" y="54698"/>
                </a:lnTo>
                <a:lnTo>
                  <a:pt x="14443" y="54757"/>
                </a:lnTo>
                <a:lnTo>
                  <a:pt x="14586" y="54841"/>
                </a:lnTo>
                <a:lnTo>
                  <a:pt x="14490" y="54900"/>
                </a:lnTo>
                <a:lnTo>
                  <a:pt x="14633" y="54983"/>
                </a:lnTo>
                <a:lnTo>
                  <a:pt x="14538" y="55031"/>
                </a:lnTo>
                <a:lnTo>
                  <a:pt x="14693" y="55126"/>
                </a:lnTo>
                <a:lnTo>
                  <a:pt x="14598" y="55174"/>
                </a:lnTo>
                <a:lnTo>
                  <a:pt x="14741" y="55257"/>
                </a:lnTo>
                <a:lnTo>
                  <a:pt x="14645" y="55317"/>
                </a:lnTo>
                <a:lnTo>
                  <a:pt x="14788" y="55400"/>
                </a:lnTo>
                <a:lnTo>
                  <a:pt x="14693" y="55460"/>
                </a:lnTo>
                <a:lnTo>
                  <a:pt x="14836" y="55543"/>
                </a:lnTo>
                <a:lnTo>
                  <a:pt x="14741" y="55591"/>
                </a:lnTo>
                <a:lnTo>
                  <a:pt x="14895" y="55686"/>
                </a:lnTo>
                <a:lnTo>
                  <a:pt x="14800" y="55733"/>
                </a:lnTo>
                <a:lnTo>
                  <a:pt x="14943" y="55817"/>
                </a:lnTo>
                <a:lnTo>
                  <a:pt x="14848" y="55876"/>
                </a:lnTo>
                <a:lnTo>
                  <a:pt x="14991" y="55960"/>
                </a:lnTo>
                <a:lnTo>
                  <a:pt x="14895" y="56019"/>
                </a:lnTo>
                <a:lnTo>
                  <a:pt x="15050" y="56103"/>
                </a:lnTo>
                <a:lnTo>
                  <a:pt x="14955" y="56150"/>
                </a:lnTo>
                <a:lnTo>
                  <a:pt x="15098" y="56234"/>
                </a:lnTo>
                <a:lnTo>
                  <a:pt x="15002" y="56293"/>
                </a:lnTo>
                <a:lnTo>
                  <a:pt x="15145" y="56376"/>
                </a:lnTo>
                <a:lnTo>
                  <a:pt x="15050" y="56436"/>
                </a:lnTo>
                <a:lnTo>
                  <a:pt x="15205" y="56519"/>
                </a:lnTo>
                <a:lnTo>
                  <a:pt x="15110" y="56579"/>
                </a:lnTo>
                <a:lnTo>
                  <a:pt x="15252" y="56662"/>
                </a:lnTo>
                <a:lnTo>
                  <a:pt x="15157" y="56710"/>
                </a:lnTo>
                <a:lnTo>
                  <a:pt x="15300" y="56793"/>
                </a:lnTo>
                <a:lnTo>
                  <a:pt x="15205" y="56853"/>
                </a:lnTo>
                <a:lnTo>
                  <a:pt x="15360" y="56936"/>
                </a:lnTo>
                <a:lnTo>
                  <a:pt x="15264" y="56996"/>
                </a:lnTo>
                <a:lnTo>
                  <a:pt x="15407" y="57079"/>
                </a:lnTo>
                <a:lnTo>
                  <a:pt x="15312" y="57138"/>
                </a:lnTo>
                <a:lnTo>
                  <a:pt x="15455" y="57222"/>
                </a:lnTo>
                <a:lnTo>
                  <a:pt x="15360" y="57269"/>
                </a:lnTo>
                <a:lnTo>
                  <a:pt x="15514" y="57353"/>
                </a:lnTo>
                <a:lnTo>
                  <a:pt x="15419" y="57412"/>
                </a:lnTo>
                <a:lnTo>
                  <a:pt x="15562" y="57496"/>
                </a:lnTo>
                <a:lnTo>
                  <a:pt x="15467" y="57555"/>
                </a:lnTo>
                <a:lnTo>
                  <a:pt x="26802" y="64104"/>
                </a:lnTo>
                <a:lnTo>
                  <a:pt x="38136" y="57555"/>
                </a:lnTo>
                <a:lnTo>
                  <a:pt x="38041" y="57496"/>
                </a:lnTo>
                <a:lnTo>
                  <a:pt x="38196" y="57412"/>
                </a:lnTo>
                <a:lnTo>
                  <a:pt x="38101" y="57353"/>
                </a:lnTo>
                <a:lnTo>
                  <a:pt x="38243" y="57269"/>
                </a:lnTo>
                <a:lnTo>
                  <a:pt x="38148" y="57222"/>
                </a:lnTo>
                <a:lnTo>
                  <a:pt x="38291" y="57138"/>
                </a:lnTo>
                <a:lnTo>
                  <a:pt x="38196" y="57079"/>
                </a:lnTo>
                <a:lnTo>
                  <a:pt x="38351" y="56996"/>
                </a:lnTo>
                <a:lnTo>
                  <a:pt x="38255" y="56936"/>
                </a:lnTo>
                <a:lnTo>
                  <a:pt x="38398" y="56853"/>
                </a:lnTo>
                <a:lnTo>
                  <a:pt x="38303" y="56793"/>
                </a:lnTo>
                <a:lnTo>
                  <a:pt x="38446" y="56710"/>
                </a:lnTo>
                <a:lnTo>
                  <a:pt x="38351" y="56662"/>
                </a:lnTo>
                <a:lnTo>
                  <a:pt x="38505" y="56579"/>
                </a:lnTo>
                <a:lnTo>
                  <a:pt x="38410" y="56519"/>
                </a:lnTo>
                <a:lnTo>
                  <a:pt x="38553" y="56436"/>
                </a:lnTo>
                <a:lnTo>
                  <a:pt x="38458" y="56376"/>
                </a:lnTo>
                <a:lnTo>
                  <a:pt x="38601" y="56293"/>
                </a:lnTo>
                <a:lnTo>
                  <a:pt x="38505" y="56245"/>
                </a:lnTo>
                <a:lnTo>
                  <a:pt x="38660" y="56150"/>
                </a:lnTo>
                <a:lnTo>
                  <a:pt x="38565" y="56103"/>
                </a:lnTo>
                <a:lnTo>
                  <a:pt x="38708" y="56019"/>
                </a:lnTo>
                <a:lnTo>
                  <a:pt x="38613" y="55960"/>
                </a:lnTo>
                <a:lnTo>
                  <a:pt x="38755" y="55876"/>
                </a:lnTo>
                <a:lnTo>
                  <a:pt x="38660" y="55817"/>
                </a:lnTo>
                <a:lnTo>
                  <a:pt x="38815" y="55733"/>
                </a:lnTo>
                <a:lnTo>
                  <a:pt x="38720" y="55686"/>
                </a:lnTo>
                <a:lnTo>
                  <a:pt x="38863" y="55591"/>
                </a:lnTo>
                <a:lnTo>
                  <a:pt x="38767" y="55543"/>
                </a:lnTo>
                <a:lnTo>
                  <a:pt x="38910" y="55460"/>
                </a:lnTo>
                <a:lnTo>
                  <a:pt x="38815" y="55400"/>
                </a:lnTo>
                <a:lnTo>
                  <a:pt x="38970" y="55317"/>
                </a:lnTo>
                <a:lnTo>
                  <a:pt x="38863" y="55257"/>
                </a:lnTo>
                <a:lnTo>
                  <a:pt x="39017" y="55174"/>
                </a:lnTo>
                <a:lnTo>
                  <a:pt x="38922" y="55126"/>
                </a:lnTo>
                <a:lnTo>
                  <a:pt x="39065" y="55031"/>
                </a:lnTo>
                <a:lnTo>
                  <a:pt x="38970" y="54983"/>
                </a:lnTo>
                <a:lnTo>
                  <a:pt x="39113" y="54900"/>
                </a:lnTo>
                <a:lnTo>
                  <a:pt x="39017" y="54841"/>
                </a:lnTo>
                <a:lnTo>
                  <a:pt x="39172" y="54757"/>
                </a:lnTo>
                <a:lnTo>
                  <a:pt x="39077" y="54698"/>
                </a:lnTo>
                <a:lnTo>
                  <a:pt x="39220" y="54614"/>
                </a:lnTo>
                <a:lnTo>
                  <a:pt x="39125" y="54567"/>
                </a:lnTo>
                <a:lnTo>
                  <a:pt x="39267" y="54471"/>
                </a:lnTo>
                <a:lnTo>
                  <a:pt x="39172" y="54424"/>
                </a:lnTo>
                <a:lnTo>
                  <a:pt x="39327" y="54340"/>
                </a:lnTo>
                <a:lnTo>
                  <a:pt x="39232" y="54281"/>
                </a:lnTo>
                <a:lnTo>
                  <a:pt x="39375" y="54198"/>
                </a:lnTo>
                <a:lnTo>
                  <a:pt x="39279" y="54138"/>
                </a:lnTo>
                <a:lnTo>
                  <a:pt x="39422" y="54055"/>
                </a:lnTo>
                <a:lnTo>
                  <a:pt x="39327" y="54007"/>
                </a:lnTo>
                <a:lnTo>
                  <a:pt x="39482" y="53924"/>
                </a:lnTo>
                <a:lnTo>
                  <a:pt x="39386" y="53864"/>
                </a:lnTo>
                <a:lnTo>
                  <a:pt x="39529" y="53781"/>
                </a:lnTo>
                <a:lnTo>
                  <a:pt x="39434" y="53721"/>
                </a:lnTo>
                <a:lnTo>
                  <a:pt x="39577" y="53638"/>
                </a:lnTo>
                <a:lnTo>
                  <a:pt x="39482" y="53578"/>
                </a:lnTo>
                <a:lnTo>
                  <a:pt x="39636" y="53495"/>
                </a:lnTo>
                <a:lnTo>
                  <a:pt x="39541" y="53447"/>
                </a:lnTo>
                <a:lnTo>
                  <a:pt x="39684" y="53364"/>
                </a:lnTo>
                <a:lnTo>
                  <a:pt x="39589" y="53305"/>
                </a:lnTo>
                <a:lnTo>
                  <a:pt x="39732" y="53221"/>
                </a:lnTo>
                <a:lnTo>
                  <a:pt x="39636" y="53162"/>
                </a:lnTo>
                <a:lnTo>
                  <a:pt x="39791" y="53078"/>
                </a:lnTo>
                <a:lnTo>
                  <a:pt x="39696" y="53019"/>
                </a:lnTo>
                <a:lnTo>
                  <a:pt x="39839" y="52936"/>
                </a:lnTo>
                <a:lnTo>
                  <a:pt x="39744" y="52888"/>
                </a:lnTo>
                <a:lnTo>
                  <a:pt x="39887" y="52805"/>
                </a:lnTo>
                <a:lnTo>
                  <a:pt x="39791" y="52745"/>
                </a:lnTo>
                <a:lnTo>
                  <a:pt x="39934" y="52662"/>
                </a:lnTo>
                <a:lnTo>
                  <a:pt x="39839" y="52602"/>
                </a:lnTo>
                <a:lnTo>
                  <a:pt x="39994" y="52519"/>
                </a:lnTo>
                <a:lnTo>
                  <a:pt x="39898" y="52459"/>
                </a:lnTo>
                <a:lnTo>
                  <a:pt x="40041" y="52376"/>
                </a:lnTo>
                <a:lnTo>
                  <a:pt x="39946" y="52328"/>
                </a:lnTo>
                <a:lnTo>
                  <a:pt x="40089" y="52245"/>
                </a:lnTo>
                <a:lnTo>
                  <a:pt x="39994" y="52185"/>
                </a:lnTo>
                <a:lnTo>
                  <a:pt x="40148" y="52102"/>
                </a:lnTo>
                <a:lnTo>
                  <a:pt x="40053" y="52043"/>
                </a:lnTo>
                <a:lnTo>
                  <a:pt x="40196" y="51959"/>
                </a:lnTo>
                <a:lnTo>
                  <a:pt x="40101" y="51912"/>
                </a:lnTo>
                <a:lnTo>
                  <a:pt x="40244" y="51816"/>
                </a:lnTo>
                <a:lnTo>
                  <a:pt x="40148" y="51769"/>
                </a:lnTo>
                <a:lnTo>
                  <a:pt x="40303" y="51685"/>
                </a:lnTo>
                <a:lnTo>
                  <a:pt x="40208" y="51626"/>
                </a:lnTo>
                <a:lnTo>
                  <a:pt x="40351" y="51542"/>
                </a:lnTo>
                <a:lnTo>
                  <a:pt x="40256" y="51483"/>
                </a:lnTo>
                <a:lnTo>
                  <a:pt x="40398" y="51400"/>
                </a:lnTo>
                <a:lnTo>
                  <a:pt x="40303" y="51352"/>
                </a:lnTo>
                <a:lnTo>
                  <a:pt x="40458" y="51257"/>
                </a:lnTo>
                <a:lnTo>
                  <a:pt x="40363" y="51209"/>
                </a:lnTo>
                <a:lnTo>
                  <a:pt x="40506" y="51126"/>
                </a:lnTo>
                <a:lnTo>
                  <a:pt x="40410" y="51066"/>
                </a:lnTo>
                <a:lnTo>
                  <a:pt x="40553" y="50983"/>
                </a:lnTo>
                <a:lnTo>
                  <a:pt x="40458" y="50923"/>
                </a:lnTo>
                <a:lnTo>
                  <a:pt x="40613" y="50840"/>
                </a:lnTo>
                <a:lnTo>
                  <a:pt x="40518" y="50792"/>
                </a:lnTo>
                <a:lnTo>
                  <a:pt x="40660" y="50697"/>
                </a:lnTo>
                <a:lnTo>
                  <a:pt x="40565" y="50650"/>
                </a:lnTo>
                <a:lnTo>
                  <a:pt x="40708" y="50566"/>
                </a:lnTo>
                <a:lnTo>
                  <a:pt x="40613" y="50507"/>
                </a:lnTo>
                <a:lnTo>
                  <a:pt x="40768" y="50423"/>
                </a:lnTo>
                <a:lnTo>
                  <a:pt x="40672" y="50364"/>
                </a:lnTo>
                <a:lnTo>
                  <a:pt x="40815" y="50280"/>
                </a:lnTo>
                <a:lnTo>
                  <a:pt x="40720" y="50233"/>
                </a:lnTo>
                <a:lnTo>
                  <a:pt x="40863" y="50138"/>
                </a:lnTo>
                <a:lnTo>
                  <a:pt x="40768" y="50090"/>
                </a:lnTo>
                <a:lnTo>
                  <a:pt x="40910" y="50007"/>
                </a:lnTo>
                <a:lnTo>
                  <a:pt x="40815" y="49947"/>
                </a:lnTo>
                <a:lnTo>
                  <a:pt x="40970" y="49864"/>
                </a:lnTo>
                <a:lnTo>
                  <a:pt x="40875" y="49804"/>
                </a:lnTo>
                <a:lnTo>
                  <a:pt x="41018" y="49721"/>
                </a:lnTo>
                <a:lnTo>
                  <a:pt x="40922" y="49673"/>
                </a:lnTo>
                <a:lnTo>
                  <a:pt x="41065" y="49590"/>
                </a:lnTo>
                <a:lnTo>
                  <a:pt x="40970" y="49530"/>
                </a:lnTo>
                <a:lnTo>
                  <a:pt x="41125" y="49447"/>
                </a:lnTo>
                <a:lnTo>
                  <a:pt x="41030" y="49387"/>
                </a:lnTo>
                <a:lnTo>
                  <a:pt x="41172" y="49304"/>
                </a:lnTo>
                <a:lnTo>
                  <a:pt x="41077" y="49245"/>
                </a:lnTo>
                <a:lnTo>
                  <a:pt x="41220" y="49161"/>
                </a:lnTo>
                <a:lnTo>
                  <a:pt x="41125" y="49114"/>
                </a:lnTo>
                <a:lnTo>
                  <a:pt x="41280" y="49030"/>
                </a:lnTo>
                <a:lnTo>
                  <a:pt x="41184" y="48971"/>
                </a:lnTo>
                <a:lnTo>
                  <a:pt x="41327" y="48887"/>
                </a:lnTo>
                <a:lnTo>
                  <a:pt x="41232" y="48828"/>
                </a:lnTo>
                <a:lnTo>
                  <a:pt x="41375" y="48745"/>
                </a:lnTo>
                <a:lnTo>
                  <a:pt x="41280" y="48685"/>
                </a:lnTo>
                <a:lnTo>
                  <a:pt x="41434" y="48602"/>
                </a:lnTo>
                <a:lnTo>
                  <a:pt x="41339" y="48554"/>
                </a:lnTo>
                <a:lnTo>
                  <a:pt x="41482" y="48471"/>
                </a:lnTo>
                <a:lnTo>
                  <a:pt x="41387" y="48411"/>
                </a:lnTo>
                <a:lnTo>
                  <a:pt x="41530" y="48328"/>
                </a:lnTo>
                <a:lnTo>
                  <a:pt x="41434" y="48268"/>
                </a:lnTo>
                <a:lnTo>
                  <a:pt x="41589" y="48185"/>
                </a:lnTo>
                <a:lnTo>
                  <a:pt x="41494" y="48125"/>
                </a:lnTo>
                <a:lnTo>
                  <a:pt x="41637" y="48042"/>
                </a:lnTo>
                <a:lnTo>
                  <a:pt x="41541" y="47994"/>
                </a:lnTo>
                <a:lnTo>
                  <a:pt x="41684" y="47911"/>
                </a:lnTo>
                <a:lnTo>
                  <a:pt x="41589" y="47852"/>
                </a:lnTo>
                <a:lnTo>
                  <a:pt x="41732" y="47768"/>
                </a:lnTo>
                <a:lnTo>
                  <a:pt x="41637" y="47709"/>
                </a:lnTo>
                <a:lnTo>
                  <a:pt x="41792" y="47625"/>
                </a:lnTo>
                <a:lnTo>
                  <a:pt x="41696" y="47578"/>
                </a:lnTo>
                <a:lnTo>
                  <a:pt x="41839" y="47482"/>
                </a:lnTo>
                <a:lnTo>
                  <a:pt x="41744" y="47435"/>
                </a:lnTo>
                <a:lnTo>
                  <a:pt x="41887" y="47351"/>
                </a:lnTo>
                <a:lnTo>
                  <a:pt x="41792" y="47292"/>
                </a:lnTo>
                <a:lnTo>
                  <a:pt x="41946" y="47209"/>
                </a:lnTo>
                <a:lnTo>
                  <a:pt x="41851" y="47149"/>
                </a:lnTo>
                <a:lnTo>
                  <a:pt x="41994" y="47066"/>
                </a:lnTo>
                <a:lnTo>
                  <a:pt x="41899" y="47018"/>
                </a:lnTo>
                <a:lnTo>
                  <a:pt x="42042" y="46923"/>
                </a:lnTo>
                <a:lnTo>
                  <a:pt x="41946" y="46875"/>
                </a:lnTo>
                <a:lnTo>
                  <a:pt x="42101" y="46792"/>
                </a:lnTo>
                <a:lnTo>
                  <a:pt x="42006" y="46732"/>
                </a:lnTo>
                <a:lnTo>
                  <a:pt x="42149" y="46649"/>
                </a:lnTo>
                <a:lnTo>
                  <a:pt x="42053" y="46589"/>
                </a:lnTo>
                <a:lnTo>
                  <a:pt x="42196" y="46506"/>
                </a:lnTo>
                <a:lnTo>
                  <a:pt x="42101" y="46459"/>
                </a:lnTo>
                <a:lnTo>
                  <a:pt x="42256" y="46363"/>
                </a:lnTo>
                <a:lnTo>
                  <a:pt x="42161" y="46316"/>
                </a:lnTo>
                <a:lnTo>
                  <a:pt x="42303" y="46232"/>
                </a:lnTo>
                <a:lnTo>
                  <a:pt x="42208" y="46173"/>
                </a:lnTo>
                <a:lnTo>
                  <a:pt x="42351" y="46089"/>
                </a:lnTo>
                <a:lnTo>
                  <a:pt x="42256" y="46030"/>
                </a:lnTo>
                <a:lnTo>
                  <a:pt x="42411" y="45947"/>
                </a:lnTo>
                <a:lnTo>
                  <a:pt x="42315" y="45899"/>
                </a:lnTo>
                <a:lnTo>
                  <a:pt x="42458" y="45804"/>
                </a:lnTo>
                <a:lnTo>
                  <a:pt x="42363" y="45756"/>
                </a:lnTo>
                <a:lnTo>
                  <a:pt x="42506" y="45673"/>
                </a:lnTo>
                <a:lnTo>
                  <a:pt x="42411" y="45613"/>
                </a:lnTo>
                <a:lnTo>
                  <a:pt x="42565" y="45530"/>
                </a:lnTo>
                <a:lnTo>
                  <a:pt x="42458" y="45470"/>
                </a:lnTo>
                <a:lnTo>
                  <a:pt x="42613" y="45387"/>
                </a:lnTo>
                <a:lnTo>
                  <a:pt x="42518" y="45339"/>
                </a:lnTo>
                <a:lnTo>
                  <a:pt x="42661" y="45256"/>
                </a:lnTo>
                <a:lnTo>
                  <a:pt x="42565" y="45196"/>
                </a:lnTo>
                <a:lnTo>
                  <a:pt x="42708" y="45113"/>
                </a:lnTo>
                <a:lnTo>
                  <a:pt x="42613" y="45054"/>
                </a:lnTo>
                <a:lnTo>
                  <a:pt x="42768" y="44970"/>
                </a:lnTo>
                <a:lnTo>
                  <a:pt x="42673" y="44911"/>
                </a:lnTo>
                <a:lnTo>
                  <a:pt x="42815" y="44827"/>
                </a:lnTo>
                <a:lnTo>
                  <a:pt x="42720" y="44780"/>
                </a:lnTo>
                <a:lnTo>
                  <a:pt x="42863" y="44696"/>
                </a:lnTo>
                <a:lnTo>
                  <a:pt x="42768" y="44637"/>
                </a:lnTo>
                <a:lnTo>
                  <a:pt x="42923" y="44554"/>
                </a:lnTo>
                <a:lnTo>
                  <a:pt x="42827" y="44494"/>
                </a:lnTo>
                <a:lnTo>
                  <a:pt x="42970" y="44411"/>
                </a:lnTo>
                <a:lnTo>
                  <a:pt x="42875" y="44351"/>
                </a:lnTo>
                <a:lnTo>
                  <a:pt x="43018" y="44268"/>
                </a:lnTo>
                <a:lnTo>
                  <a:pt x="42923" y="44220"/>
                </a:lnTo>
                <a:lnTo>
                  <a:pt x="43077" y="44137"/>
                </a:lnTo>
                <a:lnTo>
                  <a:pt x="42982" y="44077"/>
                </a:lnTo>
                <a:lnTo>
                  <a:pt x="43125" y="43994"/>
                </a:lnTo>
                <a:lnTo>
                  <a:pt x="43030" y="43934"/>
                </a:lnTo>
                <a:lnTo>
                  <a:pt x="43173" y="43851"/>
                </a:lnTo>
                <a:lnTo>
                  <a:pt x="43077" y="43792"/>
                </a:lnTo>
                <a:lnTo>
                  <a:pt x="43232" y="43708"/>
                </a:lnTo>
                <a:lnTo>
                  <a:pt x="43137" y="43661"/>
                </a:lnTo>
                <a:lnTo>
                  <a:pt x="43280" y="43577"/>
                </a:lnTo>
                <a:lnTo>
                  <a:pt x="43185" y="43518"/>
                </a:lnTo>
                <a:lnTo>
                  <a:pt x="43327" y="43434"/>
                </a:lnTo>
                <a:lnTo>
                  <a:pt x="43232" y="43375"/>
                </a:lnTo>
                <a:lnTo>
                  <a:pt x="43387" y="43291"/>
                </a:lnTo>
                <a:lnTo>
                  <a:pt x="43292" y="43244"/>
                </a:lnTo>
                <a:lnTo>
                  <a:pt x="43435" y="43149"/>
                </a:lnTo>
                <a:lnTo>
                  <a:pt x="43339" y="43101"/>
                </a:lnTo>
                <a:lnTo>
                  <a:pt x="43482" y="43018"/>
                </a:lnTo>
                <a:lnTo>
                  <a:pt x="43387" y="42958"/>
                </a:lnTo>
                <a:lnTo>
                  <a:pt x="43530" y="42875"/>
                </a:lnTo>
                <a:lnTo>
                  <a:pt x="43435" y="42815"/>
                </a:lnTo>
                <a:lnTo>
                  <a:pt x="43589" y="42732"/>
                </a:lnTo>
                <a:lnTo>
                  <a:pt x="43494" y="42684"/>
                </a:lnTo>
                <a:lnTo>
                  <a:pt x="43637" y="42589"/>
                </a:lnTo>
                <a:lnTo>
                  <a:pt x="43542" y="42541"/>
                </a:lnTo>
                <a:lnTo>
                  <a:pt x="43685" y="42458"/>
                </a:lnTo>
                <a:lnTo>
                  <a:pt x="43589" y="42398"/>
                </a:lnTo>
                <a:lnTo>
                  <a:pt x="43744" y="42315"/>
                </a:lnTo>
                <a:lnTo>
                  <a:pt x="43649" y="42256"/>
                </a:lnTo>
                <a:lnTo>
                  <a:pt x="43792" y="42172"/>
                </a:lnTo>
                <a:lnTo>
                  <a:pt x="43697" y="42125"/>
                </a:lnTo>
                <a:lnTo>
                  <a:pt x="43839" y="42029"/>
                </a:lnTo>
                <a:lnTo>
                  <a:pt x="43744" y="41982"/>
                </a:lnTo>
                <a:lnTo>
                  <a:pt x="43899" y="41898"/>
                </a:lnTo>
                <a:lnTo>
                  <a:pt x="43804" y="41839"/>
                </a:lnTo>
                <a:lnTo>
                  <a:pt x="43947" y="41756"/>
                </a:lnTo>
                <a:lnTo>
                  <a:pt x="43851" y="41696"/>
                </a:lnTo>
                <a:lnTo>
                  <a:pt x="43994" y="41613"/>
                </a:lnTo>
                <a:lnTo>
                  <a:pt x="43899" y="41565"/>
                </a:lnTo>
                <a:lnTo>
                  <a:pt x="44054" y="41482"/>
                </a:lnTo>
                <a:lnTo>
                  <a:pt x="43958" y="41422"/>
                </a:lnTo>
                <a:lnTo>
                  <a:pt x="44101" y="41339"/>
                </a:lnTo>
                <a:lnTo>
                  <a:pt x="44006" y="41279"/>
                </a:lnTo>
                <a:lnTo>
                  <a:pt x="44149" y="41196"/>
                </a:lnTo>
                <a:lnTo>
                  <a:pt x="44054" y="41136"/>
                </a:lnTo>
                <a:lnTo>
                  <a:pt x="44208" y="41053"/>
                </a:lnTo>
                <a:lnTo>
                  <a:pt x="44113" y="41005"/>
                </a:lnTo>
                <a:lnTo>
                  <a:pt x="44256" y="40922"/>
                </a:lnTo>
                <a:lnTo>
                  <a:pt x="44161" y="40863"/>
                </a:lnTo>
                <a:lnTo>
                  <a:pt x="44304" y="40779"/>
                </a:lnTo>
                <a:lnTo>
                  <a:pt x="44208" y="40720"/>
                </a:lnTo>
                <a:lnTo>
                  <a:pt x="44363" y="40636"/>
                </a:lnTo>
                <a:lnTo>
                  <a:pt x="44256" y="40577"/>
                </a:lnTo>
                <a:lnTo>
                  <a:pt x="44411" y="40494"/>
                </a:lnTo>
                <a:lnTo>
                  <a:pt x="44316" y="40446"/>
                </a:lnTo>
                <a:lnTo>
                  <a:pt x="44459" y="40363"/>
                </a:lnTo>
                <a:lnTo>
                  <a:pt x="44363" y="40303"/>
                </a:lnTo>
                <a:lnTo>
                  <a:pt x="44506" y="40220"/>
                </a:lnTo>
                <a:lnTo>
                  <a:pt x="44411" y="40160"/>
                </a:lnTo>
                <a:lnTo>
                  <a:pt x="44566" y="40077"/>
                </a:lnTo>
                <a:lnTo>
                  <a:pt x="44470" y="40017"/>
                </a:lnTo>
                <a:lnTo>
                  <a:pt x="44613" y="39934"/>
                </a:lnTo>
                <a:lnTo>
                  <a:pt x="44518" y="39886"/>
                </a:lnTo>
                <a:lnTo>
                  <a:pt x="44661" y="39803"/>
                </a:lnTo>
                <a:lnTo>
                  <a:pt x="44566" y="39743"/>
                </a:lnTo>
                <a:lnTo>
                  <a:pt x="44720" y="39660"/>
                </a:lnTo>
                <a:lnTo>
                  <a:pt x="44625" y="39601"/>
                </a:lnTo>
                <a:lnTo>
                  <a:pt x="44768" y="39517"/>
                </a:lnTo>
                <a:lnTo>
                  <a:pt x="44673" y="39470"/>
                </a:lnTo>
                <a:lnTo>
                  <a:pt x="44816" y="39374"/>
                </a:lnTo>
                <a:lnTo>
                  <a:pt x="44720" y="39327"/>
                </a:lnTo>
                <a:lnTo>
                  <a:pt x="44875" y="39243"/>
                </a:lnTo>
                <a:lnTo>
                  <a:pt x="44780" y="39184"/>
                </a:lnTo>
                <a:lnTo>
                  <a:pt x="44923" y="39100"/>
                </a:lnTo>
                <a:lnTo>
                  <a:pt x="44828" y="39041"/>
                </a:lnTo>
                <a:lnTo>
                  <a:pt x="44970" y="38958"/>
                </a:lnTo>
                <a:lnTo>
                  <a:pt x="44875" y="38910"/>
                </a:lnTo>
                <a:lnTo>
                  <a:pt x="45030" y="38815"/>
                </a:lnTo>
                <a:lnTo>
                  <a:pt x="44935" y="38767"/>
                </a:lnTo>
                <a:lnTo>
                  <a:pt x="45078" y="38684"/>
                </a:lnTo>
                <a:lnTo>
                  <a:pt x="44982" y="38624"/>
                </a:lnTo>
                <a:lnTo>
                  <a:pt x="45125" y="38541"/>
                </a:lnTo>
                <a:lnTo>
                  <a:pt x="45030" y="38481"/>
                </a:lnTo>
                <a:lnTo>
                  <a:pt x="45185" y="38398"/>
                </a:lnTo>
                <a:lnTo>
                  <a:pt x="45090" y="38350"/>
                </a:lnTo>
                <a:lnTo>
                  <a:pt x="45232" y="38255"/>
                </a:lnTo>
                <a:lnTo>
                  <a:pt x="45137" y="38208"/>
                </a:lnTo>
                <a:lnTo>
                  <a:pt x="45280" y="38124"/>
                </a:lnTo>
                <a:lnTo>
                  <a:pt x="45185" y="38065"/>
                </a:lnTo>
                <a:lnTo>
                  <a:pt x="45328" y="37981"/>
                </a:lnTo>
                <a:lnTo>
                  <a:pt x="45232" y="37922"/>
                </a:lnTo>
                <a:lnTo>
                  <a:pt x="45387" y="37838"/>
                </a:lnTo>
                <a:lnTo>
                  <a:pt x="45292" y="37791"/>
                </a:lnTo>
                <a:lnTo>
                  <a:pt x="45435" y="37707"/>
                </a:lnTo>
                <a:lnTo>
                  <a:pt x="45340" y="37648"/>
                </a:lnTo>
                <a:lnTo>
                  <a:pt x="45482" y="37565"/>
                </a:lnTo>
                <a:lnTo>
                  <a:pt x="45387" y="37505"/>
                </a:lnTo>
                <a:lnTo>
                  <a:pt x="45542" y="37422"/>
                </a:lnTo>
                <a:lnTo>
                  <a:pt x="45447" y="37362"/>
                </a:lnTo>
                <a:lnTo>
                  <a:pt x="45590" y="37279"/>
                </a:lnTo>
                <a:lnTo>
                  <a:pt x="45494" y="37231"/>
                </a:lnTo>
                <a:lnTo>
                  <a:pt x="45637" y="37148"/>
                </a:lnTo>
                <a:lnTo>
                  <a:pt x="45542" y="37088"/>
                </a:lnTo>
                <a:lnTo>
                  <a:pt x="45697" y="37005"/>
                </a:lnTo>
                <a:lnTo>
                  <a:pt x="45602" y="36945"/>
                </a:lnTo>
                <a:lnTo>
                  <a:pt x="45744" y="36862"/>
                </a:lnTo>
                <a:lnTo>
                  <a:pt x="45649" y="36803"/>
                </a:lnTo>
                <a:lnTo>
                  <a:pt x="45792" y="36719"/>
                </a:lnTo>
                <a:lnTo>
                  <a:pt x="45697" y="36672"/>
                </a:lnTo>
                <a:lnTo>
                  <a:pt x="45852" y="36588"/>
                </a:lnTo>
                <a:lnTo>
                  <a:pt x="45756" y="36529"/>
                </a:lnTo>
                <a:lnTo>
                  <a:pt x="45899" y="36445"/>
                </a:lnTo>
                <a:lnTo>
                  <a:pt x="45804" y="36386"/>
                </a:lnTo>
                <a:lnTo>
                  <a:pt x="45947" y="36303"/>
                </a:lnTo>
                <a:lnTo>
                  <a:pt x="45852" y="36243"/>
                </a:lnTo>
                <a:lnTo>
                  <a:pt x="46006" y="36160"/>
                </a:lnTo>
                <a:lnTo>
                  <a:pt x="45911" y="36112"/>
                </a:lnTo>
                <a:lnTo>
                  <a:pt x="46054" y="36029"/>
                </a:lnTo>
                <a:lnTo>
                  <a:pt x="45959" y="35969"/>
                </a:lnTo>
                <a:lnTo>
                  <a:pt x="46102" y="35886"/>
                </a:lnTo>
                <a:lnTo>
                  <a:pt x="46006" y="35826"/>
                </a:lnTo>
                <a:lnTo>
                  <a:pt x="46161" y="35743"/>
                </a:lnTo>
                <a:lnTo>
                  <a:pt x="46054" y="35683"/>
                </a:lnTo>
                <a:lnTo>
                  <a:pt x="46209" y="35600"/>
                </a:lnTo>
                <a:lnTo>
                  <a:pt x="46113" y="35552"/>
                </a:lnTo>
                <a:lnTo>
                  <a:pt x="46256" y="35469"/>
                </a:lnTo>
                <a:lnTo>
                  <a:pt x="46161" y="35410"/>
                </a:lnTo>
                <a:lnTo>
                  <a:pt x="46304" y="35326"/>
                </a:lnTo>
                <a:lnTo>
                  <a:pt x="46209" y="35267"/>
                </a:lnTo>
                <a:lnTo>
                  <a:pt x="46364" y="35183"/>
                </a:lnTo>
                <a:lnTo>
                  <a:pt x="46268" y="35136"/>
                </a:lnTo>
                <a:lnTo>
                  <a:pt x="46411" y="35040"/>
                </a:lnTo>
                <a:lnTo>
                  <a:pt x="46316" y="34993"/>
                </a:lnTo>
                <a:lnTo>
                  <a:pt x="46459" y="34909"/>
                </a:lnTo>
                <a:lnTo>
                  <a:pt x="46364" y="34850"/>
                </a:lnTo>
                <a:lnTo>
                  <a:pt x="46518" y="34767"/>
                </a:lnTo>
                <a:lnTo>
                  <a:pt x="46423" y="34707"/>
                </a:lnTo>
                <a:lnTo>
                  <a:pt x="46566" y="34624"/>
                </a:lnTo>
                <a:lnTo>
                  <a:pt x="46471" y="34576"/>
                </a:lnTo>
                <a:lnTo>
                  <a:pt x="46614" y="34481"/>
                </a:lnTo>
                <a:lnTo>
                  <a:pt x="46518" y="34433"/>
                </a:lnTo>
                <a:lnTo>
                  <a:pt x="46673" y="34350"/>
                </a:lnTo>
                <a:lnTo>
                  <a:pt x="46578" y="34290"/>
                </a:lnTo>
                <a:lnTo>
                  <a:pt x="46721" y="34207"/>
                </a:lnTo>
                <a:lnTo>
                  <a:pt x="46625" y="34147"/>
                </a:lnTo>
                <a:lnTo>
                  <a:pt x="46768" y="34064"/>
                </a:lnTo>
                <a:lnTo>
                  <a:pt x="46673" y="34017"/>
                </a:lnTo>
                <a:lnTo>
                  <a:pt x="46828" y="33921"/>
                </a:lnTo>
                <a:lnTo>
                  <a:pt x="46733" y="33874"/>
                </a:lnTo>
                <a:lnTo>
                  <a:pt x="46875" y="33790"/>
                </a:lnTo>
                <a:lnTo>
                  <a:pt x="46780" y="33731"/>
                </a:lnTo>
                <a:lnTo>
                  <a:pt x="46923" y="33647"/>
                </a:lnTo>
                <a:lnTo>
                  <a:pt x="46828" y="33588"/>
                </a:lnTo>
                <a:lnTo>
                  <a:pt x="46983" y="33505"/>
                </a:lnTo>
                <a:lnTo>
                  <a:pt x="46887" y="33457"/>
                </a:lnTo>
                <a:lnTo>
                  <a:pt x="47030" y="33374"/>
                </a:lnTo>
                <a:lnTo>
                  <a:pt x="46935" y="33314"/>
                </a:lnTo>
                <a:lnTo>
                  <a:pt x="47078" y="33231"/>
                </a:lnTo>
                <a:lnTo>
                  <a:pt x="46983" y="33171"/>
                </a:lnTo>
                <a:lnTo>
                  <a:pt x="47126" y="33088"/>
                </a:lnTo>
                <a:lnTo>
                  <a:pt x="47030" y="33028"/>
                </a:lnTo>
                <a:lnTo>
                  <a:pt x="47185" y="32945"/>
                </a:lnTo>
                <a:lnTo>
                  <a:pt x="47090" y="32897"/>
                </a:lnTo>
                <a:lnTo>
                  <a:pt x="47233" y="32814"/>
                </a:lnTo>
                <a:lnTo>
                  <a:pt x="47137" y="32754"/>
                </a:lnTo>
                <a:lnTo>
                  <a:pt x="47280" y="32671"/>
                </a:lnTo>
                <a:lnTo>
                  <a:pt x="47185" y="32612"/>
                </a:lnTo>
                <a:lnTo>
                  <a:pt x="47340" y="32528"/>
                </a:lnTo>
                <a:lnTo>
                  <a:pt x="47245" y="32469"/>
                </a:lnTo>
                <a:lnTo>
                  <a:pt x="47387" y="32385"/>
                </a:lnTo>
                <a:lnTo>
                  <a:pt x="47292" y="32338"/>
                </a:lnTo>
                <a:lnTo>
                  <a:pt x="47435" y="32254"/>
                </a:lnTo>
                <a:lnTo>
                  <a:pt x="47340" y="32195"/>
                </a:lnTo>
                <a:lnTo>
                  <a:pt x="47495" y="32112"/>
                </a:lnTo>
                <a:lnTo>
                  <a:pt x="47399" y="32052"/>
                </a:lnTo>
                <a:lnTo>
                  <a:pt x="47542" y="31969"/>
                </a:lnTo>
                <a:lnTo>
                  <a:pt x="47447" y="31909"/>
                </a:lnTo>
                <a:lnTo>
                  <a:pt x="47590" y="31826"/>
                </a:lnTo>
                <a:lnTo>
                  <a:pt x="47495" y="31778"/>
                </a:lnTo>
                <a:lnTo>
                  <a:pt x="47649" y="31695"/>
                </a:lnTo>
                <a:lnTo>
                  <a:pt x="47554" y="31635"/>
                </a:lnTo>
                <a:lnTo>
                  <a:pt x="47697" y="31552"/>
                </a:lnTo>
                <a:lnTo>
                  <a:pt x="47602" y="31492"/>
                </a:lnTo>
                <a:lnTo>
                  <a:pt x="47745" y="31409"/>
                </a:lnTo>
                <a:lnTo>
                  <a:pt x="47649" y="31350"/>
                </a:lnTo>
                <a:lnTo>
                  <a:pt x="47804" y="31266"/>
                </a:lnTo>
                <a:lnTo>
                  <a:pt x="47709" y="31219"/>
                </a:lnTo>
                <a:lnTo>
                  <a:pt x="47852" y="31135"/>
                </a:lnTo>
                <a:lnTo>
                  <a:pt x="47757" y="31076"/>
                </a:lnTo>
                <a:lnTo>
                  <a:pt x="47899" y="30992"/>
                </a:lnTo>
                <a:lnTo>
                  <a:pt x="47804" y="30933"/>
                </a:lnTo>
                <a:lnTo>
                  <a:pt x="47959" y="30849"/>
                </a:lnTo>
                <a:lnTo>
                  <a:pt x="47864" y="30802"/>
                </a:lnTo>
                <a:lnTo>
                  <a:pt x="48007" y="30707"/>
                </a:lnTo>
                <a:lnTo>
                  <a:pt x="47911" y="30659"/>
                </a:lnTo>
                <a:lnTo>
                  <a:pt x="48054" y="30576"/>
                </a:lnTo>
                <a:lnTo>
                  <a:pt x="47959" y="30516"/>
                </a:lnTo>
                <a:lnTo>
                  <a:pt x="48102" y="30433"/>
                </a:lnTo>
                <a:lnTo>
                  <a:pt x="48007" y="30373"/>
                </a:lnTo>
                <a:lnTo>
                  <a:pt x="48161" y="30290"/>
                </a:lnTo>
                <a:lnTo>
                  <a:pt x="48066" y="30242"/>
                </a:lnTo>
                <a:lnTo>
                  <a:pt x="48209" y="30147"/>
                </a:lnTo>
                <a:lnTo>
                  <a:pt x="48114" y="30099"/>
                </a:lnTo>
                <a:lnTo>
                  <a:pt x="48257" y="30016"/>
                </a:lnTo>
                <a:lnTo>
                  <a:pt x="48161" y="29956"/>
                </a:lnTo>
                <a:lnTo>
                  <a:pt x="48316" y="29873"/>
                </a:lnTo>
                <a:lnTo>
                  <a:pt x="48221" y="29814"/>
                </a:lnTo>
                <a:lnTo>
                  <a:pt x="48364" y="29730"/>
                </a:lnTo>
                <a:lnTo>
                  <a:pt x="48269" y="29683"/>
                </a:lnTo>
                <a:lnTo>
                  <a:pt x="48411" y="29587"/>
                </a:lnTo>
                <a:lnTo>
                  <a:pt x="48316" y="29540"/>
                </a:lnTo>
                <a:lnTo>
                  <a:pt x="48471" y="29456"/>
                </a:lnTo>
                <a:lnTo>
                  <a:pt x="48376" y="29397"/>
                </a:lnTo>
                <a:lnTo>
                  <a:pt x="48519" y="29314"/>
                </a:lnTo>
                <a:lnTo>
                  <a:pt x="48423" y="29254"/>
                </a:lnTo>
                <a:lnTo>
                  <a:pt x="48566" y="29171"/>
                </a:lnTo>
                <a:lnTo>
                  <a:pt x="48471" y="29123"/>
                </a:lnTo>
                <a:lnTo>
                  <a:pt x="48626" y="29040"/>
                </a:lnTo>
                <a:lnTo>
                  <a:pt x="48530" y="28980"/>
                </a:lnTo>
                <a:lnTo>
                  <a:pt x="48673" y="28897"/>
                </a:lnTo>
                <a:lnTo>
                  <a:pt x="48578" y="28837"/>
                </a:lnTo>
                <a:lnTo>
                  <a:pt x="48721" y="28754"/>
                </a:lnTo>
                <a:lnTo>
                  <a:pt x="48626" y="28694"/>
                </a:lnTo>
                <a:lnTo>
                  <a:pt x="48780" y="28611"/>
                </a:lnTo>
                <a:lnTo>
                  <a:pt x="48685" y="28563"/>
                </a:lnTo>
                <a:lnTo>
                  <a:pt x="48828" y="28480"/>
                </a:lnTo>
                <a:lnTo>
                  <a:pt x="48733" y="28421"/>
                </a:lnTo>
                <a:lnTo>
                  <a:pt x="48876" y="28337"/>
                </a:lnTo>
                <a:lnTo>
                  <a:pt x="48780" y="28278"/>
                </a:lnTo>
                <a:lnTo>
                  <a:pt x="48923" y="28194"/>
                </a:lnTo>
                <a:lnTo>
                  <a:pt x="48828" y="28135"/>
                </a:lnTo>
                <a:lnTo>
                  <a:pt x="48983" y="28051"/>
                </a:lnTo>
                <a:lnTo>
                  <a:pt x="48888" y="28004"/>
                </a:lnTo>
                <a:lnTo>
                  <a:pt x="49031" y="27921"/>
                </a:lnTo>
                <a:lnTo>
                  <a:pt x="48935" y="27861"/>
                </a:lnTo>
                <a:lnTo>
                  <a:pt x="49078" y="27778"/>
                </a:lnTo>
                <a:lnTo>
                  <a:pt x="48983" y="27718"/>
                </a:lnTo>
                <a:lnTo>
                  <a:pt x="49138" y="27635"/>
                </a:lnTo>
                <a:lnTo>
                  <a:pt x="49042" y="27575"/>
                </a:lnTo>
                <a:lnTo>
                  <a:pt x="49185" y="27492"/>
                </a:lnTo>
                <a:lnTo>
                  <a:pt x="49090" y="27444"/>
                </a:lnTo>
                <a:lnTo>
                  <a:pt x="49233" y="27349"/>
                </a:lnTo>
                <a:lnTo>
                  <a:pt x="49138" y="27301"/>
                </a:lnTo>
                <a:lnTo>
                  <a:pt x="49292" y="27218"/>
                </a:lnTo>
                <a:lnTo>
                  <a:pt x="49197" y="27159"/>
                </a:lnTo>
                <a:lnTo>
                  <a:pt x="49340" y="27075"/>
                </a:lnTo>
                <a:lnTo>
                  <a:pt x="49245" y="27028"/>
                </a:lnTo>
                <a:lnTo>
                  <a:pt x="49388" y="26932"/>
                </a:lnTo>
                <a:lnTo>
                  <a:pt x="49292" y="26885"/>
                </a:lnTo>
                <a:lnTo>
                  <a:pt x="49447" y="26801"/>
                </a:lnTo>
                <a:lnTo>
                  <a:pt x="49352" y="26742"/>
                </a:lnTo>
                <a:lnTo>
                  <a:pt x="49495" y="26658"/>
                </a:lnTo>
                <a:lnTo>
                  <a:pt x="49400" y="26599"/>
                </a:lnTo>
                <a:lnTo>
                  <a:pt x="49542" y="26516"/>
                </a:lnTo>
                <a:lnTo>
                  <a:pt x="49447" y="26456"/>
                </a:lnTo>
                <a:lnTo>
                  <a:pt x="49602" y="26373"/>
                </a:lnTo>
                <a:lnTo>
                  <a:pt x="49507" y="26325"/>
                </a:lnTo>
                <a:lnTo>
                  <a:pt x="49650" y="26242"/>
                </a:lnTo>
                <a:lnTo>
                  <a:pt x="49554" y="26182"/>
                </a:lnTo>
                <a:lnTo>
                  <a:pt x="49697" y="26099"/>
                </a:lnTo>
                <a:lnTo>
                  <a:pt x="49602" y="26039"/>
                </a:lnTo>
                <a:lnTo>
                  <a:pt x="49757" y="25956"/>
                </a:lnTo>
                <a:lnTo>
                  <a:pt x="49662" y="25908"/>
                </a:lnTo>
                <a:lnTo>
                  <a:pt x="49804" y="25813"/>
                </a:lnTo>
                <a:lnTo>
                  <a:pt x="49709" y="25766"/>
                </a:lnTo>
                <a:lnTo>
                  <a:pt x="49852" y="25682"/>
                </a:lnTo>
                <a:lnTo>
                  <a:pt x="49757" y="25623"/>
                </a:lnTo>
                <a:lnTo>
                  <a:pt x="49900" y="25539"/>
                </a:lnTo>
                <a:lnTo>
                  <a:pt x="49804" y="25480"/>
                </a:lnTo>
                <a:lnTo>
                  <a:pt x="49959" y="25396"/>
                </a:lnTo>
                <a:lnTo>
                  <a:pt x="49864" y="25349"/>
                </a:lnTo>
                <a:lnTo>
                  <a:pt x="50007" y="25254"/>
                </a:lnTo>
                <a:lnTo>
                  <a:pt x="49912" y="25206"/>
                </a:lnTo>
                <a:lnTo>
                  <a:pt x="50054" y="25123"/>
                </a:lnTo>
                <a:lnTo>
                  <a:pt x="49959" y="25063"/>
                </a:lnTo>
                <a:lnTo>
                  <a:pt x="50114" y="24980"/>
                </a:lnTo>
                <a:lnTo>
                  <a:pt x="50019" y="24920"/>
                </a:lnTo>
                <a:lnTo>
                  <a:pt x="50162" y="24837"/>
                </a:lnTo>
                <a:lnTo>
                  <a:pt x="50066" y="24789"/>
                </a:lnTo>
                <a:lnTo>
                  <a:pt x="50209" y="24706"/>
                </a:lnTo>
                <a:lnTo>
                  <a:pt x="50114" y="24646"/>
                </a:lnTo>
                <a:lnTo>
                  <a:pt x="50269" y="24563"/>
                </a:lnTo>
                <a:lnTo>
                  <a:pt x="50174" y="24503"/>
                </a:lnTo>
                <a:lnTo>
                  <a:pt x="50316" y="24420"/>
                </a:lnTo>
                <a:lnTo>
                  <a:pt x="50221" y="24361"/>
                </a:lnTo>
                <a:lnTo>
                  <a:pt x="50364" y="24277"/>
                </a:lnTo>
                <a:lnTo>
                  <a:pt x="50269" y="24230"/>
                </a:lnTo>
                <a:lnTo>
                  <a:pt x="50424" y="24146"/>
                </a:lnTo>
                <a:lnTo>
                  <a:pt x="50328" y="24087"/>
                </a:lnTo>
                <a:lnTo>
                  <a:pt x="50471" y="24003"/>
                </a:lnTo>
                <a:lnTo>
                  <a:pt x="50376" y="23944"/>
                </a:lnTo>
                <a:lnTo>
                  <a:pt x="50519" y="23861"/>
                </a:lnTo>
                <a:lnTo>
                  <a:pt x="50424" y="23801"/>
                </a:lnTo>
                <a:lnTo>
                  <a:pt x="50578" y="23718"/>
                </a:lnTo>
                <a:lnTo>
                  <a:pt x="50483" y="23670"/>
                </a:lnTo>
                <a:lnTo>
                  <a:pt x="50626" y="23587"/>
                </a:lnTo>
                <a:lnTo>
                  <a:pt x="50531" y="23527"/>
                </a:lnTo>
                <a:lnTo>
                  <a:pt x="50674" y="23444"/>
                </a:lnTo>
                <a:lnTo>
                  <a:pt x="50578" y="23384"/>
                </a:lnTo>
                <a:lnTo>
                  <a:pt x="50721" y="23301"/>
                </a:lnTo>
                <a:lnTo>
                  <a:pt x="50626" y="23241"/>
                </a:lnTo>
                <a:lnTo>
                  <a:pt x="50781" y="23158"/>
                </a:lnTo>
                <a:lnTo>
                  <a:pt x="50685" y="23110"/>
                </a:lnTo>
                <a:lnTo>
                  <a:pt x="50828" y="23027"/>
                </a:lnTo>
                <a:lnTo>
                  <a:pt x="50733" y="22968"/>
                </a:lnTo>
                <a:lnTo>
                  <a:pt x="50876" y="22884"/>
                </a:lnTo>
                <a:lnTo>
                  <a:pt x="50781" y="22825"/>
                </a:lnTo>
                <a:lnTo>
                  <a:pt x="50936" y="22741"/>
                </a:lnTo>
                <a:lnTo>
                  <a:pt x="50840" y="22694"/>
                </a:lnTo>
                <a:lnTo>
                  <a:pt x="50983" y="22598"/>
                </a:lnTo>
                <a:lnTo>
                  <a:pt x="50888" y="22551"/>
                </a:lnTo>
                <a:lnTo>
                  <a:pt x="51031" y="22467"/>
                </a:lnTo>
                <a:lnTo>
                  <a:pt x="50936" y="22408"/>
                </a:lnTo>
                <a:lnTo>
                  <a:pt x="51090" y="22325"/>
                </a:lnTo>
                <a:lnTo>
                  <a:pt x="50995" y="22265"/>
                </a:lnTo>
                <a:lnTo>
                  <a:pt x="51138" y="22182"/>
                </a:lnTo>
                <a:lnTo>
                  <a:pt x="51043" y="22134"/>
                </a:lnTo>
                <a:lnTo>
                  <a:pt x="51186" y="22039"/>
                </a:lnTo>
                <a:lnTo>
                  <a:pt x="51090" y="21991"/>
                </a:lnTo>
                <a:lnTo>
                  <a:pt x="51245" y="21908"/>
                </a:lnTo>
                <a:lnTo>
                  <a:pt x="51150" y="21848"/>
                </a:lnTo>
                <a:lnTo>
                  <a:pt x="51293" y="21765"/>
                </a:lnTo>
                <a:lnTo>
                  <a:pt x="51197" y="21705"/>
                </a:lnTo>
                <a:lnTo>
                  <a:pt x="51340" y="21622"/>
                </a:lnTo>
                <a:lnTo>
                  <a:pt x="51245" y="21563"/>
                </a:lnTo>
                <a:lnTo>
                  <a:pt x="51400" y="21479"/>
                </a:lnTo>
                <a:lnTo>
                  <a:pt x="51305" y="21432"/>
                </a:lnTo>
                <a:lnTo>
                  <a:pt x="51447" y="21348"/>
                </a:lnTo>
                <a:lnTo>
                  <a:pt x="51352" y="21289"/>
                </a:lnTo>
                <a:lnTo>
                  <a:pt x="51495" y="21205"/>
                </a:lnTo>
                <a:lnTo>
                  <a:pt x="51400" y="21146"/>
                </a:lnTo>
                <a:lnTo>
                  <a:pt x="51555" y="21063"/>
                </a:lnTo>
                <a:lnTo>
                  <a:pt x="51459" y="21015"/>
                </a:lnTo>
                <a:lnTo>
                  <a:pt x="51602" y="20920"/>
                </a:lnTo>
                <a:lnTo>
                  <a:pt x="51507" y="20872"/>
                </a:lnTo>
                <a:lnTo>
                  <a:pt x="51650" y="20789"/>
                </a:lnTo>
                <a:lnTo>
                  <a:pt x="51555" y="20729"/>
                </a:lnTo>
                <a:lnTo>
                  <a:pt x="51698" y="20646"/>
                </a:lnTo>
                <a:lnTo>
                  <a:pt x="51602" y="20586"/>
                </a:lnTo>
                <a:lnTo>
                  <a:pt x="51757" y="20503"/>
                </a:lnTo>
                <a:lnTo>
                  <a:pt x="51662" y="20455"/>
                </a:lnTo>
                <a:lnTo>
                  <a:pt x="51805" y="20372"/>
                </a:lnTo>
                <a:lnTo>
                  <a:pt x="51709" y="20312"/>
                </a:lnTo>
                <a:lnTo>
                  <a:pt x="51852" y="20229"/>
                </a:lnTo>
                <a:lnTo>
                  <a:pt x="51757" y="20170"/>
                </a:lnTo>
                <a:lnTo>
                  <a:pt x="51912" y="20086"/>
                </a:lnTo>
                <a:lnTo>
                  <a:pt x="51817" y="20027"/>
                </a:lnTo>
                <a:lnTo>
                  <a:pt x="51959" y="19943"/>
                </a:lnTo>
                <a:lnTo>
                  <a:pt x="51864" y="19896"/>
                </a:lnTo>
                <a:lnTo>
                  <a:pt x="52007" y="19812"/>
                </a:lnTo>
                <a:lnTo>
                  <a:pt x="51912" y="19753"/>
                </a:lnTo>
                <a:lnTo>
                  <a:pt x="52067" y="19670"/>
                </a:lnTo>
                <a:lnTo>
                  <a:pt x="51971" y="19610"/>
                </a:lnTo>
                <a:lnTo>
                  <a:pt x="52114" y="19527"/>
                </a:lnTo>
                <a:lnTo>
                  <a:pt x="52019" y="19467"/>
                </a:lnTo>
                <a:lnTo>
                  <a:pt x="52162" y="19384"/>
                </a:lnTo>
                <a:lnTo>
                  <a:pt x="52067" y="19336"/>
                </a:lnTo>
                <a:lnTo>
                  <a:pt x="52221" y="19253"/>
                </a:lnTo>
                <a:lnTo>
                  <a:pt x="52126" y="19193"/>
                </a:lnTo>
                <a:lnTo>
                  <a:pt x="52269" y="19110"/>
                </a:lnTo>
                <a:lnTo>
                  <a:pt x="52174" y="19050"/>
                </a:lnTo>
                <a:lnTo>
                  <a:pt x="52317" y="18967"/>
                </a:lnTo>
                <a:lnTo>
                  <a:pt x="52221" y="18919"/>
                </a:lnTo>
                <a:lnTo>
                  <a:pt x="52376" y="18824"/>
                </a:lnTo>
                <a:lnTo>
                  <a:pt x="52281" y="18777"/>
                </a:lnTo>
                <a:lnTo>
                  <a:pt x="52424" y="18693"/>
                </a:lnTo>
                <a:lnTo>
                  <a:pt x="52329" y="18634"/>
                </a:lnTo>
                <a:lnTo>
                  <a:pt x="52471" y="18550"/>
                </a:lnTo>
                <a:lnTo>
                  <a:pt x="52376" y="18491"/>
                </a:lnTo>
                <a:lnTo>
                  <a:pt x="52519" y="18407"/>
                </a:lnTo>
                <a:lnTo>
                  <a:pt x="52424" y="18360"/>
                </a:lnTo>
                <a:lnTo>
                  <a:pt x="52579" y="18265"/>
                </a:lnTo>
                <a:lnTo>
                  <a:pt x="52483" y="18217"/>
                </a:lnTo>
                <a:lnTo>
                  <a:pt x="52626" y="18134"/>
                </a:lnTo>
                <a:lnTo>
                  <a:pt x="52531" y="18074"/>
                </a:lnTo>
                <a:lnTo>
                  <a:pt x="52674" y="17991"/>
                </a:lnTo>
                <a:lnTo>
                  <a:pt x="52579" y="17931"/>
                </a:lnTo>
                <a:lnTo>
                  <a:pt x="52733" y="17848"/>
                </a:lnTo>
                <a:lnTo>
                  <a:pt x="52638" y="17800"/>
                </a:lnTo>
                <a:lnTo>
                  <a:pt x="52781" y="17705"/>
                </a:lnTo>
                <a:lnTo>
                  <a:pt x="52686" y="17657"/>
                </a:lnTo>
                <a:lnTo>
                  <a:pt x="52829" y="17574"/>
                </a:lnTo>
                <a:lnTo>
                  <a:pt x="52733" y="17514"/>
                </a:lnTo>
                <a:lnTo>
                  <a:pt x="52888" y="17431"/>
                </a:lnTo>
                <a:lnTo>
                  <a:pt x="52793" y="17372"/>
                </a:lnTo>
                <a:lnTo>
                  <a:pt x="52936" y="17288"/>
                </a:lnTo>
                <a:lnTo>
                  <a:pt x="52841" y="17241"/>
                </a:lnTo>
                <a:lnTo>
                  <a:pt x="52983" y="17145"/>
                </a:lnTo>
                <a:lnTo>
                  <a:pt x="52888" y="17098"/>
                </a:lnTo>
                <a:lnTo>
                  <a:pt x="53043" y="17014"/>
                </a:lnTo>
                <a:lnTo>
                  <a:pt x="52948" y="16955"/>
                </a:lnTo>
                <a:lnTo>
                  <a:pt x="53091" y="16872"/>
                </a:lnTo>
                <a:lnTo>
                  <a:pt x="52995" y="16812"/>
                </a:lnTo>
                <a:lnTo>
                  <a:pt x="53138" y="16729"/>
                </a:lnTo>
                <a:lnTo>
                  <a:pt x="53043" y="16681"/>
                </a:lnTo>
                <a:lnTo>
                  <a:pt x="53198" y="16598"/>
                </a:lnTo>
                <a:lnTo>
                  <a:pt x="53102" y="16538"/>
                </a:lnTo>
                <a:lnTo>
                  <a:pt x="53245" y="16455"/>
                </a:lnTo>
                <a:lnTo>
                  <a:pt x="53150" y="16395"/>
                </a:lnTo>
                <a:lnTo>
                  <a:pt x="53293" y="16312"/>
                </a:lnTo>
                <a:lnTo>
                  <a:pt x="53198" y="16252"/>
                </a:lnTo>
                <a:lnTo>
                  <a:pt x="53352" y="16169"/>
                </a:lnTo>
                <a:lnTo>
                  <a:pt x="53245" y="16121"/>
                </a:lnTo>
                <a:lnTo>
                  <a:pt x="53400" y="16038"/>
                </a:lnTo>
                <a:lnTo>
                  <a:pt x="53305" y="15979"/>
                </a:lnTo>
                <a:lnTo>
                  <a:pt x="53448" y="15895"/>
                </a:lnTo>
                <a:lnTo>
                  <a:pt x="53352" y="15836"/>
                </a:lnTo>
                <a:lnTo>
                  <a:pt x="53495" y="15752"/>
                </a:lnTo>
                <a:lnTo>
                  <a:pt x="53400" y="15693"/>
                </a:lnTo>
                <a:lnTo>
                  <a:pt x="53555" y="15609"/>
                </a:lnTo>
                <a:lnTo>
                  <a:pt x="53460" y="15562"/>
                </a:lnTo>
                <a:lnTo>
                  <a:pt x="53603" y="15479"/>
                </a:lnTo>
                <a:lnTo>
                  <a:pt x="26897" y="60"/>
                </a:lnTo>
                <a:lnTo>
                  <a:pt x="26802" y="0"/>
                </a:lnTo>
                <a:close/>
              </a:path>
            </a:pathLst>
          </a:custGeom>
          <a:gradFill>
            <a:gsLst>
              <a:gs pos="0">
                <a:srgbClr val="9659F4">
                  <a:alpha val="21568"/>
                </a:srgbClr>
              </a:gs>
              <a:gs pos="100000">
                <a:srgbClr val="FFFFFF">
                  <a:alpha val="37254"/>
                </a:srgbClr>
              </a:gs>
            </a:gsLst>
            <a:lin ang="16200038"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pic>
        <p:nvPicPr>
          <p:cNvPr id="17" name="Picture 2" descr="بدهيات بايثون [أعجوبة]">
            <a:extLst>
              <a:ext uri="{FF2B5EF4-FFF2-40B4-BE49-F238E27FC236}">
                <a16:creationId xmlns:a16="http://schemas.microsoft.com/office/drawing/2014/main" id="{91F50B6B-C111-8550-7103-1727FD479DF7}"/>
              </a:ext>
            </a:extLst>
          </p:cNvPr>
          <p:cNvPicPr>
            <a:picLocks noChangeAspect="1" noChangeArrowheads="1"/>
          </p:cNvPicPr>
          <p:nvPr/>
        </p:nvPicPr>
        <p:blipFill>
          <a:blip r:embed="rId13">
            <a:extLst>
              <a:ext uri="{28A0092B-C50C-407E-A947-70E740481C1C}">
                <a14:useLocalDpi xmlns:a14="http://schemas.microsoft.com/office/drawing/2010/main" val="0"/>
              </a:ext>
            </a:extLst>
          </a:blip>
          <a:stretch>
            <a:fillRect/>
          </a:stretch>
        </p:blipFill>
        <p:spPr bwMode="auto">
          <a:xfrm>
            <a:off x="361543" y="2546404"/>
            <a:ext cx="1026887" cy="677766"/>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C1A95E05-49CD-BB5C-5A9B-E4AD755C2F46}"/>
              </a:ext>
            </a:extLst>
          </p:cNvPr>
          <p:cNvPicPr>
            <a:picLocks noChangeAspect="1" noChangeArrowheads="1"/>
          </p:cNvPicPr>
          <p:nvPr/>
        </p:nvPicPr>
        <p:blipFill>
          <a:blip r:embed="rId14">
            <a:extLst>
              <a:ext uri="{28A0092B-C50C-407E-A947-70E740481C1C}">
                <a14:useLocalDpi xmlns:a14="http://schemas.microsoft.com/office/drawing/2010/main" val="0"/>
              </a:ext>
            </a:extLst>
          </a:blip>
          <a:stretch>
            <a:fillRect/>
          </a:stretch>
        </p:blipFill>
        <p:spPr bwMode="auto">
          <a:xfrm>
            <a:off x="1160832" y="1785435"/>
            <a:ext cx="1276378" cy="926510"/>
          </a:xfrm>
          <a:prstGeom prst="rect">
            <a:avLst/>
          </a:prstGeom>
          <a:noFill/>
          <a:extLst>
            <a:ext uri="{909E8E84-426E-40DD-AFC4-6F175D3DCCD1}">
              <a14:hiddenFill xmlns:a14="http://schemas.microsoft.com/office/drawing/2010/main">
                <a:solidFill>
                  <a:srgbClr val="FFFFFF"/>
                </a:solidFill>
              </a14:hiddenFill>
            </a:ext>
          </a:extLst>
        </p:spPr>
      </p:pic>
      <p:grpSp>
        <p:nvGrpSpPr>
          <p:cNvPr id="30" name="مجموعة 29">
            <a:extLst>
              <a:ext uri="{FF2B5EF4-FFF2-40B4-BE49-F238E27FC236}">
                <a16:creationId xmlns:a16="http://schemas.microsoft.com/office/drawing/2014/main" id="{AE1688B4-E290-9F20-131E-A1E4CEA8ADB7}"/>
              </a:ext>
            </a:extLst>
          </p:cNvPr>
          <p:cNvGrpSpPr/>
          <p:nvPr/>
        </p:nvGrpSpPr>
        <p:grpSpPr>
          <a:xfrm>
            <a:off x="905494" y="3538984"/>
            <a:ext cx="704390" cy="581400"/>
            <a:chOff x="2818831" y="2046332"/>
            <a:chExt cx="704390" cy="581400"/>
          </a:xfrm>
          <a:effectLst>
            <a:glow rad="228600">
              <a:schemeClr val="accent3">
                <a:satMod val="175000"/>
                <a:alpha val="40000"/>
              </a:schemeClr>
            </a:glow>
          </a:effectLst>
        </p:grpSpPr>
        <p:sp>
          <p:nvSpPr>
            <p:cNvPr id="21" name="Google Shape;588;p18">
              <a:extLst>
                <a:ext uri="{FF2B5EF4-FFF2-40B4-BE49-F238E27FC236}">
                  <a16:creationId xmlns:a16="http://schemas.microsoft.com/office/drawing/2014/main" id="{51702D05-F33D-05D0-B909-C2171E05E441}"/>
                </a:ext>
              </a:extLst>
            </p:cNvPr>
            <p:cNvSpPr/>
            <p:nvPr/>
          </p:nvSpPr>
          <p:spPr>
            <a:xfrm>
              <a:off x="2818831" y="2046332"/>
              <a:ext cx="704390" cy="581400"/>
            </a:xfrm>
            <a:prstGeom prst="roundRect">
              <a:avLst>
                <a:gd name="adj" fmla="val 16667"/>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effectLst>
                  <a:glow rad="228600">
                    <a:schemeClr val="accent4">
                      <a:satMod val="175000"/>
                      <a:alpha val="40000"/>
                    </a:schemeClr>
                  </a:glow>
                </a:effectLst>
              </a:endParaRPr>
            </a:p>
          </p:txBody>
        </p:sp>
        <p:grpSp>
          <p:nvGrpSpPr>
            <p:cNvPr id="25" name="Google Shape;608;p18">
              <a:extLst>
                <a:ext uri="{FF2B5EF4-FFF2-40B4-BE49-F238E27FC236}">
                  <a16:creationId xmlns:a16="http://schemas.microsoft.com/office/drawing/2014/main" id="{144487DC-0A74-2A60-8045-F90EF96017E1}"/>
                </a:ext>
              </a:extLst>
            </p:cNvPr>
            <p:cNvGrpSpPr/>
            <p:nvPr/>
          </p:nvGrpSpPr>
          <p:grpSpPr>
            <a:xfrm>
              <a:off x="2970383" y="2167406"/>
              <a:ext cx="463933" cy="339253"/>
              <a:chOff x="5110273" y="1253332"/>
              <a:chExt cx="278296" cy="339253"/>
            </a:xfrm>
          </p:grpSpPr>
          <p:sp>
            <p:nvSpPr>
              <p:cNvPr id="26" name="Google Shape;609;p18">
                <a:extLst>
                  <a:ext uri="{FF2B5EF4-FFF2-40B4-BE49-F238E27FC236}">
                    <a16:creationId xmlns:a16="http://schemas.microsoft.com/office/drawing/2014/main" id="{C81EC104-FAB1-BC67-390C-AC9872455741}"/>
                  </a:ext>
                </a:extLst>
              </p:cNvPr>
              <p:cNvSpPr/>
              <p:nvPr/>
            </p:nvSpPr>
            <p:spPr>
              <a:xfrm>
                <a:off x="5110273" y="1532297"/>
                <a:ext cx="52491" cy="39764"/>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solidFill>
                    <a:srgbClr val="435D74"/>
                  </a:solidFill>
                  <a:effectLst>
                    <a:glow rad="228600">
                      <a:schemeClr val="accent4">
                        <a:satMod val="175000"/>
                        <a:alpha val="40000"/>
                      </a:schemeClr>
                    </a:glow>
                  </a:effectLst>
                </a:endParaRPr>
              </a:p>
            </p:txBody>
          </p:sp>
          <p:sp>
            <p:nvSpPr>
              <p:cNvPr id="27" name="Google Shape;610;p18">
                <a:extLst>
                  <a:ext uri="{FF2B5EF4-FFF2-40B4-BE49-F238E27FC236}">
                    <a16:creationId xmlns:a16="http://schemas.microsoft.com/office/drawing/2014/main" id="{A90339C0-AE11-4070-47A7-8C7683A05DCF}"/>
                  </a:ext>
                </a:extLst>
              </p:cNvPr>
              <p:cNvSpPr/>
              <p:nvPr/>
            </p:nvSpPr>
            <p:spPr>
              <a:xfrm>
                <a:off x="5110273" y="1312952"/>
                <a:ext cx="198785" cy="199489"/>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solidFill>
                    <a:srgbClr val="435D74"/>
                  </a:solidFill>
                  <a:effectLst>
                    <a:glow rad="228600">
                      <a:schemeClr val="accent4">
                        <a:satMod val="175000"/>
                        <a:alpha val="40000"/>
                      </a:schemeClr>
                    </a:glow>
                  </a:effectLst>
                </a:endParaRPr>
              </a:p>
            </p:txBody>
          </p:sp>
          <p:sp>
            <p:nvSpPr>
              <p:cNvPr id="28" name="Google Shape;611;p18">
                <a:extLst>
                  <a:ext uri="{FF2B5EF4-FFF2-40B4-BE49-F238E27FC236}">
                    <a16:creationId xmlns:a16="http://schemas.microsoft.com/office/drawing/2014/main" id="{4DB6EBDA-0C35-39C7-6BAC-31A89A288729}"/>
                  </a:ext>
                </a:extLst>
              </p:cNvPr>
              <p:cNvSpPr/>
              <p:nvPr/>
            </p:nvSpPr>
            <p:spPr>
              <a:xfrm>
                <a:off x="5110273" y="1253332"/>
                <a:ext cx="198785" cy="39764"/>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solidFill>
                    <a:srgbClr val="435D74"/>
                  </a:solidFill>
                  <a:effectLst>
                    <a:glow rad="228600">
                      <a:schemeClr val="accent4">
                        <a:satMod val="175000"/>
                        <a:alpha val="40000"/>
                      </a:schemeClr>
                    </a:glow>
                  </a:effectLst>
                </a:endParaRPr>
              </a:p>
            </p:txBody>
          </p:sp>
          <p:sp>
            <p:nvSpPr>
              <p:cNvPr id="29" name="Google Shape;612;p18">
                <a:extLst>
                  <a:ext uri="{FF2B5EF4-FFF2-40B4-BE49-F238E27FC236}">
                    <a16:creationId xmlns:a16="http://schemas.microsoft.com/office/drawing/2014/main" id="{929B59FF-C7EA-954A-91CD-06B82F1AC1D5}"/>
                  </a:ext>
                </a:extLst>
              </p:cNvPr>
              <p:cNvSpPr/>
              <p:nvPr/>
            </p:nvSpPr>
            <p:spPr>
              <a:xfrm>
                <a:off x="5169910" y="1353402"/>
                <a:ext cx="218658" cy="239183"/>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solidFill>
                    <a:srgbClr val="435D74"/>
                  </a:solidFill>
                  <a:effectLst>
                    <a:glow rad="228600">
                      <a:schemeClr val="accent4">
                        <a:satMod val="175000"/>
                        <a:alpha val="40000"/>
                      </a:schemeClr>
                    </a:glow>
                  </a:effectLst>
                </a:endParaRPr>
              </a:p>
            </p:txBody>
          </p:sp>
        </p:grpSp>
      </p:grpSp>
    </p:spTree>
    <p:extLst>
      <p:ext uri="{BB962C8B-B14F-4D97-AF65-F5344CB8AC3E}">
        <p14:creationId xmlns:p14="http://schemas.microsoft.com/office/powerpoint/2010/main" val="8889333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mediacall" presetSubtype="0" fill="hold" nodeType="afterEffect">
                                  <p:stCondLst>
                                    <p:cond delay="0"/>
                                  </p:stCondLst>
                                  <p:childTnLst>
                                    <p:cmd type="call" cmd="playFrom(0.0)">
                                      <p:cBhvr>
                                        <p:cTn id="6" dur="28839"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Prev" delay="0">
                      <p:tgtEl>
                        <p:sldTgt/>
                      </p:tgtEl>
                    </p:cond>
                    <p:cond evt="onStopAudio" delay="0">
                      <p:tgtEl>
                        <p:sldTgt/>
                      </p:tgtEl>
                    </p:cond>
                  </p:endCondLst>
                </p:cTn>
                <p:tgtEl>
                  <p:spTgt spid="3"/>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130929" y="2271897"/>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2" name="مربع نص 1">
            <a:extLst>
              <a:ext uri="{FF2B5EF4-FFF2-40B4-BE49-F238E27FC236}">
                <a16:creationId xmlns:a16="http://schemas.microsoft.com/office/drawing/2014/main" id="{D66F0D3A-14F9-AF2B-44B9-562E22D7049B}"/>
              </a:ext>
            </a:extLst>
          </p:cNvPr>
          <p:cNvSpPr txBox="1"/>
          <p:nvPr/>
        </p:nvSpPr>
        <p:spPr>
          <a:xfrm>
            <a:off x="2043759" y="2942518"/>
            <a:ext cx="6828317" cy="1323439"/>
          </a:xfrm>
          <a:prstGeom prst="rect">
            <a:avLst/>
          </a:prstGeom>
          <a:noFill/>
        </p:spPr>
        <p:txBody>
          <a:bodyPr wrap="square">
            <a:spAutoFit/>
          </a:bodyPr>
          <a:lstStyle/>
          <a:p>
            <a:pPr algn="just" rtl="1"/>
            <a:r>
              <a:rPr lang="ar-SA" sz="2000">
                <a:effectLst/>
                <a:latin typeface="Sakkal Majalla" panose="02000000000000000000" pitchFamily="2" charset="-78"/>
                <a:ea typeface="Calibri" panose="020F0502020204030204" pitchFamily="34" charset="0"/>
                <a:cs typeface="Sakkal Majalla" panose="02000000000000000000" pitchFamily="2" charset="-78"/>
              </a:rPr>
              <a:t>يقوم تطبيق مفكرة جوبيتر بتشغيل نواة </a:t>
            </a:r>
            <a:r>
              <a:rPr lang="en-US" sz="2000" err="1">
                <a:effectLst/>
                <a:latin typeface="Sakkal Majalla" panose="02000000000000000000" pitchFamily="2" charset="-78"/>
                <a:ea typeface="Calibri" panose="020F0502020204030204" pitchFamily="34" charset="0"/>
                <a:cs typeface="Sakkal Majalla" panose="02000000000000000000" pitchFamily="2" charset="-78"/>
              </a:rPr>
              <a:t>IPython</a:t>
            </a:r>
            <a:r>
              <a:rPr lang="ar-SA" sz="2000">
                <a:effectLst/>
                <a:latin typeface="Sakkal Majalla" panose="02000000000000000000" pitchFamily="2" charset="-78"/>
                <a:ea typeface="Calibri" panose="020F0502020204030204" pitchFamily="34" charset="0"/>
                <a:cs typeface="Sakkal Majalla" panose="02000000000000000000" pitchFamily="2" charset="-78"/>
              </a:rPr>
              <a:t> فقط ولكن يمكن تثبيت أنوية إضافية . سنستخدم هذا البرنامج لتحليل البيانات الاستكشافية لاحقا في هذا الكتاب ، ويعتبر أحدث تطبيق قائم على الويب لاستخدام مفكرة جوبيتر هو تطبيق </a:t>
            </a:r>
            <a:r>
              <a:rPr lang="en-US" sz="2000" err="1">
                <a:effectLst/>
                <a:latin typeface="Sakkal Majalla" panose="02000000000000000000" pitchFamily="2" charset="-78"/>
                <a:ea typeface="Calibri" panose="020F0502020204030204" pitchFamily="34" charset="0"/>
                <a:cs typeface="Sakkal Majalla" panose="02000000000000000000" pitchFamily="2" charset="-78"/>
              </a:rPr>
              <a:t>JupyterLab</a:t>
            </a:r>
            <a:r>
              <a:rPr lang="ar-SA" sz="2000">
                <a:effectLst/>
                <a:latin typeface="Sakkal Majalla" panose="02000000000000000000" pitchFamily="2" charset="-78"/>
                <a:ea typeface="Calibri" panose="020F0502020204030204" pitchFamily="34" charset="0"/>
                <a:cs typeface="Sakkal Majalla" panose="02000000000000000000" pitchFamily="2" charset="-78"/>
              </a:rPr>
              <a:t> بحيث تعمل جميع المستندات بنفس الطريقة في كلتا البيئتين .</a:t>
            </a:r>
            <a:endParaRPr lang="ar-SA" sz="2000"/>
          </a:p>
        </p:txBody>
      </p:sp>
      <p:sp>
        <p:nvSpPr>
          <p:cNvPr id="3" name="مربع نص 2">
            <a:extLst>
              <a:ext uri="{FF2B5EF4-FFF2-40B4-BE49-F238E27FC236}">
                <a16:creationId xmlns:a16="http://schemas.microsoft.com/office/drawing/2014/main" id="{0BF2D0E1-EC11-4488-6B36-D477D50556D1}"/>
              </a:ext>
            </a:extLst>
          </p:cNvPr>
          <p:cNvSpPr txBox="1"/>
          <p:nvPr/>
        </p:nvSpPr>
        <p:spPr>
          <a:xfrm>
            <a:off x="1884104" y="1825508"/>
            <a:ext cx="6971278" cy="1015663"/>
          </a:xfrm>
          <a:prstGeom prst="rect">
            <a:avLst/>
          </a:prstGeom>
          <a:noFill/>
        </p:spPr>
        <p:txBody>
          <a:bodyPr wrap="square">
            <a:spAutoFit/>
          </a:bodyPr>
          <a:lstStyle/>
          <a:p>
            <a:pPr algn="just" rtl="1"/>
            <a:r>
              <a:rPr lang="ar-SA" sz="2000">
                <a:effectLst/>
                <a:latin typeface="Sakkal Majalla" panose="02000000000000000000" pitchFamily="2" charset="-78"/>
                <a:ea typeface="Calibri" panose="020F0502020204030204" pitchFamily="34" charset="0"/>
                <a:cs typeface="Sakkal Majalla" panose="02000000000000000000" pitchFamily="2" charset="-78"/>
              </a:rPr>
              <a:t>تدعـم مفكرة جوبيتر إلى جانب البايثون أكـثـر مـن 100 لغة برمجـة يطلق عليها اسم أنوية ( </a:t>
            </a:r>
            <a:r>
              <a:rPr lang="en-US" sz="2000">
                <a:effectLst/>
                <a:latin typeface="Sakkal Majalla" panose="02000000000000000000" pitchFamily="2" charset="-78"/>
                <a:ea typeface="Calibri" panose="020F0502020204030204" pitchFamily="34" charset="0"/>
                <a:cs typeface="Sakkal Majalla" panose="02000000000000000000" pitchFamily="2" charset="-78"/>
              </a:rPr>
              <a:t>(kernels</a:t>
            </a:r>
            <a:r>
              <a:rPr lang="ar-SA" sz="2000">
                <a:effectLst/>
                <a:latin typeface="Sakkal Majalla" panose="02000000000000000000" pitchFamily="2" charset="-78"/>
                <a:ea typeface="Calibri" panose="020F0502020204030204" pitchFamily="34" charset="0"/>
                <a:cs typeface="Sakkal Majalla" panose="02000000000000000000" pitchFamily="2" charset="-78"/>
              </a:rPr>
              <a:t> في بيئة نظام مفكرة جوبيتر بما فيها </a:t>
            </a:r>
            <a:r>
              <a:rPr lang="en-US" sz="2000">
                <a:effectLst/>
                <a:latin typeface="Sakkal Majalla" panose="02000000000000000000" pitchFamily="2" charset="-78"/>
                <a:ea typeface="Calibri" panose="020F0502020204030204" pitchFamily="34" charset="0"/>
                <a:cs typeface="Sakkal Majalla" panose="02000000000000000000" pitchFamily="2" charset="-78"/>
              </a:rPr>
              <a:t>Java</a:t>
            </a:r>
            <a:r>
              <a:rPr lang="ar-SA" sz="2000">
                <a:effectLst/>
                <a:latin typeface="Sakkal Majalla" panose="02000000000000000000" pitchFamily="2" charset="-78"/>
                <a:ea typeface="Calibri" panose="020F0502020204030204" pitchFamily="34" charset="0"/>
                <a:cs typeface="Sakkal Majalla" panose="02000000000000000000" pitchFamily="2" charset="-78"/>
              </a:rPr>
              <a:t> و</a:t>
            </a:r>
            <a:r>
              <a:rPr lang="en-US" sz="2000">
                <a:effectLst/>
                <a:latin typeface="Sakkal Majalla" panose="02000000000000000000" pitchFamily="2" charset="-78"/>
                <a:ea typeface="Calibri" panose="020F0502020204030204" pitchFamily="34" charset="0"/>
                <a:cs typeface="Sakkal Majalla" panose="02000000000000000000" pitchFamily="2" charset="-78"/>
              </a:rPr>
              <a:t>R</a:t>
            </a:r>
            <a:r>
              <a:rPr lang="ar-SA" sz="2000">
                <a:effectLst/>
                <a:latin typeface="Sakkal Majalla" panose="02000000000000000000" pitchFamily="2" charset="-78"/>
                <a:ea typeface="Calibri" panose="020F0502020204030204" pitchFamily="34" charset="0"/>
                <a:cs typeface="Sakkal Majalla" panose="02000000000000000000" pitchFamily="2" charset="-78"/>
              </a:rPr>
              <a:t> و</a:t>
            </a:r>
            <a:r>
              <a:rPr lang="en-US" sz="2000">
                <a:effectLst/>
                <a:latin typeface="Sakkal Majalla" panose="02000000000000000000" pitchFamily="2" charset="-78"/>
                <a:ea typeface="Calibri" panose="020F0502020204030204" pitchFamily="34" charset="0"/>
                <a:cs typeface="Sakkal Majalla" panose="02000000000000000000" pitchFamily="2" charset="-78"/>
              </a:rPr>
              <a:t> Julia</a:t>
            </a:r>
            <a:r>
              <a:rPr lang="ar-SA" sz="2000">
                <a:effectLst/>
                <a:latin typeface="Sakkal Majalla" panose="02000000000000000000" pitchFamily="2" charset="-78"/>
                <a:ea typeface="Calibri" panose="020F0502020204030204" pitchFamily="34" charset="0"/>
                <a:cs typeface="Sakkal Majalla" panose="02000000000000000000" pitchFamily="2" charset="-78"/>
              </a:rPr>
              <a:t> و</a:t>
            </a:r>
            <a:r>
              <a:rPr lang="en-US" sz="2000">
                <a:effectLst/>
                <a:latin typeface="Sakkal Majalla" panose="02000000000000000000" pitchFamily="2" charset="-78"/>
                <a:ea typeface="Calibri" panose="020F0502020204030204" pitchFamily="34" charset="0"/>
                <a:cs typeface="Sakkal Majalla" panose="02000000000000000000" pitchFamily="2" charset="-78"/>
              </a:rPr>
              <a:t> MATLAB</a:t>
            </a:r>
            <a:r>
              <a:rPr lang="ar-SA" sz="2000">
                <a:effectLst/>
                <a:latin typeface="Sakkal Majalla" panose="02000000000000000000" pitchFamily="2" charset="-78"/>
                <a:ea typeface="Calibri" panose="020F0502020204030204" pitchFamily="34" charset="0"/>
                <a:cs typeface="Sakkal Majalla" panose="02000000000000000000" pitchFamily="2" charset="-78"/>
              </a:rPr>
              <a:t> و </a:t>
            </a:r>
            <a:r>
              <a:rPr lang="en-US" sz="2000">
                <a:effectLst/>
                <a:latin typeface="Sakkal Majalla" panose="02000000000000000000" pitchFamily="2" charset="-78"/>
                <a:ea typeface="Calibri" panose="020F0502020204030204" pitchFamily="34" charset="0"/>
                <a:cs typeface="Sakkal Majalla" panose="02000000000000000000" pitchFamily="2" charset="-78"/>
              </a:rPr>
              <a:t>Scheme Octave </a:t>
            </a:r>
            <a:r>
              <a:rPr lang="ar-SA" sz="2000">
                <a:effectLst/>
                <a:latin typeface="Sakkal Majalla" panose="02000000000000000000" pitchFamily="2" charset="-78"/>
                <a:ea typeface="Calibri" panose="020F0502020204030204" pitchFamily="34" charset="0"/>
                <a:cs typeface="Sakkal Majalla" panose="02000000000000000000" pitchFamily="2" charset="-78"/>
              </a:rPr>
              <a:t>و</a:t>
            </a:r>
            <a:r>
              <a:rPr lang="en-US" sz="2000">
                <a:effectLst/>
                <a:latin typeface="Sakkal Majalla" panose="02000000000000000000" pitchFamily="2" charset="-78"/>
                <a:ea typeface="Calibri" panose="020F0502020204030204" pitchFamily="34" charset="0"/>
                <a:cs typeface="Sakkal Majalla" panose="02000000000000000000" pitchFamily="2" charset="-78"/>
              </a:rPr>
              <a:t> Scala Processing</a:t>
            </a:r>
            <a:r>
              <a:rPr lang="ar-SA" sz="2000">
                <a:effectLst/>
                <a:latin typeface="Sakkal Majalla" panose="02000000000000000000" pitchFamily="2" charset="-78"/>
                <a:ea typeface="Calibri" panose="020F0502020204030204" pitchFamily="34" charset="0"/>
                <a:cs typeface="Sakkal Majalla" panose="02000000000000000000" pitchFamily="2" charset="-78"/>
              </a:rPr>
              <a:t> وغيرها . </a:t>
            </a:r>
          </a:p>
        </p:txBody>
      </p:sp>
    </p:spTree>
    <p:extLst>
      <p:ext uri="{BB962C8B-B14F-4D97-AF65-F5344CB8AC3E}">
        <p14:creationId xmlns:p14="http://schemas.microsoft.com/office/powerpoint/2010/main" val="33437672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 presetClass="entr" presetSubtype="0" dur="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p:stCondLst>
                              <p:cond delay="0"/>
                            </p:stCondLst>
                            <p:childTnLst>
                              <p:par>
                                <p:cTn id="9" presetID="1" presetClass="entr" presetSubtype="0" dur="1"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271924" y="238709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pic>
        <p:nvPicPr>
          <p:cNvPr id="2" name="صورة 1">
            <a:extLst>
              <a:ext uri="{FF2B5EF4-FFF2-40B4-BE49-F238E27FC236}">
                <a16:creationId xmlns:a16="http://schemas.microsoft.com/office/drawing/2014/main" id="{C57D5FF3-6D07-1B2D-24FB-A7771E274EE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51818" y="1885607"/>
            <a:ext cx="6801908" cy="2167734"/>
          </a:xfrm>
          <a:prstGeom prst="rect">
            <a:avLst/>
          </a:prstGeom>
        </p:spPr>
      </p:pic>
    </p:spTree>
    <p:extLst>
      <p:ext uri="{BB962C8B-B14F-4D97-AF65-F5344CB8AC3E}">
        <p14:creationId xmlns:p14="http://schemas.microsoft.com/office/powerpoint/2010/main" val="3574436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 presetClass="entr" presetSubtype="0" dur="1"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pic>
        <p:nvPicPr>
          <p:cNvPr id="3" name="صورة 2">
            <a:extLst>
              <a:ext uri="{FF2B5EF4-FFF2-40B4-BE49-F238E27FC236}">
                <a16:creationId xmlns:a16="http://schemas.microsoft.com/office/drawing/2014/main" id="{0D70C4E0-A3B8-11D3-EA35-0CF4FB8F0D5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93498" y="1963238"/>
            <a:ext cx="6833544" cy="2723662"/>
          </a:xfrm>
          <a:prstGeom prst="rect">
            <a:avLst/>
          </a:prstGeom>
        </p:spPr>
      </p:pic>
    </p:spTree>
    <p:extLst>
      <p:ext uri="{BB962C8B-B14F-4D97-AF65-F5344CB8AC3E}">
        <p14:creationId xmlns:p14="http://schemas.microsoft.com/office/powerpoint/2010/main" val="2992101230"/>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583402"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687340" y="220357"/>
            <a:ext cx="118473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5" name="صورة 4">
            <a:extLst>
              <a:ext uri="{FF2B5EF4-FFF2-40B4-BE49-F238E27FC236}">
                <a16:creationId xmlns:a16="http://schemas.microsoft.com/office/drawing/2014/main" id="{AFC97B99-70C6-E53C-6A28-53A39C1980AF}"/>
              </a:ext>
            </a:extLst>
          </p:cNvPr>
          <p:cNvPicPr>
            <a:picLocks noChangeAspect="1"/>
          </p:cNvPicPr>
          <p:nvPr/>
        </p:nvPicPr>
        <p:blipFill>
          <a:blip r:embed="rId4"/>
          <a:stretch>
            <a:fillRect/>
          </a:stretch>
        </p:blipFill>
        <p:spPr>
          <a:xfrm>
            <a:off x="2331774" y="587532"/>
            <a:ext cx="5264088" cy="990600"/>
          </a:xfrm>
          <a:prstGeom prst="rect">
            <a:avLst/>
          </a:prstGeom>
          <a:ln>
            <a:noFill/>
          </a:ln>
          <a:effectLst>
            <a:softEdge rad="112500"/>
          </a:effectLst>
        </p:spPr>
      </p:pic>
      <p:pic>
        <p:nvPicPr>
          <p:cNvPr id="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3390E818-DA31-D181-D863-B927C7249D58}"/>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7661717" y="882192"/>
            <a:ext cx="1292009" cy="813113"/>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10" name="صورة 9">
            <a:extLst>
              <a:ext uri="{FF2B5EF4-FFF2-40B4-BE49-F238E27FC236}">
                <a16:creationId xmlns:a16="http://schemas.microsoft.com/office/drawing/2014/main" id="{3283A92F-F5F8-4B0F-09F2-79F641C38BB2}"/>
              </a:ext>
            </a:extLst>
          </p:cNvPr>
          <p:cNvPicPr>
            <a:picLocks noChangeAspect="1"/>
          </p:cNvPicPr>
          <p:nvPr/>
        </p:nvPicPr>
        <p:blipFill>
          <a:blip r:embed="rId6"/>
          <a:stretch>
            <a:fillRect/>
          </a:stretch>
        </p:blipFill>
        <p:spPr>
          <a:xfrm>
            <a:off x="2194949" y="1673718"/>
            <a:ext cx="5681842" cy="2733675"/>
          </a:xfrm>
          <a:prstGeom prst="rect">
            <a:avLst/>
          </a:prstGeom>
        </p:spPr>
      </p:pic>
      <p:sp>
        <p:nvSpPr>
          <p:cNvPr id="11" name="مستطيل: زوايا مستديرة 10">
            <a:extLst>
              <a:ext uri="{FF2B5EF4-FFF2-40B4-BE49-F238E27FC236}">
                <a16:creationId xmlns:a16="http://schemas.microsoft.com/office/drawing/2014/main" id="{B43A0EF0-CFEA-A89D-0EE2-A69B95F38B9B}"/>
              </a:ext>
            </a:extLst>
          </p:cNvPr>
          <p:cNvSpPr/>
          <p:nvPr/>
        </p:nvSpPr>
        <p:spPr>
          <a:xfrm>
            <a:off x="2675670" y="3062178"/>
            <a:ext cx="4986048" cy="605512"/>
          </a:xfrm>
          <a:prstGeom prst="round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1" anchor="ctr"/>
          <a:lstStyle/>
          <a:p>
            <a:pPr algn="ctr"/>
            <a:endParaRPr lang="ar-SA"/>
          </a:p>
        </p:txBody>
      </p:sp>
      <p:sp>
        <p:nvSpPr>
          <p:cNvPr id="14" name="Google Shape;2345;p56">
            <a:extLst>
              <a:ext uri="{FF2B5EF4-FFF2-40B4-BE49-F238E27FC236}">
                <a16:creationId xmlns:a16="http://schemas.microsoft.com/office/drawing/2014/main" id="{A0A4B6A6-77F6-941E-7FA8-8AA92FEA5E58}"/>
              </a:ext>
            </a:extLst>
          </p:cNvPr>
          <p:cNvSpPr txBox="1"/>
          <p:nvPr/>
        </p:nvSpPr>
        <p:spPr>
          <a:xfrm>
            <a:off x="4214707" y="-1"/>
            <a:ext cx="1909646" cy="54446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chemeClr val="lt1"/>
              </a:buClr>
              <a:buSzPts val="1800"/>
              <a:buFont typeface="NanumGothic ExtraBold"/>
              <a:buNone/>
              <a:defRPr sz="1800" b="1" i="0" u="none" strike="noStrike" cap="none">
                <a:solidFill>
                  <a:schemeClr val="lt1"/>
                </a:solidFill>
                <a:latin typeface="NanumGothic ExtraBold"/>
                <a:ea typeface="NanumGothic ExtraBold"/>
                <a:cs typeface="NanumGothic ExtraBold"/>
                <a:sym typeface="NanumGothic ExtraBold"/>
              </a:defRPr>
            </a:lvl1pPr>
            <a:lvl2pPr marR="0" lvl="1"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2pPr>
            <a:lvl3pPr marR="0" lvl="2"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3pPr>
            <a:lvl4pPr marR="0" lvl="3"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4pPr>
            <a:lvl5pPr marR="0" lvl="4"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5pPr>
            <a:lvl6pPr marR="0" lvl="5"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6pPr>
            <a:lvl7pPr marR="0" lvl="6"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7pPr>
            <a:lvl8pPr marR="0" lvl="7"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8pPr>
            <a:lvl9pPr marR="0" lvl="8"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9pPr>
          </a:lstStyle>
          <a:p>
            <a:pPr algn="ctr" rtl="1"/>
            <a:r>
              <a:rPr lang="ar-SA" sz="2000">
                <a:solidFill>
                  <a:srgbClr val="FF0000"/>
                </a:solidFill>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تقويم ختامي</a:t>
            </a:r>
          </a:p>
        </p:txBody>
      </p:sp>
    </p:spTree>
    <p:extLst>
      <p:ext uri="{BB962C8B-B14F-4D97-AF65-F5344CB8AC3E}">
        <p14:creationId xmlns:p14="http://schemas.microsoft.com/office/powerpoint/2010/main" val="3447609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583402"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687340" y="220357"/>
            <a:ext cx="118473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630562" y="1022117"/>
            <a:ext cx="1292009" cy="813113"/>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4" name="صورة 3">
            <a:extLst>
              <a:ext uri="{FF2B5EF4-FFF2-40B4-BE49-F238E27FC236}">
                <a16:creationId xmlns:a16="http://schemas.microsoft.com/office/drawing/2014/main" id="{9BCD6594-E67F-8D08-259F-94949B4390CD}"/>
              </a:ext>
            </a:extLst>
          </p:cNvPr>
          <p:cNvPicPr>
            <a:picLocks noChangeAspect="1"/>
          </p:cNvPicPr>
          <p:nvPr/>
        </p:nvPicPr>
        <p:blipFill>
          <a:blip r:embed="rId5"/>
          <a:srcRect l="4108"/>
          <a:stretch>
            <a:fillRect/>
          </a:stretch>
        </p:blipFill>
        <p:spPr>
          <a:xfrm>
            <a:off x="2423253" y="787482"/>
            <a:ext cx="5184072" cy="971550"/>
          </a:xfrm>
          <a:prstGeom prst="rect">
            <a:avLst/>
          </a:prstGeom>
        </p:spPr>
      </p:pic>
      <p:pic>
        <p:nvPicPr>
          <p:cNvPr id="6" name="صورة 5">
            <a:extLst>
              <a:ext uri="{FF2B5EF4-FFF2-40B4-BE49-F238E27FC236}">
                <a16:creationId xmlns:a16="http://schemas.microsoft.com/office/drawing/2014/main" id="{084418D3-9CAF-2B7C-4369-6E2D6620A0D5}"/>
              </a:ext>
            </a:extLst>
          </p:cNvPr>
          <p:cNvPicPr>
            <a:picLocks noChangeAspect="1"/>
          </p:cNvPicPr>
          <p:nvPr/>
        </p:nvPicPr>
        <p:blipFill>
          <a:blip r:embed="rId6"/>
          <a:stretch>
            <a:fillRect/>
          </a:stretch>
        </p:blipFill>
        <p:spPr>
          <a:xfrm>
            <a:off x="1963608" y="1886129"/>
            <a:ext cx="6687517" cy="2551639"/>
          </a:xfrm>
          <a:prstGeom prst="rect">
            <a:avLst/>
          </a:prstGeom>
        </p:spPr>
      </p:pic>
      <p:sp>
        <p:nvSpPr>
          <p:cNvPr id="8" name="مستطيل: زوايا مستديرة 7">
            <a:extLst>
              <a:ext uri="{FF2B5EF4-FFF2-40B4-BE49-F238E27FC236}">
                <a16:creationId xmlns:a16="http://schemas.microsoft.com/office/drawing/2014/main" id="{4A83D364-FF4F-85F7-2161-611EE8F26396}"/>
              </a:ext>
            </a:extLst>
          </p:cNvPr>
          <p:cNvSpPr/>
          <p:nvPr/>
        </p:nvSpPr>
        <p:spPr>
          <a:xfrm>
            <a:off x="2235243" y="3062177"/>
            <a:ext cx="6313334" cy="670213"/>
          </a:xfrm>
          <a:prstGeom prst="round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1" anchor="ctr"/>
          <a:lstStyle/>
          <a:p>
            <a:pPr algn="ctr"/>
            <a:endParaRPr lang="ar-SA"/>
          </a:p>
        </p:txBody>
      </p:sp>
    </p:spTree>
    <p:extLst>
      <p:ext uri="{BB962C8B-B14F-4D97-AF65-F5344CB8AC3E}">
        <p14:creationId xmlns:p14="http://schemas.microsoft.com/office/powerpoint/2010/main" val="40912499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583402"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687340" y="220357"/>
            <a:ext cx="118473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4" name="صورة 3">
            <a:extLst>
              <a:ext uri="{FF2B5EF4-FFF2-40B4-BE49-F238E27FC236}">
                <a16:creationId xmlns:a16="http://schemas.microsoft.com/office/drawing/2014/main" id="{A852E9B4-9BE6-C38D-2951-7E71E82EA946}"/>
              </a:ext>
            </a:extLst>
          </p:cNvPr>
          <p:cNvPicPr>
            <a:picLocks noChangeAspect="1"/>
          </p:cNvPicPr>
          <p:nvPr/>
        </p:nvPicPr>
        <p:blipFill>
          <a:blip r:embed="rId4"/>
          <a:stretch>
            <a:fillRect/>
          </a:stretch>
        </p:blipFill>
        <p:spPr>
          <a:xfrm>
            <a:off x="2211571" y="514538"/>
            <a:ext cx="5171999" cy="990600"/>
          </a:xfrm>
          <a:prstGeom prst="rect">
            <a:avLst/>
          </a:prstGeom>
          <a:ln>
            <a:noFill/>
          </a:ln>
          <a:effectLst>
            <a:softEdge rad="112500"/>
          </a:effectLst>
        </p:spPr>
      </p:pic>
      <p:pic>
        <p:nvPicPr>
          <p:cNvPr id="6"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93138294-A97C-D3A0-F89E-E80B1D675C0D}"/>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7627829" y="955089"/>
            <a:ext cx="1292009" cy="813113"/>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9" name="صورة 8">
            <a:extLst>
              <a:ext uri="{FF2B5EF4-FFF2-40B4-BE49-F238E27FC236}">
                <a16:creationId xmlns:a16="http://schemas.microsoft.com/office/drawing/2014/main" id="{69C5F3B2-A88B-D550-B93C-AE82ECA18D62}"/>
              </a:ext>
            </a:extLst>
          </p:cNvPr>
          <p:cNvPicPr>
            <a:picLocks noChangeAspect="1"/>
          </p:cNvPicPr>
          <p:nvPr/>
        </p:nvPicPr>
        <p:blipFill>
          <a:blip r:embed="rId6"/>
          <a:srcRect l="2776" t="2290" r="966"/>
          <a:stretch>
            <a:fillRect/>
          </a:stretch>
        </p:blipFill>
        <p:spPr>
          <a:xfrm>
            <a:off x="1997121" y="1666955"/>
            <a:ext cx="6810806" cy="2922342"/>
          </a:xfrm>
          <a:prstGeom prst="rect">
            <a:avLst/>
          </a:prstGeom>
        </p:spPr>
      </p:pic>
      <p:sp>
        <p:nvSpPr>
          <p:cNvPr id="10" name="مستطيل: زوايا مستديرة 9">
            <a:extLst>
              <a:ext uri="{FF2B5EF4-FFF2-40B4-BE49-F238E27FC236}">
                <a16:creationId xmlns:a16="http://schemas.microsoft.com/office/drawing/2014/main" id="{660FCA53-2913-3475-B8A7-E35A9FE5E102}"/>
              </a:ext>
            </a:extLst>
          </p:cNvPr>
          <p:cNvSpPr/>
          <p:nvPr/>
        </p:nvSpPr>
        <p:spPr>
          <a:xfrm>
            <a:off x="2008758" y="1666723"/>
            <a:ext cx="6863318" cy="670213"/>
          </a:xfrm>
          <a:prstGeom prst="round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1" anchor="ctr"/>
          <a:lstStyle/>
          <a:p>
            <a:pPr algn="ctr"/>
            <a:endParaRPr lang="ar-SA"/>
          </a:p>
        </p:txBody>
      </p:sp>
    </p:spTree>
    <p:extLst>
      <p:ext uri="{BB962C8B-B14F-4D97-AF65-F5344CB8AC3E}">
        <p14:creationId xmlns:p14="http://schemas.microsoft.com/office/powerpoint/2010/main" val="12127398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583402"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687340" y="220357"/>
            <a:ext cx="118473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155947" y="890478"/>
            <a:ext cx="1386569" cy="840201"/>
          </a:xfrm>
          <a:prstGeom prst="rect">
            <a:avLst/>
          </a:prstGeom>
          <a:noFill/>
          <a:extLst>
            <a:ext uri="{909E8E84-426E-40DD-AFC4-6F175D3DCCD1}">
              <a14:hiddenFill xmlns:a14="http://schemas.microsoft.com/office/drawing/2010/main">
                <a:solidFill>
                  <a:srgbClr val="FFFFFF"/>
                </a:solidFill>
              </a14:hiddenFill>
            </a:ext>
          </a:extLst>
        </p:spPr>
      </p:pic>
      <p:pic>
        <p:nvPicPr>
          <p:cNvPr id="4" name="صورة 3">
            <a:extLst>
              <a:ext uri="{FF2B5EF4-FFF2-40B4-BE49-F238E27FC236}">
                <a16:creationId xmlns:a16="http://schemas.microsoft.com/office/drawing/2014/main" id="{70986865-8897-681D-56B8-A10C60337966}"/>
              </a:ext>
            </a:extLst>
          </p:cNvPr>
          <p:cNvPicPr>
            <a:picLocks noChangeAspect="1"/>
          </p:cNvPicPr>
          <p:nvPr/>
        </p:nvPicPr>
        <p:blipFill>
          <a:blip r:embed="rId5"/>
          <a:stretch>
            <a:fillRect/>
          </a:stretch>
        </p:blipFill>
        <p:spPr>
          <a:xfrm>
            <a:off x="2820237" y="1006630"/>
            <a:ext cx="4322128" cy="602811"/>
          </a:xfrm>
          <a:prstGeom prst="rect">
            <a:avLst/>
          </a:prstGeom>
        </p:spPr>
      </p:pic>
      <p:pic>
        <p:nvPicPr>
          <p:cNvPr id="6" name="صورة 5">
            <a:extLst>
              <a:ext uri="{FF2B5EF4-FFF2-40B4-BE49-F238E27FC236}">
                <a16:creationId xmlns:a16="http://schemas.microsoft.com/office/drawing/2014/main" id="{0BE7D40D-4CB2-457E-A161-8093AB46DF5A}"/>
              </a:ext>
            </a:extLst>
          </p:cNvPr>
          <p:cNvPicPr>
            <a:picLocks noChangeAspect="1"/>
          </p:cNvPicPr>
          <p:nvPr/>
        </p:nvPicPr>
        <p:blipFill>
          <a:blip r:embed="rId6"/>
          <a:stretch>
            <a:fillRect/>
          </a:stretch>
        </p:blipFill>
        <p:spPr>
          <a:xfrm>
            <a:off x="1898458" y="1609441"/>
            <a:ext cx="6606253" cy="2829964"/>
          </a:xfrm>
          <a:prstGeom prst="rect">
            <a:avLst/>
          </a:prstGeom>
        </p:spPr>
      </p:pic>
      <p:sp>
        <p:nvSpPr>
          <p:cNvPr id="8" name="مستطيل: زوايا مستديرة 7">
            <a:extLst>
              <a:ext uri="{FF2B5EF4-FFF2-40B4-BE49-F238E27FC236}">
                <a16:creationId xmlns:a16="http://schemas.microsoft.com/office/drawing/2014/main" id="{7B6053FD-D366-0EB4-D969-8E41373EAE42}"/>
              </a:ext>
            </a:extLst>
          </p:cNvPr>
          <p:cNvSpPr/>
          <p:nvPr/>
        </p:nvSpPr>
        <p:spPr>
          <a:xfrm>
            <a:off x="2235243" y="3062177"/>
            <a:ext cx="6247348" cy="670213"/>
          </a:xfrm>
          <a:prstGeom prst="round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1" anchor="ctr"/>
          <a:lstStyle/>
          <a:p>
            <a:pPr algn="ctr"/>
            <a:endParaRPr lang="ar-SA"/>
          </a:p>
        </p:txBody>
      </p:sp>
    </p:spTree>
    <p:extLst>
      <p:ext uri="{BB962C8B-B14F-4D97-AF65-F5344CB8AC3E}">
        <p14:creationId xmlns:p14="http://schemas.microsoft.com/office/powerpoint/2010/main" val="13106662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0EF02FA2-0FE7-B7EC-9766-C2A88F57EE74}"/>
              </a:ext>
            </a:extLst>
          </p:cNvPr>
          <p:cNvSpPr txBox="1"/>
          <p:nvPr/>
        </p:nvSpPr>
        <p:spPr>
          <a:xfrm>
            <a:off x="4773597" y="1963251"/>
            <a:ext cx="1883087" cy="1200329"/>
          </a:xfrm>
          <a:prstGeom prst="rect">
            <a:avLst/>
          </a:prstGeom>
          <a:noFill/>
        </p:spPr>
        <p:txBody>
          <a:bodyPr wrap="square">
            <a:spAutoFit/>
          </a:bodyPr>
          <a:lstStyle/>
          <a:p>
            <a:r>
              <a:rPr lang="ar-SA" sz="7200" b="1">
                <a:ln w="0"/>
                <a:solidFill>
                  <a:srgbClr val="9C1517"/>
                </a:solidFill>
                <a:effectLst>
                  <a:outerShdw blurRad="38100" dist="25400" dir="5400000" algn="ctr" rotWithShape="0">
                    <a:srgbClr val="6E747A">
                      <a:alpha val="43000"/>
                    </a:srgbClr>
                  </a:outerShdw>
                </a:effectLst>
                <a:latin typeface="Sakkal Majalla" panose="02000000000000000000" pitchFamily="2" charset="-78"/>
                <a:cs typeface="Sakkal Majalla" panose="02000000000000000000" pitchFamily="2" charset="-78"/>
              </a:rPr>
              <a:t>سؤال</a:t>
            </a:r>
            <a:endParaRPr lang="ar-SA" sz="7200" b="1">
              <a:ln w="0"/>
              <a:solidFill>
                <a:srgbClr val="9C1517"/>
              </a:solidFill>
              <a:effectLst>
                <a:outerShdw blurRad="38100" dist="25400" dir="5400000" algn="ctr" rotWithShape="0">
                  <a:srgbClr val="6E747A">
                    <a:alpha val="43000"/>
                  </a:srgbClr>
                </a:outerShdw>
              </a:effectLst>
            </a:endParaRPr>
          </a:p>
        </p:txBody>
      </p:sp>
      <p:sp>
        <p:nvSpPr>
          <p:cNvPr id="5" name="مربع نص 4">
            <a:extLst>
              <a:ext uri="{FF2B5EF4-FFF2-40B4-BE49-F238E27FC236}">
                <a16:creationId xmlns:a16="http://schemas.microsoft.com/office/drawing/2014/main" id="{364FA1FA-30DA-DAEC-D81E-002E023D05DC}"/>
              </a:ext>
            </a:extLst>
          </p:cNvPr>
          <p:cNvSpPr txBox="1"/>
          <p:nvPr/>
        </p:nvSpPr>
        <p:spPr>
          <a:xfrm>
            <a:off x="2344895" y="3216271"/>
            <a:ext cx="6546214" cy="646331"/>
          </a:xfrm>
          <a:prstGeom prst="rect">
            <a:avLst/>
          </a:prstGeom>
          <a:noFill/>
        </p:spPr>
        <p:txBody>
          <a:bodyPr wrap="square">
            <a:spAutoFit/>
          </a:bodyPr>
          <a:lstStyle/>
          <a:p>
            <a:pPr algn="ctr"/>
            <a:r>
              <a:rPr lang="ar-SA" sz="3600" b="1">
                <a:latin typeface="Sakkal Majalla" panose="02000000000000000000" pitchFamily="2" charset="-78"/>
                <a:ea typeface="Calibri" panose="020F0502020204030204" pitchFamily="34" charset="0"/>
                <a:cs typeface="Sakkal Majalla" panose="02000000000000000000" pitchFamily="2" charset="-78"/>
              </a:rPr>
              <a:t>ما أهمية الرياضيات في علم البيانات؟</a:t>
            </a:r>
            <a:endParaRPr lang="ar-SA" sz="3600" b="1"/>
          </a:p>
        </p:txBody>
      </p:sp>
      <p:pic>
        <p:nvPicPr>
          <p:cNvPr id="8" name="صورة 7">
            <a:extLst>
              <a:ext uri="{FF2B5EF4-FFF2-40B4-BE49-F238E27FC236}">
                <a16:creationId xmlns:a16="http://schemas.microsoft.com/office/drawing/2014/main" id="{596CC588-A89C-2EF4-37EE-112C3009EC0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2028996" y="2127522"/>
            <a:ext cx="1515905" cy="2075840"/>
          </a:xfrm>
          <a:prstGeom prst="rect">
            <a:avLst/>
          </a:prstGeom>
        </p:spPr>
      </p:pic>
    </p:spTree>
    <p:extLst>
      <p:ext uri="{BB962C8B-B14F-4D97-AF65-F5344CB8AC3E}">
        <p14:creationId xmlns:p14="http://schemas.microsoft.com/office/powerpoint/2010/main" val="999541073"/>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9" name="Google Shape;1630;p26">
            <a:extLst>
              <a:ext uri="{FF2B5EF4-FFF2-40B4-BE49-F238E27FC236}">
                <a16:creationId xmlns:a16="http://schemas.microsoft.com/office/drawing/2014/main" id="{5B9ABD72-E055-9050-E5B3-67A16107EB57}"/>
              </a:ext>
            </a:extLst>
          </p:cNvPr>
          <p:cNvSpPr/>
          <p:nvPr/>
        </p:nvSpPr>
        <p:spPr>
          <a:xfrm>
            <a:off x="2971382" y="2115879"/>
            <a:ext cx="4471119" cy="1329070"/>
          </a:xfrm>
          <a:prstGeom prst="roundRect">
            <a:avLst>
              <a:gd name="adj" fmla="val 16667"/>
            </a:avLst>
          </a:prstGeom>
          <a:gradFill>
            <a:gsLst>
              <a:gs pos="0">
                <a:schemeClr val="accent2"/>
              </a:gs>
              <a:gs pos="100000">
                <a:schemeClr val="accent3"/>
              </a:gs>
            </a:gsLst>
            <a:lin ang="0" scaled="0"/>
          </a:gradFill>
          <a:ln>
            <a:noFill/>
          </a:ln>
          <a:effectLst>
            <a:glow rad="228600">
              <a:schemeClr val="accent2">
                <a:satMod val="175000"/>
                <a:alpha val="40000"/>
              </a:schemeClr>
            </a:glow>
          </a:effectLst>
        </p:spPr>
        <p:txBody>
          <a:bodyPr spcFirstLastPara="1" wrap="square" lIns="0" tIns="0" rIns="0" bIns="0"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ct val="0"/>
              </a:spcBef>
              <a:spcAft>
                <a:spcPct val="0"/>
              </a:spcAft>
              <a:buNone/>
            </a:pPr>
            <a:r>
              <a:rPr lang="ar-SA" sz="4000">
                <a:solidFill>
                  <a:schemeClr val="lt1"/>
                </a:solidFill>
                <a:latin typeface="(A) Arslan Wessam B" panose="03020402040406030203" pitchFamily="66" charset="-78"/>
                <a:ea typeface="Fira Sans Extra Condensed SemiBold"/>
                <a:cs typeface="Akhbar MT" pitchFamily="2" charset="-78"/>
                <a:sym typeface="Fira Sans Extra Condensed SemiBold"/>
              </a:rPr>
              <a:t>أساسيات علم البيانات</a:t>
            </a:r>
            <a:endParaRPr sz="4000">
              <a:solidFill>
                <a:schemeClr val="lt1"/>
              </a:solidFill>
              <a:latin typeface="(A) Arslan Wessam B" panose="03020402040406030203" pitchFamily="66" charset="-78"/>
              <a:ea typeface="Fira Sans Extra Condensed SemiBold"/>
              <a:cs typeface="Akhbar MT" pitchFamily="2" charset="-78"/>
              <a:sym typeface="Fira Sans Extra Condensed SemiBold"/>
            </a:endParaRPr>
          </a:p>
        </p:txBody>
      </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cxnSp>
        <p:nvCxnSpPr>
          <p:cNvPr id="344" name="Google Shape;344;p37"/>
          <p:cNvCxnSpPr/>
          <p:nvPr/>
        </p:nvCxnSpPr>
        <p:spPr>
          <a:xfrm>
            <a:off x="2442844" y="4550135"/>
            <a:ext cx="4473600" cy="0"/>
          </a:xfrm>
          <a:prstGeom prst="straightConnector1">
            <a:avLst/>
          </a:prstGeom>
          <a:noFill/>
          <a:ln w="19050" cap="flat" cmpd="sng">
            <a:solidFill>
              <a:srgbClr val="376D00"/>
            </a:solidFill>
            <a:prstDash val="solid"/>
            <a:round/>
            <a:headEnd type="none" w="med" len="med"/>
            <a:tailEnd type="none" w="med" len="med"/>
          </a:ln>
        </p:spPr>
      </p:cxnSp>
      <p:pic>
        <p:nvPicPr>
          <p:cNvPr id="2" name="صورة 1" descr="صورة تحتوي على نص, رجل, خارجي&#10;&#10;تم إنشاء الوصف تلقائياً">
            <a:extLst>
              <a:ext uri="{FF2B5EF4-FFF2-40B4-BE49-F238E27FC236}">
                <a16:creationId xmlns:a16="http://schemas.microsoft.com/office/drawing/2014/main" id="{577163BA-8E7C-2FF5-E85E-A04A338EAAF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72001" y="785561"/>
            <a:ext cx="4241172" cy="3806917"/>
          </a:xfrm>
          <a:prstGeom prst="ellipse">
            <a:avLst/>
          </a:prstGeom>
          <a:ln>
            <a:noFill/>
          </a:ln>
          <a:effectLst>
            <a:softEdge rad="112500"/>
          </a:effectLst>
        </p:spPr>
      </p:pic>
      <p:pic>
        <p:nvPicPr>
          <p:cNvPr id="3" name="النشيد الوطني السّعودي - بدون موسيقى">
            <a:hlinkClick r:id="" action="ppaction://media"/>
            <a:extLst>
              <a:ext uri="{FF2B5EF4-FFF2-40B4-BE49-F238E27FC236}">
                <a16:creationId xmlns:a16="http://schemas.microsoft.com/office/drawing/2014/main" id="{F6117D74-FF59-88D0-52E8-260292B82A88}"/>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6445301" y="2697860"/>
            <a:ext cx="730651" cy="730651"/>
          </a:xfrm>
          <a:prstGeom prst="rect">
            <a:avLst/>
          </a:prstGeom>
        </p:spPr>
      </p:pic>
      <p:sp>
        <p:nvSpPr>
          <p:cNvPr id="4" name="مربع نص 3">
            <a:extLst>
              <a:ext uri="{FF2B5EF4-FFF2-40B4-BE49-F238E27FC236}">
                <a16:creationId xmlns:a16="http://schemas.microsoft.com/office/drawing/2014/main" id="{E9B92239-CE34-AB90-596E-23390AF16AA5}"/>
              </a:ext>
            </a:extLst>
          </p:cNvPr>
          <p:cNvSpPr txBox="1"/>
          <p:nvPr/>
        </p:nvSpPr>
        <p:spPr>
          <a:xfrm>
            <a:off x="1257689" y="3888503"/>
            <a:ext cx="4144896" cy="532903"/>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lnSpc>
                <a:spcPct val="107000"/>
              </a:lnSpc>
              <a:spcAft>
                <a:spcPts val="800"/>
              </a:spcAft>
            </a:pPr>
            <a:r>
              <a:rPr lang="ar-SA" sz="2800" b="1">
                <a:solidFill>
                  <a:srgbClr val="C00000"/>
                </a:solidFill>
                <a:latin typeface="Calibri" panose="020F0502020204030204" pitchFamily="34" charset="0"/>
                <a:ea typeface="Calibri" panose="020F0502020204030204" pitchFamily="34" charset="0"/>
                <a:cs typeface="Calibri" panose="020F0502020204030204" pitchFamily="34" charset="0"/>
              </a:rPr>
              <a:t>النشيد الوطني ..</a:t>
            </a:r>
          </a:p>
        </p:txBody>
      </p:sp>
      <p:grpSp>
        <p:nvGrpSpPr>
          <p:cNvPr id="5" name="مجموعة 4">
            <a:extLst>
              <a:ext uri="{FF2B5EF4-FFF2-40B4-BE49-F238E27FC236}">
                <a16:creationId xmlns:a16="http://schemas.microsoft.com/office/drawing/2014/main" id="{35F4B963-6CF5-3335-9446-BF5BC07A3CB8}"/>
              </a:ext>
            </a:extLst>
          </p:cNvPr>
          <p:cNvGrpSpPr/>
          <p:nvPr/>
        </p:nvGrpSpPr>
        <p:grpSpPr>
          <a:xfrm>
            <a:off x="258182" y="766106"/>
            <a:ext cx="3265039" cy="704515"/>
            <a:chOff x="10474572" y="-6085639"/>
            <a:chExt cx="7284837" cy="2078342"/>
          </a:xfrm>
        </p:grpSpPr>
        <p:pic>
          <p:nvPicPr>
            <p:cNvPr id="6" name="صورة 5">
              <a:extLst>
                <a:ext uri="{FF2B5EF4-FFF2-40B4-BE49-F238E27FC236}">
                  <a16:creationId xmlns:a16="http://schemas.microsoft.com/office/drawing/2014/main" id="{F0873069-27D8-6CFA-70E3-B3F25A208B22}"/>
                </a:ext>
              </a:extLst>
            </p:cNvPr>
            <p:cNvPicPr>
              <a:picLocks noChangeAspect="1"/>
            </p:cNvPicPr>
            <p:nvPr/>
          </p:nvPicPr>
          <p:blipFill>
            <a:blip r:embed="rId7">
              <a:extLst>
                <a:ext uri="{28A0092B-C50C-407E-A947-70E740481C1C}">
                  <a14:useLocalDpi xmlns:a14="http://schemas.microsoft.com/office/drawing/2010/main" val="0"/>
                </a:ext>
                <a:ext uri="{837473B0-CC2E-450A-ABE3-18F120FF3D39}">
                  <a1611:picAttrSrcUrl xmlns:a1611="http://schemas.microsoft.com/office/drawing/2016/11/main" r:id="rId8"/>
                </a:ext>
              </a:extLst>
            </a:blip>
            <a:stretch>
              <a:fillRect/>
            </a:stretch>
          </p:blipFill>
          <p:spPr>
            <a:xfrm>
              <a:off x="15777821" y="-5873126"/>
              <a:ext cx="1981588" cy="1653312"/>
            </a:xfrm>
            <a:prstGeom prst="rect">
              <a:avLst/>
            </a:prstGeom>
          </p:spPr>
        </p:pic>
        <p:pic>
          <p:nvPicPr>
            <p:cNvPr id="7" name="صورة 6">
              <a:extLst>
                <a:ext uri="{FF2B5EF4-FFF2-40B4-BE49-F238E27FC236}">
                  <a16:creationId xmlns:a16="http://schemas.microsoft.com/office/drawing/2014/main" id="{60D369E8-4E4B-4AD8-8009-2439E50AA2F8}"/>
                </a:ext>
              </a:extLst>
            </p:cNvPr>
            <p:cNvPicPr>
              <a:picLocks noChangeAspect="1"/>
            </p:cNvPicPr>
            <p:nvPr/>
          </p:nvPicPr>
          <p:blipFill>
            <a:blip r:embed="rId9">
              <a:clrChange>
                <a:clrFrom>
                  <a:srgbClr val="FEFEFE"/>
                </a:clrFrom>
                <a:clrTo>
                  <a:srgbClr val="FEFEFE">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10"/>
                </a:ext>
              </a:extLst>
            </a:blip>
            <a:stretch>
              <a:fillRect/>
            </a:stretch>
          </p:blipFill>
          <p:spPr>
            <a:xfrm>
              <a:off x="10474572" y="-6085639"/>
              <a:ext cx="2328520" cy="2078342"/>
            </a:xfrm>
            <a:prstGeom prst="rect">
              <a:avLst/>
            </a:prstGeom>
          </p:spPr>
        </p:pic>
        <p:pic>
          <p:nvPicPr>
            <p:cNvPr id="8" name="صورة 7" descr="صورة تحتوي على مربع&#10;&#10;تم إنشاء الوصف تلقائياً">
              <a:extLst>
                <a:ext uri="{FF2B5EF4-FFF2-40B4-BE49-F238E27FC236}">
                  <a16:creationId xmlns:a16="http://schemas.microsoft.com/office/drawing/2014/main" id="{A5754DB8-BDEA-C505-44DF-F473DF394E8C}"/>
                </a:ext>
              </a:extLst>
            </p:cNvPr>
            <p:cNvPicPr>
              <a:picLocks noChangeAspect="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12"/>
                </a:ext>
              </a:extLst>
            </a:blip>
            <a:srcRect l="39879" t="20243" r="18510" b="14726"/>
            <a:stretch>
              <a:fillRect/>
            </a:stretch>
          </p:blipFill>
          <p:spPr>
            <a:xfrm>
              <a:off x="12803092" y="-5699608"/>
              <a:ext cx="2328520" cy="1306277"/>
            </a:xfrm>
            <a:prstGeom prst="rect">
              <a:avLst/>
            </a:prstGeom>
          </p:spPr>
        </p:pic>
      </p:grpSp>
      <p:sp>
        <p:nvSpPr>
          <p:cNvPr id="13" name="Google Shape;345;p37">
            <a:extLst>
              <a:ext uri="{FF2B5EF4-FFF2-40B4-BE49-F238E27FC236}">
                <a16:creationId xmlns:a16="http://schemas.microsoft.com/office/drawing/2014/main" id="{C6D1D176-C85A-3576-D23A-DCE8A2E13433}"/>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sp>
        <p:nvSpPr>
          <p:cNvPr id="15" name="Google Shape;1314;p23">
            <a:extLst>
              <a:ext uri="{FF2B5EF4-FFF2-40B4-BE49-F238E27FC236}">
                <a16:creationId xmlns:a16="http://schemas.microsoft.com/office/drawing/2014/main" id="{B87F972D-89E9-0130-6E47-3BDA30D024A1}"/>
              </a:ext>
            </a:extLst>
          </p:cNvPr>
          <p:cNvSpPr/>
          <p:nvPr/>
        </p:nvSpPr>
        <p:spPr>
          <a:xfrm>
            <a:off x="190562" y="3026759"/>
            <a:ext cx="2036994" cy="1706738"/>
          </a:xfrm>
          <a:custGeom>
            <a:avLst/>
            <a:gdLst/>
            <a:ahLst/>
            <a:cxnLst/>
            <a:rect l="l" t="t" r="r" b="b"/>
            <a:pathLst>
              <a:path w="53603" h="64104" extrusionOk="0">
                <a:moveTo>
                  <a:pt x="26802" y="0"/>
                </a:moveTo>
                <a:lnTo>
                  <a:pt x="1" y="15479"/>
                </a:lnTo>
                <a:lnTo>
                  <a:pt x="155" y="15562"/>
                </a:lnTo>
                <a:lnTo>
                  <a:pt x="60" y="15609"/>
                </a:lnTo>
                <a:lnTo>
                  <a:pt x="203" y="15693"/>
                </a:lnTo>
                <a:lnTo>
                  <a:pt x="108" y="15752"/>
                </a:lnTo>
                <a:lnTo>
                  <a:pt x="251" y="15836"/>
                </a:lnTo>
                <a:lnTo>
                  <a:pt x="155" y="15895"/>
                </a:lnTo>
                <a:lnTo>
                  <a:pt x="298" y="15979"/>
                </a:lnTo>
                <a:lnTo>
                  <a:pt x="215" y="16038"/>
                </a:lnTo>
                <a:lnTo>
                  <a:pt x="358" y="16121"/>
                </a:lnTo>
                <a:lnTo>
                  <a:pt x="263" y="16169"/>
                </a:lnTo>
                <a:lnTo>
                  <a:pt x="405" y="16252"/>
                </a:lnTo>
                <a:lnTo>
                  <a:pt x="310" y="16312"/>
                </a:lnTo>
                <a:lnTo>
                  <a:pt x="453" y="16395"/>
                </a:lnTo>
                <a:lnTo>
                  <a:pt x="358" y="16455"/>
                </a:lnTo>
                <a:lnTo>
                  <a:pt x="513" y="16538"/>
                </a:lnTo>
                <a:lnTo>
                  <a:pt x="417" y="16586"/>
                </a:lnTo>
                <a:lnTo>
                  <a:pt x="560" y="16681"/>
                </a:lnTo>
                <a:lnTo>
                  <a:pt x="465" y="16729"/>
                </a:lnTo>
                <a:lnTo>
                  <a:pt x="608" y="16812"/>
                </a:lnTo>
                <a:lnTo>
                  <a:pt x="513" y="16872"/>
                </a:lnTo>
                <a:lnTo>
                  <a:pt x="667" y="16955"/>
                </a:lnTo>
                <a:lnTo>
                  <a:pt x="572" y="17014"/>
                </a:lnTo>
                <a:lnTo>
                  <a:pt x="715" y="17098"/>
                </a:lnTo>
                <a:lnTo>
                  <a:pt x="620" y="17145"/>
                </a:lnTo>
                <a:lnTo>
                  <a:pt x="763" y="17241"/>
                </a:lnTo>
                <a:lnTo>
                  <a:pt x="667" y="17288"/>
                </a:lnTo>
                <a:lnTo>
                  <a:pt x="822" y="17372"/>
                </a:lnTo>
                <a:lnTo>
                  <a:pt x="727" y="17431"/>
                </a:lnTo>
                <a:lnTo>
                  <a:pt x="870" y="17514"/>
                </a:lnTo>
                <a:lnTo>
                  <a:pt x="774" y="17574"/>
                </a:lnTo>
                <a:lnTo>
                  <a:pt x="917" y="17657"/>
                </a:lnTo>
                <a:lnTo>
                  <a:pt x="822" y="17705"/>
                </a:lnTo>
                <a:lnTo>
                  <a:pt x="977" y="17800"/>
                </a:lnTo>
                <a:lnTo>
                  <a:pt x="882" y="17848"/>
                </a:lnTo>
                <a:lnTo>
                  <a:pt x="1025" y="17931"/>
                </a:lnTo>
                <a:lnTo>
                  <a:pt x="929" y="17991"/>
                </a:lnTo>
                <a:lnTo>
                  <a:pt x="1072" y="18074"/>
                </a:lnTo>
                <a:lnTo>
                  <a:pt x="977" y="18134"/>
                </a:lnTo>
                <a:lnTo>
                  <a:pt x="1132" y="18217"/>
                </a:lnTo>
                <a:lnTo>
                  <a:pt x="1036" y="18265"/>
                </a:lnTo>
                <a:lnTo>
                  <a:pt x="1179" y="18348"/>
                </a:lnTo>
                <a:lnTo>
                  <a:pt x="1084" y="18407"/>
                </a:lnTo>
                <a:lnTo>
                  <a:pt x="1227" y="18491"/>
                </a:lnTo>
                <a:lnTo>
                  <a:pt x="1132" y="18550"/>
                </a:lnTo>
                <a:lnTo>
                  <a:pt x="1286" y="18634"/>
                </a:lnTo>
                <a:lnTo>
                  <a:pt x="1191" y="18693"/>
                </a:lnTo>
                <a:lnTo>
                  <a:pt x="1334" y="18777"/>
                </a:lnTo>
                <a:lnTo>
                  <a:pt x="1239" y="18824"/>
                </a:lnTo>
                <a:lnTo>
                  <a:pt x="1382" y="18908"/>
                </a:lnTo>
                <a:lnTo>
                  <a:pt x="1286" y="18967"/>
                </a:lnTo>
                <a:lnTo>
                  <a:pt x="1429" y="19050"/>
                </a:lnTo>
                <a:lnTo>
                  <a:pt x="1334" y="19110"/>
                </a:lnTo>
                <a:lnTo>
                  <a:pt x="1489" y="19193"/>
                </a:lnTo>
                <a:lnTo>
                  <a:pt x="1394" y="19253"/>
                </a:lnTo>
                <a:lnTo>
                  <a:pt x="1536" y="19336"/>
                </a:lnTo>
                <a:lnTo>
                  <a:pt x="1441" y="19384"/>
                </a:lnTo>
                <a:lnTo>
                  <a:pt x="1584" y="19467"/>
                </a:lnTo>
                <a:lnTo>
                  <a:pt x="1489" y="19527"/>
                </a:lnTo>
                <a:lnTo>
                  <a:pt x="1644" y="19610"/>
                </a:lnTo>
                <a:lnTo>
                  <a:pt x="1548" y="19670"/>
                </a:lnTo>
                <a:lnTo>
                  <a:pt x="1691" y="19753"/>
                </a:lnTo>
                <a:lnTo>
                  <a:pt x="1596" y="19812"/>
                </a:lnTo>
                <a:lnTo>
                  <a:pt x="1739" y="19896"/>
                </a:lnTo>
                <a:lnTo>
                  <a:pt x="1644" y="19943"/>
                </a:lnTo>
                <a:lnTo>
                  <a:pt x="1798" y="20027"/>
                </a:lnTo>
                <a:lnTo>
                  <a:pt x="1703" y="20086"/>
                </a:lnTo>
                <a:lnTo>
                  <a:pt x="1846" y="20170"/>
                </a:lnTo>
                <a:lnTo>
                  <a:pt x="1751" y="20229"/>
                </a:lnTo>
                <a:lnTo>
                  <a:pt x="1894" y="20312"/>
                </a:lnTo>
                <a:lnTo>
                  <a:pt x="1798" y="20372"/>
                </a:lnTo>
                <a:lnTo>
                  <a:pt x="1953" y="20455"/>
                </a:lnTo>
                <a:lnTo>
                  <a:pt x="1858" y="20503"/>
                </a:lnTo>
                <a:lnTo>
                  <a:pt x="2001" y="20586"/>
                </a:lnTo>
                <a:lnTo>
                  <a:pt x="1906" y="20646"/>
                </a:lnTo>
                <a:lnTo>
                  <a:pt x="2048" y="20729"/>
                </a:lnTo>
                <a:lnTo>
                  <a:pt x="1953" y="20789"/>
                </a:lnTo>
                <a:lnTo>
                  <a:pt x="2108" y="20872"/>
                </a:lnTo>
                <a:lnTo>
                  <a:pt x="2013" y="20920"/>
                </a:lnTo>
                <a:lnTo>
                  <a:pt x="2156" y="21015"/>
                </a:lnTo>
                <a:lnTo>
                  <a:pt x="2060" y="21063"/>
                </a:lnTo>
                <a:lnTo>
                  <a:pt x="2203" y="21146"/>
                </a:lnTo>
                <a:lnTo>
                  <a:pt x="2108" y="21205"/>
                </a:lnTo>
                <a:lnTo>
                  <a:pt x="2251" y="21289"/>
                </a:lnTo>
                <a:lnTo>
                  <a:pt x="2156" y="21348"/>
                </a:lnTo>
                <a:lnTo>
                  <a:pt x="2310" y="21432"/>
                </a:lnTo>
                <a:lnTo>
                  <a:pt x="2215" y="21479"/>
                </a:lnTo>
                <a:lnTo>
                  <a:pt x="2358" y="21563"/>
                </a:lnTo>
                <a:lnTo>
                  <a:pt x="2263" y="21622"/>
                </a:lnTo>
                <a:lnTo>
                  <a:pt x="2406" y="21705"/>
                </a:lnTo>
                <a:lnTo>
                  <a:pt x="2310" y="21765"/>
                </a:lnTo>
                <a:lnTo>
                  <a:pt x="2465" y="21848"/>
                </a:lnTo>
                <a:lnTo>
                  <a:pt x="2370" y="21908"/>
                </a:lnTo>
                <a:lnTo>
                  <a:pt x="2513" y="21991"/>
                </a:lnTo>
                <a:lnTo>
                  <a:pt x="2418" y="22039"/>
                </a:lnTo>
                <a:lnTo>
                  <a:pt x="2560" y="22134"/>
                </a:lnTo>
                <a:lnTo>
                  <a:pt x="2465" y="22182"/>
                </a:lnTo>
                <a:lnTo>
                  <a:pt x="2620" y="22265"/>
                </a:lnTo>
                <a:lnTo>
                  <a:pt x="2525" y="22325"/>
                </a:lnTo>
                <a:lnTo>
                  <a:pt x="2668" y="22408"/>
                </a:lnTo>
                <a:lnTo>
                  <a:pt x="2572" y="22456"/>
                </a:lnTo>
                <a:lnTo>
                  <a:pt x="2715" y="22551"/>
                </a:lnTo>
                <a:lnTo>
                  <a:pt x="2620" y="22598"/>
                </a:lnTo>
                <a:lnTo>
                  <a:pt x="2775" y="22682"/>
                </a:lnTo>
                <a:lnTo>
                  <a:pt x="2679" y="22741"/>
                </a:lnTo>
                <a:lnTo>
                  <a:pt x="2822" y="22825"/>
                </a:lnTo>
                <a:lnTo>
                  <a:pt x="2727" y="22884"/>
                </a:lnTo>
                <a:lnTo>
                  <a:pt x="2870" y="22968"/>
                </a:lnTo>
                <a:lnTo>
                  <a:pt x="2775" y="23027"/>
                </a:lnTo>
                <a:lnTo>
                  <a:pt x="2930" y="23110"/>
                </a:lnTo>
                <a:lnTo>
                  <a:pt x="2834" y="23158"/>
                </a:lnTo>
                <a:lnTo>
                  <a:pt x="2977" y="23241"/>
                </a:lnTo>
                <a:lnTo>
                  <a:pt x="2882" y="23301"/>
                </a:lnTo>
                <a:lnTo>
                  <a:pt x="3025" y="23384"/>
                </a:lnTo>
                <a:lnTo>
                  <a:pt x="2930" y="23444"/>
                </a:lnTo>
                <a:lnTo>
                  <a:pt x="3084" y="23527"/>
                </a:lnTo>
                <a:lnTo>
                  <a:pt x="2977" y="23587"/>
                </a:lnTo>
                <a:lnTo>
                  <a:pt x="3132" y="23670"/>
                </a:lnTo>
                <a:lnTo>
                  <a:pt x="3037" y="23718"/>
                </a:lnTo>
                <a:lnTo>
                  <a:pt x="3180" y="23801"/>
                </a:lnTo>
                <a:lnTo>
                  <a:pt x="3084" y="23861"/>
                </a:lnTo>
                <a:lnTo>
                  <a:pt x="3227" y="23944"/>
                </a:lnTo>
                <a:lnTo>
                  <a:pt x="3132" y="24003"/>
                </a:lnTo>
                <a:lnTo>
                  <a:pt x="3287" y="24087"/>
                </a:lnTo>
                <a:lnTo>
                  <a:pt x="3191" y="24146"/>
                </a:lnTo>
                <a:lnTo>
                  <a:pt x="3334" y="24230"/>
                </a:lnTo>
                <a:lnTo>
                  <a:pt x="3239" y="24277"/>
                </a:lnTo>
                <a:lnTo>
                  <a:pt x="3382" y="24361"/>
                </a:lnTo>
                <a:lnTo>
                  <a:pt x="3287" y="24420"/>
                </a:lnTo>
                <a:lnTo>
                  <a:pt x="3441" y="24503"/>
                </a:lnTo>
                <a:lnTo>
                  <a:pt x="3346" y="24563"/>
                </a:lnTo>
                <a:lnTo>
                  <a:pt x="3489" y="24646"/>
                </a:lnTo>
                <a:lnTo>
                  <a:pt x="3394" y="24694"/>
                </a:lnTo>
                <a:lnTo>
                  <a:pt x="3537" y="24789"/>
                </a:lnTo>
                <a:lnTo>
                  <a:pt x="3441" y="24837"/>
                </a:lnTo>
                <a:lnTo>
                  <a:pt x="3596" y="24920"/>
                </a:lnTo>
                <a:lnTo>
                  <a:pt x="3501" y="24980"/>
                </a:lnTo>
                <a:lnTo>
                  <a:pt x="3644" y="25063"/>
                </a:lnTo>
                <a:lnTo>
                  <a:pt x="3549" y="25123"/>
                </a:lnTo>
                <a:lnTo>
                  <a:pt x="3692" y="25206"/>
                </a:lnTo>
                <a:lnTo>
                  <a:pt x="3596" y="25254"/>
                </a:lnTo>
                <a:lnTo>
                  <a:pt x="3751" y="25349"/>
                </a:lnTo>
                <a:lnTo>
                  <a:pt x="3644" y="25396"/>
                </a:lnTo>
                <a:lnTo>
                  <a:pt x="3799" y="25480"/>
                </a:lnTo>
                <a:lnTo>
                  <a:pt x="3703" y="25539"/>
                </a:lnTo>
                <a:lnTo>
                  <a:pt x="3846" y="25623"/>
                </a:lnTo>
                <a:lnTo>
                  <a:pt x="3751" y="25682"/>
                </a:lnTo>
                <a:lnTo>
                  <a:pt x="3906" y="25766"/>
                </a:lnTo>
                <a:lnTo>
                  <a:pt x="3811" y="25813"/>
                </a:lnTo>
                <a:lnTo>
                  <a:pt x="3953" y="25908"/>
                </a:lnTo>
                <a:lnTo>
                  <a:pt x="3858" y="25956"/>
                </a:lnTo>
                <a:lnTo>
                  <a:pt x="4001" y="26039"/>
                </a:lnTo>
                <a:lnTo>
                  <a:pt x="3906" y="26099"/>
                </a:lnTo>
                <a:lnTo>
                  <a:pt x="4049" y="26182"/>
                </a:lnTo>
                <a:lnTo>
                  <a:pt x="3953" y="26242"/>
                </a:lnTo>
                <a:lnTo>
                  <a:pt x="4108" y="26325"/>
                </a:lnTo>
                <a:lnTo>
                  <a:pt x="4013" y="26373"/>
                </a:lnTo>
                <a:lnTo>
                  <a:pt x="4156" y="26456"/>
                </a:lnTo>
                <a:lnTo>
                  <a:pt x="4061" y="26516"/>
                </a:lnTo>
                <a:lnTo>
                  <a:pt x="4203" y="26599"/>
                </a:lnTo>
                <a:lnTo>
                  <a:pt x="4108" y="26658"/>
                </a:lnTo>
                <a:lnTo>
                  <a:pt x="4263" y="26742"/>
                </a:lnTo>
                <a:lnTo>
                  <a:pt x="4168" y="26801"/>
                </a:lnTo>
                <a:lnTo>
                  <a:pt x="4311" y="26885"/>
                </a:lnTo>
                <a:lnTo>
                  <a:pt x="4215" y="26932"/>
                </a:lnTo>
                <a:lnTo>
                  <a:pt x="4358" y="27016"/>
                </a:lnTo>
                <a:lnTo>
                  <a:pt x="4263" y="27075"/>
                </a:lnTo>
                <a:lnTo>
                  <a:pt x="4418" y="27159"/>
                </a:lnTo>
                <a:lnTo>
                  <a:pt x="4323" y="27218"/>
                </a:lnTo>
                <a:lnTo>
                  <a:pt x="4465" y="27301"/>
                </a:lnTo>
                <a:lnTo>
                  <a:pt x="4370" y="27349"/>
                </a:lnTo>
                <a:lnTo>
                  <a:pt x="4513" y="27444"/>
                </a:lnTo>
                <a:lnTo>
                  <a:pt x="4418" y="27492"/>
                </a:lnTo>
                <a:lnTo>
                  <a:pt x="4573" y="27575"/>
                </a:lnTo>
                <a:lnTo>
                  <a:pt x="4465" y="27635"/>
                </a:lnTo>
                <a:lnTo>
                  <a:pt x="4620" y="27718"/>
                </a:lnTo>
                <a:lnTo>
                  <a:pt x="4525" y="27778"/>
                </a:lnTo>
                <a:lnTo>
                  <a:pt x="4668" y="27861"/>
                </a:lnTo>
                <a:lnTo>
                  <a:pt x="4573" y="27921"/>
                </a:lnTo>
                <a:lnTo>
                  <a:pt x="4727" y="28004"/>
                </a:lnTo>
                <a:lnTo>
                  <a:pt x="4632" y="28051"/>
                </a:lnTo>
                <a:lnTo>
                  <a:pt x="4775" y="28135"/>
                </a:lnTo>
                <a:lnTo>
                  <a:pt x="4680" y="28194"/>
                </a:lnTo>
                <a:lnTo>
                  <a:pt x="4823" y="28278"/>
                </a:lnTo>
                <a:lnTo>
                  <a:pt x="4727" y="28337"/>
                </a:lnTo>
                <a:lnTo>
                  <a:pt x="4870" y="28421"/>
                </a:lnTo>
                <a:lnTo>
                  <a:pt x="4775" y="28480"/>
                </a:lnTo>
                <a:lnTo>
                  <a:pt x="4930" y="28563"/>
                </a:lnTo>
                <a:lnTo>
                  <a:pt x="4835" y="28611"/>
                </a:lnTo>
                <a:lnTo>
                  <a:pt x="4977" y="28694"/>
                </a:lnTo>
                <a:lnTo>
                  <a:pt x="4882" y="28754"/>
                </a:lnTo>
                <a:lnTo>
                  <a:pt x="5025" y="28837"/>
                </a:lnTo>
                <a:lnTo>
                  <a:pt x="4930" y="28897"/>
                </a:lnTo>
                <a:lnTo>
                  <a:pt x="5085" y="28980"/>
                </a:lnTo>
                <a:lnTo>
                  <a:pt x="4989" y="29028"/>
                </a:lnTo>
                <a:lnTo>
                  <a:pt x="5132" y="29123"/>
                </a:lnTo>
                <a:lnTo>
                  <a:pt x="5037" y="29171"/>
                </a:lnTo>
                <a:lnTo>
                  <a:pt x="5180" y="29254"/>
                </a:lnTo>
                <a:lnTo>
                  <a:pt x="5085" y="29314"/>
                </a:lnTo>
                <a:lnTo>
                  <a:pt x="5239" y="29397"/>
                </a:lnTo>
                <a:lnTo>
                  <a:pt x="5144" y="29456"/>
                </a:lnTo>
                <a:lnTo>
                  <a:pt x="5287" y="29540"/>
                </a:lnTo>
                <a:lnTo>
                  <a:pt x="5192" y="29587"/>
                </a:lnTo>
                <a:lnTo>
                  <a:pt x="5335" y="29683"/>
                </a:lnTo>
                <a:lnTo>
                  <a:pt x="5239" y="29730"/>
                </a:lnTo>
                <a:lnTo>
                  <a:pt x="5394" y="29814"/>
                </a:lnTo>
                <a:lnTo>
                  <a:pt x="5299" y="29873"/>
                </a:lnTo>
                <a:lnTo>
                  <a:pt x="5442" y="29956"/>
                </a:lnTo>
                <a:lnTo>
                  <a:pt x="5346" y="30016"/>
                </a:lnTo>
                <a:lnTo>
                  <a:pt x="5489" y="30099"/>
                </a:lnTo>
                <a:lnTo>
                  <a:pt x="5394" y="30147"/>
                </a:lnTo>
                <a:lnTo>
                  <a:pt x="5549" y="30242"/>
                </a:lnTo>
                <a:lnTo>
                  <a:pt x="5454" y="30290"/>
                </a:lnTo>
                <a:lnTo>
                  <a:pt x="5597" y="30373"/>
                </a:lnTo>
                <a:lnTo>
                  <a:pt x="5501" y="30433"/>
                </a:lnTo>
                <a:lnTo>
                  <a:pt x="5644" y="30516"/>
                </a:lnTo>
                <a:lnTo>
                  <a:pt x="5549" y="30576"/>
                </a:lnTo>
                <a:lnTo>
                  <a:pt x="5692" y="30659"/>
                </a:lnTo>
                <a:lnTo>
                  <a:pt x="5608" y="30707"/>
                </a:lnTo>
                <a:lnTo>
                  <a:pt x="5751" y="30790"/>
                </a:lnTo>
                <a:lnTo>
                  <a:pt x="5656" y="30849"/>
                </a:lnTo>
                <a:lnTo>
                  <a:pt x="5799" y="30933"/>
                </a:lnTo>
                <a:lnTo>
                  <a:pt x="5704" y="30992"/>
                </a:lnTo>
                <a:lnTo>
                  <a:pt x="5847" y="31076"/>
                </a:lnTo>
                <a:lnTo>
                  <a:pt x="5751" y="31135"/>
                </a:lnTo>
                <a:lnTo>
                  <a:pt x="5906" y="31219"/>
                </a:lnTo>
                <a:lnTo>
                  <a:pt x="5811" y="31266"/>
                </a:lnTo>
                <a:lnTo>
                  <a:pt x="5954" y="31350"/>
                </a:lnTo>
                <a:lnTo>
                  <a:pt x="5858" y="31409"/>
                </a:lnTo>
                <a:lnTo>
                  <a:pt x="6001" y="31492"/>
                </a:lnTo>
                <a:lnTo>
                  <a:pt x="5906" y="31552"/>
                </a:lnTo>
                <a:lnTo>
                  <a:pt x="6061" y="31635"/>
                </a:lnTo>
                <a:lnTo>
                  <a:pt x="5966" y="31695"/>
                </a:lnTo>
                <a:lnTo>
                  <a:pt x="6108" y="31778"/>
                </a:lnTo>
                <a:lnTo>
                  <a:pt x="6013" y="31826"/>
                </a:lnTo>
                <a:lnTo>
                  <a:pt x="6156" y="31909"/>
                </a:lnTo>
                <a:lnTo>
                  <a:pt x="6061" y="31969"/>
                </a:lnTo>
                <a:lnTo>
                  <a:pt x="6216" y="32052"/>
                </a:lnTo>
                <a:lnTo>
                  <a:pt x="6120" y="32112"/>
                </a:lnTo>
                <a:lnTo>
                  <a:pt x="6263" y="32195"/>
                </a:lnTo>
                <a:lnTo>
                  <a:pt x="6168" y="32254"/>
                </a:lnTo>
                <a:lnTo>
                  <a:pt x="6311" y="32338"/>
                </a:lnTo>
                <a:lnTo>
                  <a:pt x="6216" y="32385"/>
                </a:lnTo>
                <a:lnTo>
                  <a:pt x="6370" y="32469"/>
                </a:lnTo>
                <a:lnTo>
                  <a:pt x="6275" y="32528"/>
                </a:lnTo>
                <a:lnTo>
                  <a:pt x="6418" y="32612"/>
                </a:lnTo>
                <a:lnTo>
                  <a:pt x="6323" y="32671"/>
                </a:lnTo>
                <a:lnTo>
                  <a:pt x="6466" y="32754"/>
                </a:lnTo>
                <a:lnTo>
                  <a:pt x="6370" y="32814"/>
                </a:lnTo>
                <a:lnTo>
                  <a:pt x="6525" y="32897"/>
                </a:lnTo>
                <a:lnTo>
                  <a:pt x="6430" y="32945"/>
                </a:lnTo>
                <a:lnTo>
                  <a:pt x="6573" y="33028"/>
                </a:lnTo>
                <a:lnTo>
                  <a:pt x="6478" y="33088"/>
                </a:lnTo>
                <a:lnTo>
                  <a:pt x="6620" y="33171"/>
                </a:lnTo>
                <a:lnTo>
                  <a:pt x="6525" y="33231"/>
                </a:lnTo>
                <a:lnTo>
                  <a:pt x="6680" y="33314"/>
                </a:lnTo>
                <a:lnTo>
                  <a:pt x="6573" y="33362"/>
                </a:lnTo>
                <a:lnTo>
                  <a:pt x="6728" y="33457"/>
                </a:lnTo>
                <a:lnTo>
                  <a:pt x="6632" y="33505"/>
                </a:lnTo>
                <a:lnTo>
                  <a:pt x="6775" y="33588"/>
                </a:lnTo>
                <a:lnTo>
                  <a:pt x="6680" y="33647"/>
                </a:lnTo>
                <a:lnTo>
                  <a:pt x="6823" y="33731"/>
                </a:lnTo>
                <a:lnTo>
                  <a:pt x="6728" y="33790"/>
                </a:lnTo>
                <a:lnTo>
                  <a:pt x="6882" y="33874"/>
                </a:lnTo>
                <a:lnTo>
                  <a:pt x="6787" y="33921"/>
                </a:lnTo>
                <a:lnTo>
                  <a:pt x="6930" y="34017"/>
                </a:lnTo>
                <a:lnTo>
                  <a:pt x="6835" y="34064"/>
                </a:lnTo>
                <a:lnTo>
                  <a:pt x="6978" y="34147"/>
                </a:lnTo>
                <a:lnTo>
                  <a:pt x="6882" y="34207"/>
                </a:lnTo>
                <a:lnTo>
                  <a:pt x="7037" y="34290"/>
                </a:lnTo>
                <a:lnTo>
                  <a:pt x="6942" y="34350"/>
                </a:lnTo>
                <a:lnTo>
                  <a:pt x="7085" y="34433"/>
                </a:lnTo>
                <a:lnTo>
                  <a:pt x="6990" y="34481"/>
                </a:lnTo>
                <a:lnTo>
                  <a:pt x="7132" y="34576"/>
                </a:lnTo>
                <a:lnTo>
                  <a:pt x="7037" y="34624"/>
                </a:lnTo>
                <a:lnTo>
                  <a:pt x="7192" y="34707"/>
                </a:lnTo>
                <a:lnTo>
                  <a:pt x="7097" y="34767"/>
                </a:lnTo>
                <a:lnTo>
                  <a:pt x="7240" y="34850"/>
                </a:lnTo>
                <a:lnTo>
                  <a:pt x="7144" y="34909"/>
                </a:lnTo>
                <a:lnTo>
                  <a:pt x="7287" y="34993"/>
                </a:lnTo>
                <a:lnTo>
                  <a:pt x="7192" y="35040"/>
                </a:lnTo>
                <a:lnTo>
                  <a:pt x="7347" y="35124"/>
                </a:lnTo>
                <a:lnTo>
                  <a:pt x="7251" y="35183"/>
                </a:lnTo>
                <a:lnTo>
                  <a:pt x="7394" y="35267"/>
                </a:lnTo>
                <a:lnTo>
                  <a:pt x="7299" y="35326"/>
                </a:lnTo>
                <a:lnTo>
                  <a:pt x="7442" y="35410"/>
                </a:lnTo>
                <a:lnTo>
                  <a:pt x="7347" y="35469"/>
                </a:lnTo>
                <a:lnTo>
                  <a:pt x="7502" y="35552"/>
                </a:lnTo>
                <a:lnTo>
                  <a:pt x="7406" y="35600"/>
                </a:lnTo>
                <a:lnTo>
                  <a:pt x="7549" y="35683"/>
                </a:lnTo>
                <a:lnTo>
                  <a:pt x="7454" y="35743"/>
                </a:lnTo>
                <a:lnTo>
                  <a:pt x="7597" y="35826"/>
                </a:lnTo>
                <a:lnTo>
                  <a:pt x="7502" y="35886"/>
                </a:lnTo>
                <a:lnTo>
                  <a:pt x="7644" y="35969"/>
                </a:lnTo>
                <a:lnTo>
                  <a:pt x="7549" y="36029"/>
                </a:lnTo>
                <a:lnTo>
                  <a:pt x="7704" y="36112"/>
                </a:lnTo>
                <a:lnTo>
                  <a:pt x="7609" y="36160"/>
                </a:lnTo>
                <a:lnTo>
                  <a:pt x="7752" y="36243"/>
                </a:lnTo>
                <a:lnTo>
                  <a:pt x="7656" y="36303"/>
                </a:lnTo>
                <a:lnTo>
                  <a:pt x="7799" y="36386"/>
                </a:lnTo>
                <a:lnTo>
                  <a:pt x="7704" y="36445"/>
                </a:lnTo>
                <a:lnTo>
                  <a:pt x="7859" y="36529"/>
                </a:lnTo>
                <a:lnTo>
                  <a:pt x="7763" y="36588"/>
                </a:lnTo>
                <a:lnTo>
                  <a:pt x="7906" y="36672"/>
                </a:lnTo>
                <a:lnTo>
                  <a:pt x="7811" y="36719"/>
                </a:lnTo>
                <a:lnTo>
                  <a:pt x="7954" y="36803"/>
                </a:lnTo>
                <a:lnTo>
                  <a:pt x="7859" y="36862"/>
                </a:lnTo>
                <a:lnTo>
                  <a:pt x="8013" y="36945"/>
                </a:lnTo>
                <a:lnTo>
                  <a:pt x="7918" y="37005"/>
                </a:lnTo>
                <a:lnTo>
                  <a:pt x="8061" y="37088"/>
                </a:lnTo>
                <a:lnTo>
                  <a:pt x="7966" y="37148"/>
                </a:lnTo>
                <a:lnTo>
                  <a:pt x="8109" y="37231"/>
                </a:lnTo>
                <a:lnTo>
                  <a:pt x="8013" y="37279"/>
                </a:lnTo>
                <a:lnTo>
                  <a:pt x="8168" y="37362"/>
                </a:lnTo>
                <a:lnTo>
                  <a:pt x="8073" y="37422"/>
                </a:lnTo>
                <a:lnTo>
                  <a:pt x="8216" y="37505"/>
                </a:lnTo>
                <a:lnTo>
                  <a:pt x="8121" y="37565"/>
                </a:lnTo>
                <a:lnTo>
                  <a:pt x="8264" y="37648"/>
                </a:lnTo>
                <a:lnTo>
                  <a:pt x="8168" y="37696"/>
                </a:lnTo>
                <a:lnTo>
                  <a:pt x="8323" y="37791"/>
                </a:lnTo>
                <a:lnTo>
                  <a:pt x="8228" y="37838"/>
                </a:lnTo>
                <a:lnTo>
                  <a:pt x="8371" y="37922"/>
                </a:lnTo>
                <a:lnTo>
                  <a:pt x="8275" y="37981"/>
                </a:lnTo>
                <a:lnTo>
                  <a:pt x="8418" y="38065"/>
                </a:lnTo>
                <a:lnTo>
                  <a:pt x="8323" y="38124"/>
                </a:lnTo>
                <a:lnTo>
                  <a:pt x="8478" y="38208"/>
                </a:lnTo>
                <a:lnTo>
                  <a:pt x="8371" y="38255"/>
                </a:lnTo>
                <a:lnTo>
                  <a:pt x="8525" y="38350"/>
                </a:lnTo>
                <a:lnTo>
                  <a:pt x="8430" y="38398"/>
                </a:lnTo>
                <a:lnTo>
                  <a:pt x="8573" y="38481"/>
                </a:lnTo>
                <a:lnTo>
                  <a:pt x="8478" y="38541"/>
                </a:lnTo>
                <a:lnTo>
                  <a:pt x="8621" y="38624"/>
                </a:lnTo>
                <a:lnTo>
                  <a:pt x="8525" y="38684"/>
                </a:lnTo>
                <a:lnTo>
                  <a:pt x="8680" y="38767"/>
                </a:lnTo>
                <a:lnTo>
                  <a:pt x="8585" y="38815"/>
                </a:lnTo>
                <a:lnTo>
                  <a:pt x="8728" y="38910"/>
                </a:lnTo>
                <a:lnTo>
                  <a:pt x="8633" y="38958"/>
                </a:lnTo>
                <a:lnTo>
                  <a:pt x="8775" y="39041"/>
                </a:lnTo>
                <a:lnTo>
                  <a:pt x="8680" y="39100"/>
                </a:lnTo>
                <a:lnTo>
                  <a:pt x="8835" y="39184"/>
                </a:lnTo>
                <a:lnTo>
                  <a:pt x="8740" y="39243"/>
                </a:lnTo>
                <a:lnTo>
                  <a:pt x="8883" y="39327"/>
                </a:lnTo>
                <a:lnTo>
                  <a:pt x="8787" y="39374"/>
                </a:lnTo>
                <a:lnTo>
                  <a:pt x="8930" y="39458"/>
                </a:lnTo>
                <a:lnTo>
                  <a:pt x="8835" y="39517"/>
                </a:lnTo>
                <a:lnTo>
                  <a:pt x="8990" y="39601"/>
                </a:lnTo>
                <a:lnTo>
                  <a:pt x="8895" y="39660"/>
                </a:lnTo>
                <a:lnTo>
                  <a:pt x="9037" y="39743"/>
                </a:lnTo>
                <a:lnTo>
                  <a:pt x="8942" y="39803"/>
                </a:lnTo>
                <a:lnTo>
                  <a:pt x="9085" y="39886"/>
                </a:lnTo>
                <a:lnTo>
                  <a:pt x="8990" y="39934"/>
                </a:lnTo>
                <a:lnTo>
                  <a:pt x="9145" y="40017"/>
                </a:lnTo>
                <a:lnTo>
                  <a:pt x="9037" y="40077"/>
                </a:lnTo>
                <a:lnTo>
                  <a:pt x="9192" y="40160"/>
                </a:lnTo>
                <a:lnTo>
                  <a:pt x="9097" y="40220"/>
                </a:lnTo>
                <a:lnTo>
                  <a:pt x="9240" y="40303"/>
                </a:lnTo>
                <a:lnTo>
                  <a:pt x="9145" y="40363"/>
                </a:lnTo>
                <a:lnTo>
                  <a:pt x="9299" y="40446"/>
                </a:lnTo>
                <a:lnTo>
                  <a:pt x="9204" y="40494"/>
                </a:lnTo>
                <a:lnTo>
                  <a:pt x="9347" y="40577"/>
                </a:lnTo>
                <a:lnTo>
                  <a:pt x="9252" y="40636"/>
                </a:lnTo>
                <a:lnTo>
                  <a:pt x="9395" y="40720"/>
                </a:lnTo>
                <a:lnTo>
                  <a:pt x="9299" y="40779"/>
                </a:lnTo>
                <a:lnTo>
                  <a:pt x="9442" y="40863"/>
                </a:lnTo>
                <a:lnTo>
                  <a:pt x="9347" y="40922"/>
                </a:lnTo>
                <a:lnTo>
                  <a:pt x="9502" y="41005"/>
                </a:lnTo>
                <a:lnTo>
                  <a:pt x="9407" y="41053"/>
                </a:lnTo>
                <a:lnTo>
                  <a:pt x="9549" y="41136"/>
                </a:lnTo>
                <a:lnTo>
                  <a:pt x="9454" y="41196"/>
                </a:lnTo>
                <a:lnTo>
                  <a:pt x="9597" y="41279"/>
                </a:lnTo>
                <a:lnTo>
                  <a:pt x="9502" y="41339"/>
                </a:lnTo>
                <a:lnTo>
                  <a:pt x="9657" y="41422"/>
                </a:lnTo>
                <a:lnTo>
                  <a:pt x="9561" y="41470"/>
                </a:lnTo>
                <a:lnTo>
                  <a:pt x="9704" y="41565"/>
                </a:lnTo>
                <a:lnTo>
                  <a:pt x="9609" y="41613"/>
                </a:lnTo>
                <a:lnTo>
                  <a:pt x="9752" y="41696"/>
                </a:lnTo>
                <a:lnTo>
                  <a:pt x="9657" y="41756"/>
                </a:lnTo>
                <a:lnTo>
                  <a:pt x="9811" y="41839"/>
                </a:lnTo>
                <a:lnTo>
                  <a:pt x="9716" y="41898"/>
                </a:lnTo>
                <a:lnTo>
                  <a:pt x="9859" y="41982"/>
                </a:lnTo>
                <a:lnTo>
                  <a:pt x="9764" y="42029"/>
                </a:lnTo>
                <a:lnTo>
                  <a:pt x="9907" y="42125"/>
                </a:lnTo>
                <a:lnTo>
                  <a:pt x="9811" y="42172"/>
                </a:lnTo>
                <a:lnTo>
                  <a:pt x="9966" y="42256"/>
                </a:lnTo>
                <a:lnTo>
                  <a:pt x="9859" y="42315"/>
                </a:lnTo>
                <a:lnTo>
                  <a:pt x="10014" y="42398"/>
                </a:lnTo>
                <a:lnTo>
                  <a:pt x="9918" y="42458"/>
                </a:lnTo>
                <a:lnTo>
                  <a:pt x="10061" y="42541"/>
                </a:lnTo>
                <a:lnTo>
                  <a:pt x="9966" y="42589"/>
                </a:lnTo>
                <a:lnTo>
                  <a:pt x="10121" y="42684"/>
                </a:lnTo>
                <a:lnTo>
                  <a:pt x="10026" y="42732"/>
                </a:lnTo>
                <a:lnTo>
                  <a:pt x="10169" y="42815"/>
                </a:lnTo>
                <a:lnTo>
                  <a:pt x="10073" y="42875"/>
                </a:lnTo>
                <a:lnTo>
                  <a:pt x="10216" y="42958"/>
                </a:lnTo>
                <a:lnTo>
                  <a:pt x="10121" y="43018"/>
                </a:lnTo>
                <a:lnTo>
                  <a:pt x="10276" y="43101"/>
                </a:lnTo>
                <a:lnTo>
                  <a:pt x="10169" y="43149"/>
                </a:lnTo>
                <a:lnTo>
                  <a:pt x="10323" y="43244"/>
                </a:lnTo>
                <a:lnTo>
                  <a:pt x="10228" y="43291"/>
                </a:lnTo>
                <a:lnTo>
                  <a:pt x="10371" y="43375"/>
                </a:lnTo>
                <a:lnTo>
                  <a:pt x="10276" y="43434"/>
                </a:lnTo>
                <a:lnTo>
                  <a:pt x="10419" y="43518"/>
                </a:lnTo>
                <a:lnTo>
                  <a:pt x="10323" y="43577"/>
                </a:lnTo>
                <a:lnTo>
                  <a:pt x="10478" y="43661"/>
                </a:lnTo>
                <a:lnTo>
                  <a:pt x="10383" y="43708"/>
                </a:lnTo>
                <a:lnTo>
                  <a:pt x="10526" y="43792"/>
                </a:lnTo>
                <a:lnTo>
                  <a:pt x="10430" y="43851"/>
                </a:lnTo>
                <a:lnTo>
                  <a:pt x="10573" y="43934"/>
                </a:lnTo>
                <a:lnTo>
                  <a:pt x="10478" y="43994"/>
                </a:lnTo>
                <a:lnTo>
                  <a:pt x="10633" y="44077"/>
                </a:lnTo>
                <a:lnTo>
                  <a:pt x="10538" y="44137"/>
                </a:lnTo>
                <a:lnTo>
                  <a:pt x="10680" y="44220"/>
                </a:lnTo>
                <a:lnTo>
                  <a:pt x="10585" y="44268"/>
                </a:lnTo>
                <a:lnTo>
                  <a:pt x="10728" y="44351"/>
                </a:lnTo>
                <a:lnTo>
                  <a:pt x="10633" y="44411"/>
                </a:lnTo>
                <a:lnTo>
                  <a:pt x="10788" y="44494"/>
                </a:lnTo>
                <a:lnTo>
                  <a:pt x="10692" y="44554"/>
                </a:lnTo>
                <a:lnTo>
                  <a:pt x="10835" y="44637"/>
                </a:lnTo>
                <a:lnTo>
                  <a:pt x="10740" y="44696"/>
                </a:lnTo>
                <a:lnTo>
                  <a:pt x="10883" y="44780"/>
                </a:lnTo>
                <a:lnTo>
                  <a:pt x="10788" y="44827"/>
                </a:lnTo>
                <a:lnTo>
                  <a:pt x="10942" y="44911"/>
                </a:lnTo>
                <a:lnTo>
                  <a:pt x="10847" y="44970"/>
                </a:lnTo>
                <a:lnTo>
                  <a:pt x="10990" y="45054"/>
                </a:lnTo>
                <a:lnTo>
                  <a:pt x="10895" y="45113"/>
                </a:lnTo>
                <a:lnTo>
                  <a:pt x="11038" y="45196"/>
                </a:lnTo>
                <a:lnTo>
                  <a:pt x="10942" y="45256"/>
                </a:lnTo>
                <a:lnTo>
                  <a:pt x="11085" y="45339"/>
                </a:lnTo>
                <a:lnTo>
                  <a:pt x="11002" y="45387"/>
                </a:lnTo>
                <a:lnTo>
                  <a:pt x="11145" y="45470"/>
                </a:lnTo>
                <a:lnTo>
                  <a:pt x="11050" y="45530"/>
                </a:lnTo>
                <a:lnTo>
                  <a:pt x="11192" y="45613"/>
                </a:lnTo>
                <a:lnTo>
                  <a:pt x="11097" y="45673"/>
                </a:lnTo>
                <a:lnTo>
                  <a:pt x="11240" y="45756"/>
                </a:lnTo>
                <a:lnTo>
                  <a:pt x="11145" y="45804"/>
                </a:lnTo>
                <a:lnTo>
                  <a:pt x="11300" y="45899"/>
                </a:lnTo>
                <a:lnTo>
                  <a:pt x="11204" y="45947"/>
                </a:lnTo>
                <a:lnTo>
                  <a:pt x="11347" y="46030"/>
                </a:lnTo>
                <a:lnTo>
                  <a:pt x="11252" y="46089"/>
                </a:lnTo>
                <a:lnTo>
                  <a:pt x="11395" y="46173"/>
                </a:lnTo>
                <a:lnTo>
                  <a:pt x="11300" y="46232"/>
                </a:lnTo>
                <a:lnTo>
                  <a:pt x="11454" y="46316"/>
                </a:lnTo>
                <a:lnTo>
                  <a:pt x="11359" y="46363"/>
                </a:lnTo>
                <a:lnTo>
                  <a:pt x="11502" y="46459"/>
                </a:lnTo>
                <a:lnTo>
                  <a:pt x="11407" y="46506"/>
                </a:lnTo>
                <a:lnTo>
                  <a:pt x="11550" y="46589"/>
                </a:lnTo>
                <a:lnTo>
                  <a:pt x="11454" y="46649"/>
                </a:lnTo>
                <a:lnTo>
                  <a:pt x="11609" y="46732"/>
                </a:lnTo>
                <a:lnTo>
                  <a:pt x="11514" y="46792"/>
                </a:lnTo>
                <a:lnTo>
                  <a:pt x="11657" y="46875"/>
                </a:lnTo>
                <a:lnTo>
                  <a:pt x="11562" y="46923"/>
                </a:lnTo>
                <a:lnTo>
                  <a:pt x="11704" y="47018"/>
                </a:lnTo>
                <a:lnTo>
                  <a:pt x="11609" y="47066"/>
                </a:lnTo>
                <a:lnTo>
                  <a:pt x="11764" y="47149"/>
                </a:lnTo>
                <a:lnTo>
                  <a:pt x="11669" y="47209"/>
                </a:lnTo>
                <a:lnTo>
                  <a:pt x="11812" y="47292"/>
                </a:lnTo>
                <a:lnTo>
                  <a:pt x="11716" y="47351"/>
                </a:lnTo>
                <a:lnTo>
                  <a:pt x="11859" y="47435"/>
                </a:lnTo>
                <a:lnTo>
                  <a:pt x="11764" y="47482"/>
                </a:lnTo>
                <a:lnTo>
                  <a:pt x="11907" y="47566"/>
                </a:lnTo>
                <a:lnTo>
                  <a:pt x="11823" y="47625"/>
                </a:lnTo>
                <a:lnTo>
                  <a:pt x="11966" y="47709"/>
                </a:lnTo>
                <a:lnTo>
                  <a:pt x="11871" y="47768"/>
                </a:lnTo>
                <a:lnTo>
                  <a:pt x="12014" y="47852"/>
                </a:lnTo>
                <a:lnTo>
                  <a:pt x="11919" y="47911"/>
                </a:lnTo>
                <a:lnTo>
                  <a:pt x="12074" y="47994"/>
                </a:lnTo>
                <a:lnTo>
                  <a:pt x="11978" y="48042"/>
                </a:lnTo>
                <a:lnTo>
                  <a:pt x="12121" y="48125"/>
                </a:lnTo>
                <a:lnTo>
                  <a:pt x="12026" y="48185"/>
                </a:lnTo>
                <a:lnTo>
                  <a:pt x="12169" y="48268"/>
                </a:lnTo>
                <a:lnTo>
                  <a:pt x="12074" y="48328"/>
                </a:lnTo>
                <a:lnTo>
                  <a:pt x="12216" y="48411"/>
                </a:lnTo>
                <a:lnTo>
                  <a:pt x="12121" y="48471"/>
                </a:lnTo>
                <a:lnTo>
                  <a:pt x="12276" y="48554"/>
                </a:lnTo>
                <a:lnTo>
                  <a:pt x="12181" y="48602"/>
                </a:lnTo>
                <a:lnTo>
                  <a:pt x="12324" y="48685"/>
                </a:lnTo>
                <a:lnTo>
                  <a:pt x="12228" y="48745"/>
                </a:lnTo>
                <a:lnTo>
                  <a:pt x="12371" y="48828"/>
                </a:lnTo>
                <a:lnTo>
                  <a:pt x="12276" y="48887"/>
                </a:lnTo>
                <a:lnTo>
                  <a:pt x="12431" y="48971"/>
                </a:lnTo>
                <a:lnTo>
                  <a:pt x="12335" y="49030"/>
                </a:lnTo>
                <a:lnTo>
                  <a:pt x="12478" y="49114"/>
                </a:lnTo>
                <a:lnTo>
                  <a:pt x="12383" y="49161"/>
                </a:lnTo>
                <a:lnTo>
                  <a:pt x="12526" y="49245"/>
                </a:lnTo>
                <a:lnTo>
                  <a:pt x="12431" y="49304"/>
                </a:lnTo>
                <a:lnTo>
                  <a:pt x="12585" y="49387"/>
                </a:lnTo>
                <a:lnTo>
                  <a:pt x="12490" y="49447"/>
                </a:lnTo>
                <a:lnTo>
                  <a:pt x="12633" y="49530"/>
                </a:lnTo>
                <a:lnTo>
                  <a:pt x="12538" y="49578"/>
                </a:lnTo>
                <a:lnTo>
                  <a:pt x="12681" y="49673"/>
                </a:lnTo>
                <a:lnTo>
                  <a:pt x="12585" y="49721"/>
                </a:lnTo>
                <a:lnTo>
                  <a:pt x="12740" y="49804"/>
                </a:lnTo>
                <a:lnTo>
                  <a:pt x="12645" y="49864"/>
                </a:lnTo>
                <a:lnTo>
                  <a:pt x="12788" y="49947"/>
                </a:lnTo>
                <a:lnTo>
                  <a:pt x="12693" y="50007"/>
                </a:lnTo>
                <a:lnTo>
                  <a:pt x="12836" y="50090"/>
                </a:lnTo>
                <a:lnTo>
                  <a:pt x="12740" y="50138"/>
                </a:lnTo>
                <a:lnTo>
                  <a:pt x="12895" y="50233"/>
                </a:lnTo>
                <a:lnTo>
                  <a:pt x="12800" y="50280"/>
                </a:lnTo>
                <a:lnTo>
                  <a:pt x="12943" y="50364"/>
                </a:lnTo>
                <a:lnTo>
                  <a:pt x="12847" y="50423"/>
                </a:lnTo>
                <a:lnTo>
                  <a:pt x="12990" y="50507"/>
                </a:lnTo>
                <a:lnTo>
                  <a:pt x="12895" y="50566"/>
                </a:lnTo>
                <a:lnTo>
                  <a:pt x="13038" y="50650"/>
                </a:lnTo>
                <a:lnTo>
                  <a:pt x="12943" y="50697"/>
                </a:lnTo>
                <a:lnTo>
                  <a:pt x="13097" y="50792"/>
                </a:lnTo>
                <a:lnTo>
                  <a:pt x="13002" y="50840"/>
                </a:lnTo>
                <a:lnTo>
                  <a:pt x="13145" y="50923"/>
                </a:lnTo>
                <a:lnTo>
                  <a:pt x="13050" y="50983"/>
                </a:lnTo>
                <a:lnTo>
                  <a:pt x="13193" y="51066"/>
                </a:lnTo>
                <a:lnTo>
                  <a:pt x="13097" y="51126"/>
                </a:lnTo>
                <a:lnTo>
                  <a:pt x="13252" y="51209"/>
                </a:lnTo>
                <a:lnTo>
                  <a:pt x="13157" y="51257"/>
                </a:lnTo>
                <a:lnTo>
                  <a:pt x="13300" y="51352"/>
                </a:lnTo>
                <a:lnTo>
                  <a:pt x="13205" y="51400"/>
                </a:lnTo>
                <a:lnTo>
                  <a:pt x="13347" y="51483"/>
                </a:lnTo>
                <a:lnTo>
                  <a:pt x="13252" y="51542"/>
                </a:lnTo>
                <a:lnTo>
                  <a:pt x="13407" y="51626"/>
                </a:lnTo>
                <a:lnTo>
                  <a:pt x="13312" y="51685"/>
                </a:lnTo>
                <a:lnTo>
                  <a:pt x="13455" y="51769"/>
                </a:lnTo>
                <a:lnTo>
                  <a:pt x="13359" y="51816"/>
                </a:lnTo>
                <a:lnTo>
                  <a:pt x="13502" y="51900"/>
                </a:lnTo>
                <a:lnTo>
                  <a:pt x="13407" y="51959"/>
                </a:lnTo>
                <a:lnTo>
                  <a:pt x="13562" y="52043"/>
                </a:lnTo>
                <a:lnTo>
                  <a:pt x="13467" y="52102"/>
                </a:lnTo>
                <a:lnTo>
                  <a:pt x="13609" y="52185"/>
                </a:lnTo>
                <a:lnTo>
                  <a:pt x="13514" y="52245"/>
                </a:lnTo>
                <a:lnTo>
                  <a:pt x="13657" y="52328"/>
                </a:lnTo>
                <a:lnTo>
                  <a:pt x="13562" y="52376"/>
                </a:lnTo>
                <a:lnTo>
                  <a:pt x="13717" y="52459"/>
                </a:lnTo>
                <a:lnTo>
                  <a:pt x="13621" y="52519"/>
                </a:lnTo>
                <a:lnTo>
                  <a:pt x="13764" y="52602"/>
                </a:lnTo>
                <a:lnTo>
                  <a:pt x="13669" y="52662"/>
                </a:lnTo>
                <a:lnTo>
                  <a:pt x="13812" y="52745"/>
                </a:lnTo>
                <a:lnTo>
                  <a:pt x="13717" y="52805"/>
                </a:lnTo>
                <a:lnTo>
                  <a:pt x="13871" y="52888"/>
                </a:lnTo>
                <a:lnTo>
                  <a:pt x="13764" y="52936"/>
                </a:lnTo>
                <a:lnTo>
                  <a:pt x="13919" y="53019"/>
                </a:lnTo>
                <a:lnTo>
                  <a:pt x="13824" y="53078"/>
                </a:lnTo>
                <a:lnTo>
                  <a:pt x="13967" y="53162"/>
                </a:lnTo>
                <a:lnTo>
                  <a:pt x="13871" y="53221"/>
                </a:lnTo>
                <a:lnTo>
                  <a:pt x="14014" y="53305"/>
                </a:lnTo>
                <a:lnTo>
                  <a:pt x="13919" y="53364"/>
                </a:lnTo>
                <a:lnTo>
                  <a:pt x="14074" y="53447"/>
                </a:lnTo>
                <a:lnTo>
                  <a:pt x="13979" y="53495"/>
                </a:lnTo>
                <a:lnTo>
                  <a:pt x="14121" y="53578"/>
                </a:lnTo>
                <a:lnTo>
                  <a:pt x="14026" y="53638"/>
                </a:lnTo>
                <a:lnTo>
                  <a:pt x="14169" y="53721"/>
                </a:lnTo>
                <a:lnTo>
                  <a:pt x="14074" y="53781"/>
                </a:lnTo>
                <a:lnTo>
                  <a:pt x="14229" y="53864"/>
                </a:lnTo>
                <a:lnTo>
                  <a:pt x="14133" y="53912"/>
                </a:lnTo>
                <a:lnTo>
                  <a:pt x="14276" y="54007"/>
                </a:lnTo>
                <a:lnTo>
                  <a:pt x="14181" y="54055"/>
                </a:lnTo>
                <a:lnTo>
                  <a:pt x="14324" y="54138"/>
                </a:lnTo>
                <a:lnTo>
                  <a:pt x="14229" y="54198"/>
                </a:lnTo>
                <a:lnTo>
                  <a:pt x="14383" y="54281"/>
                </a:lnTo>
                <a:lnTo>
                  <a:pt x="14288" y="54340"/>
                </a:lnTo>
                <a:lnTo>
                  <a:pt x="14431" y="54424"/>
                </a:lnTo>
                <a:lnTo>
                  <a:pt x="14336" y="54471"/>
                </a:lnTo>
                <a:lnTo>
                  <a:pt x="14479" y="54567"/>
                </a:lnTo>
                <a:lnTo>
                  <a:pt x="14383" y="54614"/>
                </a:lnTo>
                <a:lnTo>
                  <a:pt x="14538" y="54698"/>
                </a:lnTo>
                <a:lnTo>
                  <a:pt x="14443" y="54757"/>
                </a:lnTo>
                <a:lnTo>
                  <a:pt x="14586" y="54841"/>
                </a:lnTo>
                <a:lnTo>
                  <a:pt x="14490" y="54900"/>
                </a:lnTo>
                <a:lnTo>
                  <a:pt x="14633" y="54983"/>
                </a:lnTo>
                <a:lnTo>
                  <a:pt x="14538" y="55031"/>
                </a:lnTo>
                <a:lnTo>
                  <a:pt x="14693" y="55126"/>
                </a:lnTo>
                <a:lnTo>
                  <a:pt x="14598" y="55174"/>
                </a:lnTo>
                <a:lnTo>
                  <a:pt x="14741" y="55257"/>
                </a:lnTo>
                <a:lnTo>
                  <a:pt x="14645" y="55317"/>
                </a:lnTo>
                <a:lnTo>
                  <a:pt x="14788" y="55400"/>
                </a:lnTo>
                <a:lnTo>
                  <a:pt x="14693" y="55460"/>
                </a:lnTo>
                <a:lnTo>
                  <a:pt x="14836" y="55543"/>
                </a:lnTo>
                <a:lnTo>
                  <a:pt x="14741" y="55591"/>
                </a:lnTo>
                <a:lnTo>
                  <a:pt x="14895" y="55686"/>
                </a:lnTo>
                <a:lnTo>
                  <a:pt x="14800" y="55733"/>
                </a:lnTo>
                <a:lnTo>
                  <a:pt x="14943" y="55817"/>
                </a:lnTo>
                <a:lnTo>
                  <a:pt x="14848" y="55876"/>
                </a:lnTo>
                <a:lnTo>
                  <a:pt x="14991" y="55960"/>
                </a:lnTo>
                <a:lnTo>
                  <a:pt x="14895" y="56019"/>
                </a:lnTo>
                <a:lnTo>
                  <a:pt x="15050" y="56103"/>
                </a:lnTo>
                <a:lnTo>
                  <a:pt x="14955" y="56150"/>
                </a:lnTo>
                <a:lnTo>
                  <a:pt x="15098" y="56234"/>
                </a:lnTo>
                <a:lnTo>
                  <a:pt x="15002" y="56293"/>
                </a:lnTo>
                <a:lnTo>
                  <a:pt x="15145" y="56376"/>
                </a:lnTo>
                <a:lnTo>
                  <a:pt x="15050" y="56436"/>
                </a:lnTo>
                <a:lnTo>
                  <a:pt x="15205" y="56519"/>
                </a:lnTo>
                <a:lnTo>
                  <a:pt x="15110" y="56579"/>
                </a:lnTo>
                <a:lnTo>
                  <a:pt x="15252" y="56662"/>
                </a:lnTo>
                <a:lnTo>
                  <a:pt x="15157" y="56710"/>
                </a:lnTo>
                <a:lnTo>
                  <a:pt x="15300" y="56793"/>
                </a:lnTo>
                <a:lnTo>
                  <a:pt x="15205" y="56853"/>
                </a:lnTo>
                <a:lnTo>
                  <a:pt x="15360" y="56936"/>
                </a:lnTo>
                <a:lnTo>
                  <a:pt x="15264" y="56996"/>
                </a:lnTo>
                <a:lnTo>
                  <a:pt x="15407" y="57079"/>
                </a:lnTo>
                <a:lnTo>
                  <a:pt x="15312" y="57138"/>
                </a:lnTo>
                <a:lnTo>
                  <a:pt x="15455" y="57222"/>
                </a:lnTo>
                <a:lnTo>
                  <a:pt x="15360" y="57269"/>
                </a:lnTo>
                <a:lnTo>
                  <a:pt x="15514" y="57353"/>
                </a:lnTo>
                <a:lnTo>
                  <a:pt x="15419" y="57412"/>
                </a:lnTo>
                <a:lnTo>
                  <a:pt x="15562" y="57496"/>
                </a:lnTo>
                <a:lnTo>
                  <a:pt x="15467" y="57555"/>
                </a:lnTo>
                <a:lnTo>
                  <a:pt x="26802" y="64104"/>
                </a:lnTo>
                <a:lnTo>
                  <a:pt x="38136" y="57555"/>
                </a:lnTo>
                <a:lnTo>
                  <a:pt x="38041" y="57496"/>
                </a:lnTo>
                <a:lnTo>
                  <a:pt x="38196" y="57412"/>
                </a:lnTo>
                <a:lnTo>
                  <a:pt x="38101" y="57353"/>
                </a:lnTo>
                <a:lnTo>
                  <a:pt x="38243" y="57269"/>
                </a:lnTo>
                <a:lnTo>
                  <a:pt x="38148" y="57222"/>
                </a:lnTo>
                <a:lnTo>
                  <a:pt x="38291" y="57138"/>
                </a:lnTo>
                <a:lnTo>
                  <a:pt x="38196" y="57079"/>
                </a:lnTo>
                <a:lnTo>
                  <a:pt x="38351" y="56996"/>
                </a:lnTo>
                <a:lnTo>
                  <a:pt x="38255" y="56936"/>
                </a:lnTo>
                <a:lnTo>
                  <a:pt x="38398" y="56853"/>
                </a:lnTo>
                <a:lnTo>
                  <a:pt x="38303" y="56793"/>
                </a:lnTo>
                <a:lnTo>
                  <a:pt x="38446" y="56710"/>
                </a:lnTo>
                <a:lnTo>
                  <a:pt x="38351" y="56662"/>
                </a:lnTo>
                <a:lnTo>
                  <a:pt x="38505" y="56579"/>
                </a:lnTo>
                <a:lnTo>
                  <a:pt x="38410" y="56519"/>
                </a:lnTo>
                <a:lnTo>
                  <a:pt x="38553" y="56436"/>
                </a:lnTo>
                <a:lnTo>
                  <a:pt x="38458" y="56376"/>
                </a:lnTo>
                <a:lnTo>
                  <a:pt x="38601" y="56293"/>
                </a:lnTo>
                <a:lnTo>
                  <a:pt x="38505" y="56245"/>
                </a:lnTo>
                <a:lnTo>
                  <a:pt x="38660" y="56150"/>
                </a:lnTo>
                <a:lnTo>
                  <a:pt x="38565" y="56103"/>
                </a:lnTo>
                <a:lnTo>
                  <a:pt x="38708" y="56019"/>
                </a:lnTo>
                <a:lnTo>
                  <a:pt x="38613" y="55960"/>
                </a:lnTo>
                <a:lnTo>
                  <a:pt x="38755" y="55876"/>
                </a:lnTo>
                <a:lnTo>
                  <a:pt x="38660" y="55817"/>
                </a:lnTo>
                <a:lnTo>
                  <a:pt x="38815" y="55733"/>
                </a:lnTo>
                <a:lnTo>
                  <a:pt x="38720" y="55686"/>
                </a:lnTo>
                <a:lnTo>
                  <a:pt x="38863" y="55591"/>
                </a:lnTo>
                <a:lnTo>
                  <a:pt x="38767" y="55543"/>
                </a:lnTo>
                <a:lnTo>
                  <a:pt x="38910" y="55460"/>
                </a:lnTo>
                <a:lnTo>
                  <a:pt x="38815" y="55400"/>
                </a:lnTo>
                <a:lnTo>
                  <a:pt x="38970" y="55317"/>
                </a:lnTo>
                <a:lnTo>
                  <a:pt x="38863" y="55257"/>
                </a:lnTo>
                <a:lnTo>
                  <a:pt x="39017" y="55174"/>
                </a:lnTo>
                <a:lnTo>
                  <a:pt x="38922" y="55126"/>
                </a:lnTo>
                <a:lnTo>
                  <a:pt x="39065" y="55031"/>
                </a:lnTo>
                <a:lnTo>
                  <a:pt x="38970" y="54983"/>
                </a:lnTo>
                <a:lnTo>
                  <a:pt x="39113" y="54900"/>
                </a:lnTo>
                <a:lnTo>
                  <a:pt x="39017" y="54841"/>
                </a:lnTo>
                <a:lnTo>
                  <a:pt x="39172" y="54757"/>
                </a:lnTo>
                <a:lnTo>
                  <a:pt x="39077" y="54698"/>
                </a:lnTo>
                <a:lnTo>
                  <a:pt x="39220" y="54614"/>
                </a:lnTo>
                <a:lnTo>
                  <a:pt x="39125" y="54567"/>
                </a:lnTo>
                <a:lnTo>
                  <a:pt x="39267" y="54471"/>
                </a:lnTo>
                <a:lnTo>
                  <a:pt x="39172" y="54424"/>
                </a:lnTo>
                <a:lnTo>
                  <a:pt x="39327" y="54340"/>
                </a:lnTo>
                <a:lnTo>
                  <a:pt x="39232" y="54281"/>
                </a:lnTo>
                <a:lnTo>
                  <a:pt x="39375" y="54198"/>
                </a:lnTo>
                <a:lnTo>
                  <a:pt x="39279" y="54138"/>
                </a:lnTo>
                <a:lnTo>
                  <a:pt x="39422" y="54055"/>
                </a:lnTo>
                <a:lnTo>
                  <a:pt x="39327" y="54007"/>
                </a:lnTo>
                <a:lnTo>
                  <a:pt x="39482" y="53924"/>
                </a:lnTo>
                <a:lnTo>
                  <a:pt x="39386" y="53864"/>
                </a:lnTo>
                <a:lnTo>
                  <a:pt x="39529" y="53781"/>
                </a:lnTo>
                <a:lnTo>
                  <a:pt x="39434" y="53721"/>
                </a:lnTo>
                <a:lnTo>
                  <a:pt x="39577" y="53638"/>
                </a:lnTo>
                <a:lnTo>
                  <a:pt x="39482" y="53578"/>
                </a:lnTo>
                <a:lnTo>
                  <a:pt x="39636" y="53495"/>
                </a:lnTo>
                <a:lnTo>
                  <a:pt x="39541" y="53447"/>
                </a:lnTo>
                <a:lnTo>
                  <a:pt x="39684" y="53364"/>
                </a:lnTo>
                <a:lnTo>
                  <a:pt x="39589" y="53305"/>
                </a:lnTo>
                <a:lnTo>
                  <a:pt x="39732" y="53221"/>
                </a:lnTo>
                <a:lnTo>
                  <a:pt x="39636" y="53162"/>
                </a:lnTo>
                <a:lnTo>
                  <a:pt x="39791" y="53078"/>
                </a:lnTo>
                <a:lnTo>
                  <a:pt x="39696" y="53019"/>
                </a:lnTo>
                <a:lnTo>
                  <a:pt x="39839" y="52936"/>
                </a:lnTo>
                <a:lnTo>
                  <a:pt x="39744" y="52888"/>
                </a:lnTo>
                <a:lnTo>
                  <a:pt x="39887" y="52805"/>
                </a:lnTo>
                <a:lnTo>
                  <a:pt x="39791" y="52745"/>
                </a:lnTo>
                <a:lnTo>
                  <a:pt x="39934" y="52662"/>
                </a:lnTo>
                <a:lnTo>
                  <a:pt x="39839" y="52602"/>
                </a:lnTo>
                <a:lnTo>
                  <a:pt x="39994" y="52519"/>
                </a:lnTo>
                <a:lnTo>
                  <a:pt x="39898" y="52459"/>
                </a:lnTo>
                <a:lnTo>
                  <a:pt x="40041" y="52376"/>
                </a:lnTo>
                <a:lnTo>
                  <a:pt x="39946" y="52328"/>
                </a:lnTo>
                <a:lnTo>
                  <a:pt x="40089" y="52245"/>
                </a:lnTo>
                <a:lnTo>
                  <a:pt x="39994" y="52185"/>
                </a:lnTo>
                <a:lnTo>
                  <a:pt x="40148" y="52102"/>
                </a:lnTo>
                <a:lnTo>
                  <a:pt x="40053" y="52043"/>
                </a:lnTo>
                <a:lnTo>
                  <a:pt x="40196" y="51959"/>
                </a:lnTo>
                <a:lnTo>
                  <a:pt x="40101" y="51912"/>
                </a:lnTo>
                <a:lnTo>
                  <a:pt x="40244" y="51816"/>
                </a:lnTo>
                <a:lnTo>
                  <a:pt x="40148" y="51769"/>
                </a:lnTo>
                <a:lnTo>
                  <a:pt x="40303" y="51685"/>
                </a:lnTo>
                <a:lnTo>
                  <a:pt x="40208" y="51626"/>
                </a:lnTo>
                <a:lnTo>
                  <a:pt x="40351" y="51542"/>
                </a:lnTo>
                <a:lnTo>
                  <a:pt x="40256" y="51483"/>
                </a:lnTo>
                <a:lnTo>
                  <a:pt x="40398" y="51400"/>
                </a:lnTo>
                <a:lnTo>
                  <a:pt x="40303" y="51352"/>
                </a:lnTo>
                <a:lnTo>
                  <a:pt x="40458" y="51257"/>
                </a:lnTo>
                <a:lnTo>
                  <a:pt x="40363" y="51209"/>
                </a:lnTo>
                <a:lnTo>
                  <a:pt x="40506" y="51126"/>
                </a:lnTo>
                <a:lnTo>
                  <a:pt x="40410" y="51066"/>
                </a:lnTo>
                <a:lnTo>
                  <a:pt x="40553" y="50983"/>
                </a:lnTo>
                <a:lnTo>
                  <a:pt x="40458" y="50923"/>
                </a:lnTo>
                <a:lnTo>
                  <a:pt x="40613" y="50840"/>
                </a:lnTo>
                <a:lnTo>
                  <a:pt x="40518" y="50792"/>
                </a:lnTo>
                <a:lnTo>
                  <a:pt x="40660" y="50697"/>
                </a:lnTo>
                <a:lnTo>
                  <a:pt x="40565" y="50650"/>
                </a:lnTo>
                <a:lnTo>
                  <a:pt x="40708" y="50566"/>
                </a:lnTo>
                <a:lnTo>
                  <a:pt x="40613" y="50507"/>
                </a:lnTo>
                <a:lnTo>
                  <a:pt x="40768" y="50423"/>
                </a:lnTo>
                <a:lnTo>
                  <a:pt x="40672" y="50364"/>
                </a:lnTo>
                <a:lnTo>
                  <a:pt x="40815" y="50280"/>
                </a:lnTo>
                <a:lnTo>
                  <a:pt x="40720" y="50233"/>
                </a:lnTo>
                <a:lnTo>
                  <a:pt x="40863" y="50138"/>
                </a:lnTo>
                <a:lnTo>
                  <a:pt x="40768" y="50090"/>
                </a:lnTo>
                <a:lnTo>
                  <a:pt x="40910" y="50007"/>
                </a:lnTo>
                <a:lnTo>
                  <a:pt x="40815" y="49947"/>
                </a:lnTo>
                <a:lnTo>
                  <a:pt x="40970" y="49864"/>
                </a:lnTo>
                <a:lnTo>
                  <a:pt x="40875" y="49804"/>
                </a:lnTo>
                <a:lnTo>
                  <a:pt x="41018" y="49721"/>
                </a:lnTo>
                <a:lnTo>
                  <a:pt x="40922" y="49673"/>
                </a:lnTo>
                <a:lnTo>
                  <a:pt x="41065" y="49590"/>
                </a:lnTo>
                <a:lnTo>
                  <a:pt x="40970" y="49530"/>
                </a:lnTo>
                <a:lnTo>
                  <a:pt x="41125" y="49447"/>
                </a:lnTo>
                <a:lnTo>
                  <a:pt x="41030" y="49387"/>
                </a:lnTo>
                <a:lnTo>
                  <a:pt x="41172" y="49304"/>
                </a:lnTo>
                <a:lnTo>
                  <a:pt x="41077" y="49245"/>
                </a:lnTo>
                <a:lnTo>
                  <a:pt x="41220" y="49161"/>
                </a:lnTo>
                <a:lnTo>
                  <a:pt x="41125" y="49114"/>
                </a:lnTo>
                <a:lnTo>
                  <a:pt x="41280" y="49030"/>
                </a:lnTo>
                <a:lnTo>
                  <a:pt x="41184" y="48971"/>
                </a:lnTo>
                <a:lnTo>
                  <a:pt x="41327" y="48887"/>
                </a:lnTo>
                <a:lnTo>
                  <a:pt x="41232" y="48828"/>
                </a:lnTo>
                <a:lnTo>
                  <a:pt x="41375" y="48745"/>
                </a:lnTo>
                <a:lnTo>
                  <a:pt x="41280" y="48685"/>
                </a:lnTo>
                <a:lnTo>
                  <a:pt x="41434" y="48602"/>
                </a:lnTo>
                <a:lnTo>
                  <a:pt x="41339" y="48554"/>
                </a:lnTo>
                <a:lnTo>
                  <a:pt x="41482" y="48471"/>
                </a:lnTo>
                <a:lnTo>
                  <a:pt x="41387" y="48411"/>
                </a:lnTo>
                <a:lnTo>
                  <a:pt x="41530" y="48328"/>
                </a:lnTo>
                <a:lnTo>
                  <a:pt x="41434" y="48268"/>
                </a:lnTo>
                <a:lnTo>
                  <a:pt x="41589" y="48185"/>
                </a:lnTo>
                <a:lnTo>
                  <a:pt x="41494" y="48125"/>
                </a:lnTo>
                <a:lnTo>
                  <a:pt x="41637" y="48042"/>
                </a:lnTo>
                <a:lnTo>
                  <a:pt x="41541" y="47994"/>
                </a:lnTo>
                <a:lnTo>
                  <a:pt x="41684" y="47911"/>
                </a:lnTo>
                <a:lnTo>
                  <a:pt x="41589" y="47852"/>
                </a:lnTo>
                <a:lnTo>
                  <a:pt x="41732" y="47768"/>
                </a:lnTo>
                <a:lnTo>
                  <a:pt x="41637" y="47709"/>
                </a:lnTo>
                <a:lnTo>
                  <a:pt x="41792" y="47625"/>
                </a:lnTo>
                <a:lnTo>
                  <a:pt x="41696" y="47578"/>
                </a:lnTo>
                <a:lnTo>
                  <a:pt x="41839" y="47482"/>
                </a:lnTo>
                <a:lnTo>
                  <a:pt x="41744" y="47435"/>
                </a:lnTo>
                <a:lnTo>
                  <a:pt x="41887" y="47351"/>
                </a:lnTo>
                <a:lnTo>
                  <a:pt x="41792" y="47292"/>
                </a:lnTo>
                <a:lnTo>
                  <a:pt x="41946" y="47209"/>
                </a:lnTo>
                <a:lnTo>
                  <a:pt x="41851" y="47149"/>
                </a:lnTo>
                <a:lnTo>
                  <a:pt x="41994" y="47066"/>
                </a:lnTo>
                <a:lnTo>
                  <a:pt x="41899" y="47018"/>
                </a:lnTo>
                <a:lnTo>
                  <a:pt x="42042" y="46923"/>
                </a:lnTo>
                <a:lnTo>
                  <a:pt x="41946" y="46875"/>
                </a:lnTo>
                <a:lnTo>
                  <a:pt x="42101" y="46792"/>
                </a:lnTo>
                <a:lnTo>
                  <a:pt x="42006" y="46732"/>
                </a:lnTo>
                <a:lnTo>
                  <a:pt x="42149" y="46649"/>
                </a:lnTo>
                <a:lnTo>
                  <a:pt x="42053" y="46589"/>
                </a:lnTo>
                <a:lnTo>
                  <a:pt x="42196" y="46506"/>
                </a:lnTo>
                <a:lnTo>
                  <a:pt x="42101" y="46459"/>
                </a:lnTo>
                <a:lnTo>
                  <a:pt x="42256" y="46363"/>
                </a:lnTo>
                <a:lnTo>
                  <a:pt x="42161" y="46316"/>
                </a:lnTo>
                <a:lnTo>
                  <a:pt x="42303" y="46232"/>
                </a:lnTo>
                <a:lnTo>
                  <a:pt x="42208" y="46173"/>
                </a:lnTo>
                <a:lnTo>
                  <a:pt x="42351" y="46089"/>
                </a:lnTo>
                <a:lnTo>
                  <a:pt x="42256" y="46030"/>
                </a:lnTo>
                <a:lnTo>
                  <a:pt x="42411" y="45947"/>
                </a:lnTo>
                <a:lnTo>
                  <a:pt x="42315" y="45899"/>
                </a:lnTo>
                <a:lnTo>
                  <a:pt x="42458" y="45804"/>
                </a:lnTo>
                <a:lnTo>
                  <a:pt x="42363" y="45756"/>
                </a:lnTo>
                <a:lnTo>
                  <a:pt x="42506" y="45673"/>
                </a:lnTo>
                <a:lnTo>
                  <a:pt x="42411" y="45613"/>
                </a:lnTo>
                <a:lnTo>
                  <a:pt x="42565" y="45530"/>
                </a:lnTo>
                <a:lnTo>
                  <a:pt x="42458" y="45470"/>
                </a:lnTo>
                <a:lnTo>
                  <a:pt x="42613" y="45387"/>
                </a:lnTo>
                <a:lnTo>
                  <a:pt x="42518" y="45339"/>
                </a:lnTo>
                <a:lnTo>
                  <a:pt x="42661" y="45256"/>
                </a:lnTo>
                <a:lnTo>
                  <a:pt x="42565" y="45196"/>
                </a:lnTo>
                <a:lnTo>
                  <a:pt x="42708" y="45113"/>
                </a:lnTo>
                <a:lnTo>
                  <a:pt x="42613" y="45054"/>
                </a:lnTo>
                <a:lnTo>
                  <a:pt x="42768" y="44970"/>
                </a:lnTo>
                <a:lnTo>
                  <a:pt x="42673" y="44911"/>
                </a:lnTo>
                <a:lnTo>
                  <a:pt x="42815" y="44827"/>
                </a:lnTo>
                <a:lnTo>
                  <a:pt x="42720" y="44780"/>
                </a:lnTo>
                <a:lnTo>
                  <a:pt x="42863" y="44696"/>
                </a:lnTo>
                <a:lnTo>
                  <a:pt x="42768" y="44637"/>
                </a:lnTo>
                <a:lnTo>
                  <a:pt x="42923" y="44554"/>
                </a:lnTo>
                <a:lnTo>
                  <a:pt x="42827" y="44494"/>
                </a:lnTo>
                <a:lnTo>
                  <a:pt x="42970" y="44411"/>
                </a:lnTo>
                <a:lnTo>
                  <a:pt x="42875" y="44351"/>
                </a:lnTo>
                <a:lnTo>
                  <a:pt x="43018" y="44268"/>
                </a:lnTo>
                <a:lnTo>
                  <a:pt x="42923" y="44220"/>
                </a:lnTo>
                <a:lnTo>
                  <a:pt x="43077" y="44137"/>
                </a:lnTo>
                <a:lnTo>
                  <a:pt x="42982" y="44077"/>
                </a:lnTo>
                <a:lnTo>
                  <a:pt x="43125" y="43994"/>
                </a:lnTo>
                <a:lnTo>
                  <a:pt x="43030" y="43934"/>
                </a:lnTo>
                <a:lnTo>
                  <a:pt x="43173" y="43851"/>
                </a:lnTo>
                <a:lnTo>
                  <a:pt x="43077" y="43792"/>
                </a:lnTo>
                <a:lnTo>
                  <a:pt x="43232" y="43708"/>
                </a:lnTo>
                <a:lnTo>
                  <a:pt x="43137" y="43661"/>
                </a:lnTo>
                <a:lnTo>
                  <a:pt x="43280" y="43577"/>
                </a:lnTo>
                <a:lnTo>
                  <a:pt x="43185" y="43518"/>
                </a:lnTo>
                <a:lnTo>
                  <a:pt x="43327" y="43434"/>
                </a:lnTo>
                <a:lnTo>
                  <a:pt x="43232" y="43375"/>
                </a:lnTo>
                <a:lnTo>
                  <a:pt x="43387" y="43291"/>
                </a:lnTo>
                <a:lnTo>
                  <a:pt x="43292" y="43244"/>
                </a:lnTo>
                <a:lnTo>
                  <a:pt x="43435" y="43149"/>
                </a:lnTo>
                <a:lnTo>
                  <a:pt x="43339" y="43101"/>
                </a:lnTo>
                <a:lnTo>
                  <a:pt x="43482" y="43018"/>
                </a:lnTo>
                <a:lnTo>
                  <a:pt x="43387" y="42958"/>
                </a:lnTo>
                <a:lnTo>
                  <a:pt x="43530" y="42875"/>
                </a:lnTo>
                <a:lnTo>
                  <a:pt x="43435" y="42815"/>
                </a:lnTo>
                <a:lnTo>
                  <a:pt x="43589" y="42732"/>
                </a:lnTo>
                <a:lnTo>
                  <a:pt x="43494" y="42684"/>
                </a:lnTo>
                <a:lnTo>
                  <a:pt x="43637" y="42589"/>
                </a:lnTo>
                <a:lnTo>
                  <a:pt x="43542" y="42541"/>
                </a:lnTo>
                <a:lnTo>
                  <a:pt x="43685" y="42458"/>
                </a:lnTo>
                <a:lnTo>
                  <a:pt x="43589" y="42398"/>
                </a:lnTo>
                <a:lnTo>
                  <a:pt x="43744" y="42315"/>
                </a:lnTo>
                <a:lnTo>
                  <a:pt x="43649" y="42256"/>
                </a:lnTo>
                <a:lnTo>
                  <a:pt x="43792" y="42172"/>
                </a:lnTo>
                <a:lnTo>
                  <a:pt x="43697" y="42125"/>
                </a:lnTo>
                <a:lnTo>
                  <a:pt x="43839" y="42029"/>
                </a:lnTo>
                <a:lnTo>
                  <a:pt x="43744" y="41982"/>
                </a:lnTo>
                <a:lnTo>
                  <a:pt x="43899" y="41898"/>
                </a:lnTo>
                <a:lnTo>
                  <a:pt x="43804" y="41839"/>
                </a:lnTo>
                <a:lnTo>
                  <a:pt x="43947" y="41756"/>
                </a:lnTo>
                <a:lnTo>
                  <a:pt x="43851" y="41696"/>
                </a:lnTo>
                <a:lnTo>
                  <a:pt x="43994" y="41613"/>
                </a:lnTo>
                <a:lnTo>
                  <a:pt x="43899" y="41565"/>
                </a:lnTo>
                <a:lnTo>
                  <a:pt x="44054" y="41482"/>
                </a:lnTo>
                <a:lnTo>
                  <a:pt x="43958" y="41422"/>
                </a:lnTo>
                <a:lnTo>
                  <a:pt x="44101" y="41339"/>
                </a:lnTo>
                <a:lnTo>
                  <a:pt x="44006" y="41279"/>
                </a:lnTo>
                <a:lnTo>
                  <a:pt x="44149" y="41196"/>
                </a:lnTo>
                <a:lnTo>
                  <a:pt x="44054" y="41136"/>
                </a:lnTo>
                <a:lnTo>
                  <a:pt x="44208" y="41053"/>
                </a:lnTo>
                <a:lnTo>
                  <a:pt x="44113" y="41005"/>
                </a:lnTo>
                <a:lnTo>
                  <a:pt x="44256" y="40922"/>
                </a:lnTo>
                <a:lnTo>
                  <a:pt x="44161" y="40863"/>
                </a:lnTo>
                <a:lnTo>
                  <a:pt x="44304" y="40779"/>
                </a:lnTo>
                <a:lnTo>
                  <a:pt x="44208" y="40720"/>
                </a:lnTo>
                <a:lnTo>
                  <a:pt x="44363" y="40636"/>
                </a:lnTo>
                <a:lnTo>
                  <a:pt x="44256" y="40577"/>
                </a:lnTo>
                <a:lnTo>
                  <a:pt x="44411" y="40494"/>
                </a:lnTo>
                <a:lnTo>
                  <a:pt x="44316" y="40446"/>
                </a:lnTo>
                <a:lnTo>
                  <a:pt x="44459" y="40363"/>
                </a:lnTo>
                <a:lnTo>
                  <a:pt x="44363" y="40303"/>
                </a:lnTo>
                <a:lnTo>
                  <a:pt x="44506" y="40220"/>
                </a:lnTo>
                <a:lnTo>
                  <a:pt x="44411" y="40160"/>
                </a:lnTo>
                <a:lnTo>
                  <a:pt x="44566" y="40077"/>
                </a:lnTo>
                <a:lnTo>
                  <a:pt x="44470" y="40017"/>
                </a:lnTo>
                <a:lnTo>
                  <a:pt x="44613" y="39934"/>
                </a:lnTo>
                <a:lnTo>
                  <a:pt x="44518" y="39886"/>
                </a:lnTo>
                <a:lnTo>
                  <a:pt x="44661" y="39803"/>
                </a:lnTo>
                <a:lnTo>
                  <a:pt x="44566" y="39743"/>
                </a:lnTo>
                <a:lnTo>
                  <a:pt x="44720" y="39660"/>
                </a:lnTo>
                <a:lnTo>
                  <a:pt x="44625" y="39601"/>
                </a:lnTo>
                <a:lnTo>
                  <a:pt x="44768" y="39517"/>
                </a:lnTo>
                <a:lnTo>
                  <a:pt x="44673" y="39470"/>
                </a:lnTo>
                <a:lnTo>
                  <a:pt x="44816" y="39374"/>
                </a:lnTo>
                <a:lnTo>
                  <a:pt x="44720" y="39327"/>
                </a:lnTo>
                <a:lnTo>
                  <a:pt x="44875" y="39243"/>
                </a:lnTo>
                <a:lnTo>
                  <a:pt x="44780" y="39184"/>
                </a:lnTo>
                <a:lnTo>
                  <a:pt x="44923" y="39100"/>
                </a:lnTo>
                <a:lnTo>
                  <a:pt x="44828" y="39041"/>
                </a:lnTo>
                <a:lnTo>
                  <a:pt x="44970" y="38958"/>
                </a:lnTo>
                <a:lnTo>
                  <a:pt x="44875" y="38910"/>
                </a:lnTo>
                <a:lnTo>
                  <a:pt x="45030" y="38815"/>
                </a:lnTo>
                <a:lnTo>
                  <a:pt x="44935" y="38767"/>
                </a:lnTo>
                <a:lnTo>
                  <a:pt x="45078" y="38684"/>
                </a:lnTo>
                <a:lnTo>
                  <a:pt x="44982" y="38624"/>
                </a:lnTo>
                <a:lnTo>
                  <a:pt x="45125" y="38541"/>
                </a:lnTo>
                <a:lnTo>
                  <a:pt x="45030" y="38481"/>
                </a:lnTo>
                <a:lnTo>
                  <a:pt x="45185" y="38398"/>
                </a:lnTo>
                <a:lnTo>
                  <a:pt x="45090" y="38350"/>
                </a:lnTo>
                <a:lnTo>
                  <a:pt x="45232" y="38255"/>
                </a:lnTo>
                <a:lnTo>
                  <a:pt x="45137" y="38208"/>
                </a:lnTo>
                <a:lnTo>
                  <a:pt x="45280" y="38124"/>
                </a:lnTo>
                <a:lnTo>
                  <a:pt x="45185" y="38065"/>
                </a:lnTo>
                <a:lnTo>
                  <a:pt x="45328" y="37981"/>
                </a:lnTo>
                <a:lnTo>
                  <a:pt x="45232" y="37922"/>
                </a:lnTo>
                <a:lnTo>
                  <a:pt x="45387" y="37838"/>
                </a:lnTo>
                <a:lnTo>
                  <a:pt x="45292" y="37791"/>
                </a:lnTo>
                <a:lnTo>
                  <a:pt x="45435" y="37707"/>
                </a:lnTo>
                <a:lnTo>
                  <a:pt x="45340" y="37648"/>
                </a:lnTo>
                <a:lnTo>
                  <a:pt x="45482" y="37565"/>
                </a:lnTo>
                <a:lnTo>
                  <a:pt x="45387" y="37505"/>
                </a:lnTo>
                <a:lnTo>
                  <a:pt x="45542" y="37422"/>
                </a:lnTo>
                <a:lnTo>
                  <a:pt x="45447" y="37362"/>
                </a:lnTo>
                <a:lnTo>
                  <a:pt x="45590" y="37279"/>
                </a:lnTo>
                <a:lnTo>
                  <a:pt x="45494" y="37231"/>
                </a:lnTo>
                <a:lnTo>
                  <a:pt x="45637" y="37148"/>
                </a:lnTo>
                <a:lnTo>
                  <a:pt x="45542" y="37088"/>
                </a:lnTo>
                <a:lnTo>
                  <a:pt x="45697" y="37005"/>
                </a:lnTo>
                <a:lnTo>
                  <a:pt x="45602" y="36945"/>
                </a:lnTo>
                <a:lnTo>
                  <a:pt x="45744" y="36862"/>
                </a:lnTo>
                <a:lnTo>
                  <a:pt x="45649" y="36803"/>
                </a:lnTo>
                <a:lnTo>
                  <a:pt x="45792" y="36719"/>
                </a:lnTo>
                <a:lnTo>
                  <a:pt x="45697" y="36672"/>
                </a:lnTo>
                <a:lnTo>
                  <a:pt x="45852" y="36588"/>
                </a:lnTo>
                <a:lnTo>
                  <a:pt x="45756" y="36529"/>
                </a:lnTo>
                <a:lnTo>
                  <a:pt x="45899" y="36445"/>
                </a:lnTo>
                <a:lnTo>
                  <a:pt x="45804" y="36386"/>
                </a:lnTo>
                <a:lnTo>
                  <a:pt x="45947" y="36303"/>
                </a:lnTo>
                <a:lnTo>
                  <a:pt x="45852" y="36243"/>
                </a:lnTo>
                <a:lnTo>
                  <a:pt x="46006" y="36160"/>
                </a:lnTo>
                <a:lnTo>
                  <a:pt x="45911" y="36112"/>
                </a:lnTo>
                <a:lnTo>
                  <a:pt x="46054" y="36029"/>
                </a:lnTo>
                <a:lnTo>
                  <a:pt x="45959" y="35969"/>
                </a:lnTo>
                <a:lnTo>
                  <a:pt x="46102" y="35886"/>
                </a:lnTo>
                <a:lnTo>
                  <a:pt x="46006" y="35826"/>
                </a:lnTo>
                <a:lnTo>
                  <a:pt x="46161" y="35743"/>
                </a:lnTo>
                <a:lnTo>
                  <a:pt x="46054" y="35683"/>
                </a:lnTo>
                <a:lnTo>
                  <a:pt x="46209" y="35600"/>
                </a:lnTo>
                <a:lnTo>
                  <a:pt x="46113" y="35552"/>
                </a:lnTo>
                <a:lnTo>
                  <a:pt x="46256" y="35469"/>
                </a:lnTo>
                <a:lnTo>
                  <a:pt x="46161" y="35410"/>
                </a:lnTo>
                <a:lnTo>
                  <a:pt x="46304" y="35326"/>
                </a:lnTo>
                <a:lnTo>
                  <a:pt x="46209" y="35267"/>
                </a:lnTo>
                <a:lnTo>
                  <a:pt x="46364" y="35183"/>
                </a:lnTo>
                <a:lnTo>
                  <a:pt x="46268" y="35136"/>
                </a:lnTo>
                <a:lnTo>
                  <a:pt x="46411" y="35040"/>
                </a:lnTo>
                <a:lnTo>
                  <a:pt x="46316" y="34993"/>
                </a:lnTo>
                <a:lnTo>
                  <a:pt x="46459" y="34909"/>
                </a:lnTo>
                <a:lnTo>
                  <a:pt x="46364" y="34850"/>
                </a:lnTo>
                <a:lnTo>
                  <a:pt x="46518" y="34767"/>
                </a:lnTo>
                <a:lnTo>
                  <a:pt x="46423" y="34707"/>
                </a:lnTo>
                <a:lnTo>
                  <a:pt x="46566" y="34624"/>
                </a:lnTo>
                <a:lnTo>
                  <a:pt x="46471" y="34576"/>
                </a:lnTo>
                <a:lnTo>
                  <a:pt x="46614" y="34481"/>
                </a:lnTo>
                <a:lnTo>
                  <a:pt x="46518" y="34433"/>
                </a:lnTo>
                <a:lnTo>
                  <a:pt x="46673" y="34350"/>
                </a:lnTo>
                <a:lnTo>
                  <a:pt x="46578" y="34290"/>
                </a:lnTo>
                <a:lnTo>
                  <a:pt x="46721" y="34207"/>
                </a:lnTo>
                <a:lnTo>
                  <a:pt x="46625" y="34147"/>
                </a:lnTo>
                <a:lnTo>
                  <a:pt x="46768" y="34064"/>
                </a:lnTo>
                <a:lnTo>
                  <a:pt x="46673" y="34017"/>
                </a:lnTo>
                <a:lnTo>
                  <a:pt x="46828" y="33921"/>
                </a:lnTo>
                <a:lnTo>
                  <a:pt x="46733" y="33874"/>
                </a:lnTo>
                <a:lnTo>
                  <a:pt x="46875" y="33790"/>
                </a:lnTo>
                <a:lnTo>
                  <a:pt x="46780" y="33731"/>
                </a:lnTo>
                <a:lnTo>
                  <a:pt x="46923" y="33647"/>
                </a:lnTo>
                <a:lnTo>
                  <a:pt x="46828" y="33588"/>
                </a:lnTo>
                <a:lnTo>
                  <a:pt x="46983" y="33505"/>
                </a:lnTo>
                <a:lnTo>
                  <a:pt x="46887" y="33457"/>
                </a:lnTo>
                <a:lnTo>
                  <a:pt x="47030" y="33374"/>
                </a:lnTo>
                <a:lnTo>
                  <a:pt x="46935" y="33314"/>
                </a:lnTo>
                <a:lnTo>
                  <a:pt x="47078" y="33231"/>
                </a:lnTo>
                <a:lnTo>
                  <a:pt x="46983" y="33171"/>
                </a:lnTo>
                <a:lnTo>
                  <a:pt x="47126" y="33088"/>
                </a:lnTo>
                <a:lnTo>
                  <a:pt x="47030" y="33028"/>
                </a:lnTo>
                <a:lnTo>
                  <a:pt x="47185" y="32945"/>
                </a:lnTo>
                <a:lnTo>
                  <a:pt x="47090" y="32897"/>
                </a:lnTo>
                <a:lnTo>
                  <a:pt x="47233" y="32814"/>
                </a:lnTo>
                <a:lnTo>
                  <a:pt x="47137" y="32754"/>
                </a:lnTo>
                <a:lnTo>
                  <a:pt x="47280" y="32671"/>
                </a:lnTo>
                <a:lnTo>
                  <a:pt x="47185" y="32612"/>
                </a:lnTo>
                <a:lnTo>
                  <a:pt x="47340" y="32528"/>
                </a:lnTo>
                <a:lnTo>
                  <a:pt x="47245" y="32469"/>
                </a:lnTo>
                <a:lnTo>
                  <a:pt x="47387" y="32385"/>
                </a:lnTo>
                <a:lnTo>
                  <a:pt x="47292" y="32338"/>
                </a:lnTo>
                <a:lnTo>
                  <a:pt x="47435" y="32254"/>
                </a:lnTo>
                <a:lnTo>
                  <a:pt x="47340" y="32195"/>
                </a:lnTo>
                <a:lnTo>
                  <a:pt x="47495" y="32112"/>
                </a:lnTo>
                <a:lnTo>
                  <a:pt x="47399" y="32052"/>
                </a:lnTo>
                <a:lnTo>
                  <a:pt x="47542" y="31969"/>
                </a:lnTo>
                <a:lnTo>
                  <a:pt x="47447" y="31909"/>
                </a:lnTo>
                <a:lnTo>
                  <a:pt x="47590" y="31826"/>
                </a:lnTo>
                <a:lnTo>
                  <a:pt x="47495" y="31778"/>
                </a:lnTo>
                <a:lnTo>
                  <a:pt x="47649" y="31695"/>
                </a:lnTo>
                <a:lnTo>
                  <a:pt x="47554" y="31635"/>
                </a:lnTo>
                <a:lnTo>
                  <a:pt x="47697" y="31552"/>
                </a:lnTo>
                <a:lnTo>
                  <a:pt x="47602" y="31492"/>
                </a:lnTo>
                <a:lnTo>
                  <a:pt x="47745" y="31409"/>
                </a:lnTo>
                <a:lnTo>
                  <a:pt x="47649" y="31350"/>
                </a:lnTo>
                <a:lnTo>
                  <a:pt x="47804" y="31266"/>
                </a:lnTo>
                <a:lnTo>
                  <a:pt x="47709" y="31219"/>
                </a:lnTo>
                <a:lnTo>
                  <a:pt x="47852" y="31135"/>
                </a:lnTo>
                <a:lnTo>
                  <a:pt x="47757" y="31076"/>
                </a:lnTo>
                <a:lnTo>
                  <a:pt x="47899" y="30992"/>
                </a:lnTo>
                <a:lnTo>
                  <a:pt x="47804" y="30933"/>
                </a:lnTo>
                <a:lnTo>
                  <a:pt x="47959" y="30849"/>
                </a:lnTo>
                <a:lnTo>
                  <a:pt x="47864" y="30802"/>
                </a:lnTo>
                <a:lnTo>
                  <a:pt x="48007" y="30707"/>
                </a:lnTo>
                <a:lnTo>
                  <a:pt x="47911" y="30659"/>
                </a:lnTo>
                <a:lnTo>
                  <a:pt x="48054" y="30576"/>
                </a:lnTo>
                <a:lnTo>
                  <a:pt x="47959" y="30516"/>
                </a:lnTo>
                <a:lnTo>
                  <a:pt x="48102" y="30433"/>
                </a:lnTo>
                <a:lnTo>
                  <a:pt x="48007" y="30373"/>
                </a:lnTo>
                <a:lnTo>
                  <a:pt x="48161" y="30290"/>
                </a:lnTo>
                <a:lnTo>
                  <a:pt x="48066" y="30242"/>
                </a:lnTo>
                <a:lnTo>
                  <a:pt x="48209" y="30147"/>
                </a:lnTo>
                <a:lnTo>
                  <a:pt x="48114" y="30099"/>
                </a:lnTo>
                <a:lnTo>
                  <a:pt x="48257" y="30016"/>
                </a:lnTo>
                <a:lnTo>
                  <a:pt x="48161" y="29956"/>
                </a:lnTo>
                <a:lnTo>
                  <a:pt x="48316" y="29873"/>
                </a:lnTo>
                <a:lnTo>
                  <a:pt x="48221" y="29814"/>
                </a:lnTo>
                <a:lnTo>
                  <a:pt x="48364" y="29730"/>
                </a:lnTo>
                <a:lnTo>
                  <a:pt x="48269" y="29683"/>
                </a:lnTo>
                <a:lnTo>
                  <a:pt x="48411" y="29587"/>
                </a:lnTo>
                <a:lnTo>
                  <a:pt x="48316" y="29540"/>
                </a:lnTo>
                <a:lnTo>
                  <a:pt x="48471" y="29456"/>
                </a:lnTo>
                <a:lnTo>
                  <a:pt x="48376" y="29397"/>
                </a:lnTo>
                <a:lnTo>
                  <a:pt x="48519" y="29314"/>
                </a:lnTo>
                <a:lnTo>
                  <a:pt x="48423" y="29254"/>
                </a:lnTo>
                <a:lnTo>
                  <a:pt x="48566" y="29171"/>
                </a:lnTo>
                <a:lnTo>
                  <a:pt x="48471" y="29123"/>
                </a:lnTo>
                <a:lnTo>
                  <a:pt x="48626" y="29040"/>
                </a:lnTo>
                <a:lnTo>
                  <a:pt x="48530" y="28980"/>
                </a:lnTo>
                <a:lnTo>
                  <a:pt x="48673" y="28897"/>
                </a:lnTo>
                <a:lnTo>
                  <a:pt x="48578" y="28837"/>
                </a:lnTo>
                <a:lnTo>
                  <a:pt x="48721" y="28754"/>
                </a:lnTo>
                <a:lnTo>
                  <a:pt x="48626" y="28694"/>
                </a:lnTo>
                <a:lnTo>
                  <a:pt x="48780" y="28611"/>
                </a:lnTo>
                <a:lnTo>
                  <a:pt x="48685" y="28563"/>
                </a:lnTo>
                <a:lnTo>
                  <a:pt x="48828" y="28480"/>
                </a:lnTo>
                <a:lnTo>
                  <a:pt x="48733" y="28421"/>
                </a:lnTo>
                <a:lnTo>
                  <a:pt x="48876" y="28337"/>
                </a:lnTo>
                <a:lnTo>
                  <a:pt x="48780" y="28278"/>
                </a:lnTo>
                <a:lnTo>
                  <a:pt x="48923" y="28194"/>
                </a:lnTo>
                <a:lnTo>
                  <a:pt x="48828" y="28135"/>
                </a:lnTo>
                <a:lnTo>
                  <a:pt x="48983" y="28051"/>
                </a:lnTo>
                <a:lnTo>
                  <a:pt x="48888" y="28004"/>
                </a:lnTo>
                <a:lnTo>
                  <a:pt x="49031" y="27921"/>
                </a:lnTo>
                <a:lnTo>
                  <a:pt x="48935" y="27861"/>
                </a:lnTo>
                <a:lnTo>
                  <a:pt x="49078" y="27778"/>
                </a:lnTo>
                <a:lnTo>
                  <a:pt x="48983" y="27718"/>
                </a:lnTo>
                <a:lnTo>
                  <a:pt x="49138" y="27635"/>
                </a:lnTo>
                <a:lnTo>
                  <a:pt x="49042" y="27575"/>
                </a:lnTo>
                <a:lnTo>
                  <a:pt x="49185" y="27492"/>
                </a:lnTo>
                <a:lnTo>
                  <a:pt x="49090" y="27444"/>
                </a:lnTo>
                <a:lnTo>
                  <a:pt x="49233" y="27349"/>
                </a:lnTo>
                <a:lnTo>
                  <a:pt x="49138" y="27301"/>
                </a:lnTo>
                <a:lnTo>
                  <a:pt x="49292" y="27218"/>
                </a:lnTo>
                <a:lnTo>
                  <a:pt x="49197" y="27159"/>
                </a:lnTo>
                <a:lnTo>
                  <a:pt x="49340" y="27075"/>
                </a:lnTo>
                <a:lnTo>
                  <a:pt x="49245" y="27028"/>
                </a:lnTo>
                <a:lnTo>
                  <a:pt x="49388" y="26932"/>
                </a:lnTo>
                <a:lnTo>
                  <a:pt x="49292" y="26885"/>
                </a:lnTo>
                <a:lnTo>
                  <a:pt x="49447" y="26801"/>
                </a:lnTo>
                <a:lnTo>
                  <a:pt x="49352" y="26742"/>
                </a:lnTo>
                <a:lnTo>
                  <a:pt x="49495" y="26658"/>
                </a:lnTo>
                <a:lnTo>
                  <a:pt x="49400" y="26599"/>
                </a:lnTo>
                <a:lnTo>
                  <a:pt x="49542" y="26516"/>
                </a:lnTo>
                <a:lnTo>
                  <a:pt x="49447" y="26456"/>
                </a:lnTo>
                <a:lnTo>
                  <a:pt x="49602" y="26373"/>
                </a:lnTo>
                <a:lnTo>
                  <a:pt x="49507" y="26325"/>
                </a:lnTo>
                <a:lnTo>
                  <a:pt x="49650" y="26242"/>
                </a:lnTo>
                <a:lnTo>
                  <a:pt x="49554" y="26182"/>
                </a:lnTo>
                <a:lnTo>
                  <a:pt x="49697" y="26099"/>
                </a:lnTo>
                <a:lnTo>
                  <a:pt x="49602" y="26039"/>
                </a:lnTo>
                <a:lnTo>
                  <a:pt x="49757" y="25956"/>
                </a:lnTo>
                <a:lnTo>
                  <a:pt x="49662" y="25908"/>
                </a:lnTo>
                <a:lnTo>
                  <a:pt x="49804" y="25813"/>
                </a:lnTo>
                <a:lnTo>
                  <a:pt x="49709" y="25766"/>
                </a:lnTo>
                <a:lnTo>
                  <a:pt x="49852" y="25682"/>
                </a:lnTo>
                <a:lnTo>
                  <a:pt x="49757" y="25623"/>
                </a:lnTo>
                <a:lnTo>
                  <a:pt x="49900" y="25539"/>
                </a:lnTo>
                <a:lnTo>
                  <a:pt x="49804" y="25480"/>
                </a:lnTo>
                <a:lnTo>
                  <a:pt x="49959" y="25396"/>
                </a:lnTo>
                <a:lnTo>
                  <a:pt x="49864" y="25349"/>
                </a:lnTo>
                <a:lnTo>
                  <a:pt x="50007" y="25254"/>
                </a:lnTo>
                <a:lnTo>
                  <a:pt x="49912" y="25206"/>
                </a:lnTo>
                <a:lnTo>
                  <a:pt x="50054" y="25123"/>
                </a:lnTo>
                <a:lnTo>
                  <a:pt x="49959" y="25063"/>
                </a:lnTo>
                <a:lnTo>
                  <a:pt x="50114" y="24980"/>
                </a:lnTo>
                <a:lnTo>
                  <a:pt x="50019" y="24920"/>
                </a:lnTo>
                <a:lnTo>
                  <a:pt x="50162" y="24837"/>
                </a:lnTo>
                <a:lnTo>
                  <a:pt x="50066" y="24789"/>
                </a:lnTo>
                <a:lnTo>
                  <a:pt x="50209" y="24706"/>
                </a:lnTo>
                <a:lnTo>
                  <a:pt x="50114" y="24646"/>
                </a:lnTo>
                <a:lnTo>
                  <a:pt x="50269" y="24563"/>
                </a:lnTo>
                <a:lnTo>
                  <a:pt x="50174" y="24503"/>
                </a:lnTo>
                <a:lnTo>
                  <a:pt x="50316" y="24420"/>
                </a:lnTo>
                <a:lnTo>
                  <a:pt x="50221" y="24361"/>
                </a:lnTo>
                <a:lnTo>
                  <a:pt x="50364" y="24277"/>
                </a:lnTo>
                <a:lnTo>
                  <a:pt x="50269" y="24230"/>
                </a:lnTo>
                <a:lnTo>
                  <a:pt x="50424" y="24146"/>
                </a:lnTo>
                <a:lnTo>
                  <a:pt x="50328" y="24087"/>
                </a:lnTo>
                <a:lnTo>
                  <a:pt x="50471" y="24003"/>
                </a:lnTo>
                <a:lnTo>
                  <a:pt x="50376" y="23944"/>
                </a:lnTo>
                <a:lnTo>
                  <a:pt x="50519" y="23861"/>
                </a:lnTo>
                <a:lnTo>
                  <a:pt x="50424" y="23801"/>
                </a:lnTo>
                <a:lnTo>
                  <a:pt x="50578" y="23718"/>
                </a:lnTo>
                <a:lnTo>
                  <a:pt x="50483" y="23670"/>
                </a:lnTo>
                <a:lnTo>
                  <a:pt x="50626" y="23587"/>
                </a:lnTo>
                <a:lnTo>
                  <a:pt x="50531" y="23527"/>
                </a:lnTo>
                <a:lnTo>
                  <a:pt x="50674" y="23444"/>
                </a:lnTo>
                <a:lnTo>
                  <a:pt x="50578" y="23384"/>
                </a:lnTo>
                <a:lnTo>
                  <a:pt x="50721" y="23301"/>
                </a:lnTo>
                <a:lnTo>
                  <a:pt x="50626" y="23241"/>
                </a:lnTo>
                <a:lnTo>
                  <a:pt x="50781" y="23158"/>
                </a:lnTo>
                <a:lnTo>
                  <a:pt x="50685" y="23110"/>
                </a:lnTo>
                <a:lnTo>
                  <a:pt x="50828" y="23027"/>
                </a:lnTo>
                <a:lnTo>
                  <a:pt x="50733" y="22968"/>
                </a:lnTo>
                <a:lnTo>
                  <a:pt x="50876" y="22884"/>
                </a:lnTo>
                <a:lnTo>
                  <a:pt x="50781" y="22825"/>
                </a:lnTo>
                <a:lnTo>
                  <a:pt x="50936" y="22741"/>
                </a:lnTo>
                <a:lnTo>
                  <a:pt x="50840" y="22694"/>
                </a:lnTo>
                <a:lnTo>
                  <a:pt x="50983" y="22598"/>
                </a:lnTo>
                <a:lnTo>
                  <a:pt x="50888" y="22551"/>
                </a:lnTo>
                <a:lnTo>
                  <a:pt x="51031" y="22467"/>
                </a:lnTo>
                <a:lnTo>
                  <a:pt x="50936" y="22408"/>
                </a:lnTo>
                <a:lnTo>
                  <a:pt x="51090" y="22325"/>
                </a:lnTo>
                <a:lnTo>
                  <a:pt x="50995" y="22265"/>
                </a:lnTo>
                <a:lnTo>
                  <a:pt x="51138" y="22182"/>
                </a:lnTo>
                <a:lnTo>
                  <a:pt x="51043" y="22134"/>
                </a:lnTo>
                <a:lnTo>
                  <a:pt x="51186" y="22039"/>
                </a:lnTo>
                <a:lnTo>
                  <a:pt x="51090" y="21991"/>
                </a:lnTo>
                <a:lnTo>
                  <a:pt x="51245" y="21908"/>
                </a:lnTo>
                <a:lnTo>
                  <a:pt x="51150" y="21848"/>
                </a:lnTo>
                <a:lnTo>
                  <a:pt x="51293" y="21765"/>
                </a:lnTo>
                <a:lnTo>
                  <a:pt x="51197" y="21705"/>
                </a:lnTo>
                <a:lnTo>
                  <a:pt x="51340" y="21622"/>
                </a:lnTo>
                <a:lnTo>
                  <a:pt x="51245" y="21563"/>
                </a:lnTo>
                <a:lnTo>
                  <a:pt x="51400" y="21479"/>
                </a:lnTo>
                <a:lnTo>
                  <a:pt x="51305" y="21432"/>
                </a:lnTo>
                <a:lnTo>
                  <a:pt x="51447" y="21348"/>
                </a:lnTo>
                <a:lnTo>
                  <a:pt x="51352" y="21289"/>
                </a:lnTo>
                <a:lnTo>
                  <a:pt x="51495" y="21205"/>
                </a:lnTo>
                <a:lnTo>
                  <a:pt x="51400" y="21146"/>
                </a:lnTo>
                <a:lnTo>
                  <a:pt x="51555" y="21063"/>
                </a:lnTo>
                <a:lnTo>
                  <a:pt x="51459" y="21015"/>
                </a:lnTo>
                <a:lnTo>
                  <a:pt x="51602" y="20920"/>
                </a:lnTo>
                <a:lnTo>
                  <a:pt x="51507" y="20872"/>
                </a:lnTo>
                <a:lnTo>
                  <a:pt x="51650" y="20789"/>
                </a:lnTo>
                <a:lnTo>
                  <a:pt x="51555" y="20729"/>
                </a:lnTo>
                <a:lnTo>
                  <a:pt x="51698" y="20646"/>
                </a:lnTo>
                <a:lnTo>
                  <a:pt x="51602" y="20586"/>
                </a:lnTo>
                <a:lnTo>
                  <a:pt x="51757" y="20503"/>
                </a:lnTo>
                <a:lnTo>
                  <a:pt x="51662" y="20455"/>
                </a:lnTo>
                <a:lnTo>
                  <a:pt x="51805" y="20372"/>
                </a:lnTo>
                <a:lnTo>
                  <a:pt x="51709" y="20312"/>
                </a:lnTo>
                <a:lnTo>
                  <a:pt x="51852" y="20229"/>
                </a:lnTo>
                <a:lnTo>
                  <a:pt x="51757" y="20170"/>
                </a:lnTo>
                <a:lnTo>
                  <a:pt x="51912" y="20086"/>
                </a:lnTo>
                <a:lnTo>
                  <a:pt x="51817" y="20027"/>
                </a:lnTo>
                <a:lnTo>
                  <a:pt x="51959" y="19943"/>
                </a:lnTo>
                <a:lnTo>
                  <a:pt x="51864" y="19896"/>
                </a:lnTo>
                <a:lnTo>
                  <a:pt x="52007" y="19812"/>
                </a:lnTo>
                <a:lnTo>
                  <a:pt x="51912" y="19753"/>
                </a:lnTo>
                <a:lnTo>
                  <a:pt x="52067" y="19670"/>
                </a:lnTo>
                <a:lnTo>
                  <a:pt x="51971" y="19610"/>
                </a:lnTo>
                <a:lnTo>
                  <a:pt x="52114" y="19527"/>
                </a:lnTo>
                <a:lnTo>
                  <a:pt x="52019" y="19467"/>
                </a:lnTo>
                <a:lnTo>
                  <a:pt x="52162" y="19384"/>
                </a:lnTo>
                <a:lnTo>
                  <a:pt x="52067" y="19336"/>
                </a:lnTo>
                <a:lnTo>
                  <a:pt x="52221" y="19253"/>
                </a:lnTo>
                <a:lnTo>
                  <a:pt x="52126" y="19193"/>
                </a:lnTo>
                <a:lnTo>
                  <a:pt x="52269" y="19110"/>
                </a:lnTo>
                <a:lnTo>
                  <a:pt x="52174" y="19050"/>
                </a:lnTo>
                <a:lnTo>
                  <a:pt x="52317" y="18967"/>
                </a:lnTo>
                <a:lnTo>
                  <a:pt x="52221" y="18919"/>
                </a:lnTo>
                <a:lnTo>
                  <a:pt x="52376" y="18824"/>
                </a:lnTo>
                <a:lnTo>
                  <a:pt x="52281" y="18777"/>
                </a:lnTo>
                <a:lnTo>
                  <a:pt x="52424" y="18693"/>
                </a:lnTo>
                <a:lnTo>
                  <a:pt x="52329" y="18634"/>
                </a:lnTo>
                <a:lnTo>
                  <a:pt x="52471" y="18550"/>
                </a:lnTo>
                <a:lnTo>
                  <a:pt x="52376" y="18491"/>
                </a:lnTo>
                <a:lnTo>
                  <a:pt x="52519" y="18407"/>
                </a:lnTo>
                <a:lnTo>
                  <a:pt x="52424" y="18360"/>
                </a:lnTo>
                <a:lnTo>
                  <a:pt x="52579" y="18265"/>
                </a:lnTo>
                <a:lnTo>
                  <a:pt x="52483" y="18217"/>
                </a:lnTo>
                <a:lnTo>
                  <a:pt x="52626" y="18134"/>
                </a:lnTo>
                <a:lnTo>
                  <a:pt x="52531" y="18074"/>
                </a:lnTo>
                <a:lnTo>
                  <a:pt x="52674" y="17991"/>
                </a:lnTo>
                <a:lnTo>
                  <a:pt x="52579" y="17931"/>
                </a:lnTo>
                <a:lnTo>
                  <a:pt x="52733" y="17848"/>
                </a:lnTo>
                <a:lnTo>
                  <a:pt x="52638" y="17800"/>
                </a:lnTo>
                <a:lnTo>
                  <a:pt x="52781" y="17705"/>
                </a:lnTo>
                <a:lnTo>
                  <a:pt x="52686" y="17657"/>
                </a:lnTo>
                <a:lnTo>
                  <a:pt x="52829" y="17574"/>
                </a:lnTo>
                <a:lnTo>
                  <a:pt x="52733" y="17514"/>
                </a:lnTo>
                <a:lnTo>
                  <a:pt x="52888" y="17431"/>
                </a:lnTo>
                <a:lnTo>
                  <a:pt x="52793" y="17372"/>
                </a:lnTo>
                <a:lnTo>
                  <a:pt x="52936" y="17288"/>
                </a:lnTo>
                <a:lnTo>
                  <a:pt x="52841" y="17241"/>
                </a:lnTo>
                <a:lnTo>
                  <a:pt x="52983" y="17145"/>
                </a:lnTo>
                <a:lnTo>
                  <a:pt x="52888" y="17098"/>
                </a:lnTo>
                <a:lnTo>
                  <a:pt x="53043" y="17014"/>
                </a:lnTo>
                <a:lnTo>
                  <a:pt x="52948" y="16955"/>
                </a:lnTo>
                <a:lnTo>
                  <a:pt x="53091" y="16872"/>
                </a:lnTo>
                <a:lnTo>
                  <a:pt x="52995" y="16812"/>
                </a:lnTo>
                <a:lnTo>
                  <a:pt x="53138" y="16729"/>
                </a:lnTo>
                <a:lnTo>
                  <a:pt x="53043" y="16681"/>
                </a:lnTo>
                <a:lnTo>
                  <a:pt x="53198" y="16598"/>
                </a:lnTo>
                <a:lnTo>
                  <a:pt x="53102" y="16538"/>
                </a:lnTo>
                <a:lnTo>
                  <a:pt x="53245" y="16455"/>
                </a:lnTo>
                <a:lnTo>
                  <a:pt x="53150" y="16395"/>
                </a:lnTo>
                <a:lnTo>
                  <a:pt x="53293" y="16312"/>
                </a:lnTo>
                <a:lnTo>
                  <a:pt x="53198" y="16252"/>
                </a:lnTo>
                <a:lnTo>
                  <a:pt x="53352" y="16169"/>
                </a:lnTo>
                <a:lnTo>
                  <a:pt x="53245" y="16121"/>
                </a:lnTo>
                <a:lnTo>
                  <a:pt x="53400" y="16038"/>
                </a:lnTo>
                <a:lnTo>
                  <a:pt x="53305" y="15979"/>
                </a:lnTo>
                <a:lnTo>
                  <a:pt x="53448" y="15895"/>
                </a:lnTo>
                <a:lnTo>
                  <a:pt x="53352" y="15836"/>
                </a:lnTo>
                <a:lnTo>
                  <a:pt x="53495" y="15752"/>
                </a:lnTo>
                <a:lnTo>
                  <a:pt x="53400" y="15693"/>
                </a:lnTo>
                <a:lnTo>
                  <a:pt x="53555" y="15609"/>
                </a:lnTo>
                <a:lnTo>
                  <a:pt x="53460" y="15562"/>
                </a:lnTo>
                <a:lnTo>
                  <a:pt x="53603" y="15479"/>
                </a:lnTo>
                <a:lnTo>
                  <a:pt x="26897" y="60"/>
                </a:lnTo>
                <a:lnTo>
                  <a:pt x="26802" y="0"/>
                </a:lnTo>
                <a:close/>
              </a:path>
            </a:pathLst>
          </a:custGeom>
          <a:gradFill>
            <a:gsLst>
              <a:gs pos="0">
                <a:srgbClr val="9659F4">
                  <a:alpha val="21568"/>
                </a:srgbClr>
              </a:gs>
              <a:gs pos="100000">
                <a:srgbClr val="FFFFFF">
                  <a:alpha val="37254"/>
                </a:srgbClr>
              </a:gs>
            </a:gsLst>
            <a:lin ang="16200038"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pic>
        <p:nvPicPr>
          <p:cNvPr id="17" name="Picture 2" descr="بدهيات بايثون [أعجوبة]">
            <a:extLst>
              <a:ext uri="{FF2B5EF4-FFF2-40B4-BE49-F238E27FC236}">
                <a16:creationId xmlns:a16="http://schemas.microsoft.com/office/drawing/2014/main" id="{91F50B6B-C111-8550-7103-1727FD479DF7}"/>
              </a:ext>
            </a:extLst>
          </p:cNvPr>
          <p:cNvPicPr>
            <a:picLocks noChangeAspect="1" noChangeArrowheads="1"/>
          </p:cNvPicPr>
          <p:nvPr/>
        </p:nvPicPr>
        <p:blipFill>
          <a:blip r:embed="rId13">
            <a:extLst>
              <a:ext uri="{28A0092B-C50C-407E-A947-70E740481C1C}">
                <a14:useLocalDpi xmlns:a14="http://schemas.microsoft.com/office/drawing/2010/main" val="0"/>
              </a:ext>
            </a:extLst>
          </a:blip>
          <a:stretch>
            <a:fillRect/>
          </a:stretch>
        </p:blipFill>
        <p:spPr bwMode="auto">
          <a:xfrm>
            <a:off x="361543" y="2546404"/>
            <a:ext cx="1026887" cy="677766"/>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C1A95E05-49CD-BB5C-5A9B-E4AD755C2F46}"/>
              </a:ext>
            </a:extLst>
          </p:cNvPr>
          <p:cNvPicPr>
            <a:picLocks noChangeAspect="1" noChangeArrowheads="1"/>
          </p:cNvPicPr>
          <p:nvPr/>
        </p:nvPicPr>
        <p:blipFill>
          <a:blip r:embed="rId14">
            <a:extLst>
              <a:ext uri="{28A0092B-C50C-407E-A947-70E740481C1C}">
                <a14:useLocalDpi xmlns:a14="http://schemas.microsoft.com/office/drawing/2010/main" val="0"/>
              </a:ext>
            </a:extLst>
          </a:blip>
          <a:stretch>
            <a:fillRect/>
          </a:stretch>
        </p:blipFill>
        <p:spPr bwMode="auto">
          <a:xfrm>
            <a:off x="1160832" y="1785435"/>
            <a:ext cx="1276378" cy="926510"/>
          </a:xfrm>
          <a:prstGeom prst="rect">
            <a:avLst/>
          </a:prstGeom>
          <a:noFill/>
          <a:extLst>
            <a:ext uri="{909E8E84-426E-40DD-AFC4-6F175D3DCCD1}">
              <a14:hiddenFill xmlns:a14="http://schemas.microsoft.com/office/drawing/2010/main">
                <a:solidFill>
                  <a:srgbClr val="FFFFFF"/>
                </a:solidFill>
              </a14:hiddenFill>
            </a:ext>
          </a:extLst>
        </p:spPr>
      </p:pic>
      <p:grpSp>
        <p:nvGrpSpPr>
          <p:cNvPr id="30" name="مجموعة 29">
            <a:extLst>
              <a:ext uri="{FF2B5EF4-FFF2-40B4-BE49-F238E27FC236}">
                <a16:creationId xmlns:a16="http://schemas.microsoft.com/office/drawing/2014/main" id="{AE1688B4-E290-9F20-131E-A1E4CEA8ADB7}"/>
              </a:ext>
            </a:extLst>
          </p:cNvPr>
          <p:cNvGrpSpPr/>
          <p:nvPr/>
        </p:nvGrpSpPr>
        <p:grpSpPr>
          <a:xfrm>
            <a:off x="905494" y="3538984"/>
            <a:ext cx="704390" cy="581400"/>
            <a:chOff x="2818831" y="2046332"/>
            <a:chExt cx="704390" cy="581400"/>
          </a:xfrm>
          <a:effectLst>
            <a:glow rad="228600">
              <a:schemeClr val="accent3">
                <a:satMod val="175000"/>
                <a:alpha val="40000"/>
              </a:schemeClr>
            </a:glow>
          </a:effectLst>
        </p:grpSpPr>
        <p:sp>
          <p:nvSpPr>
            <p:cNvPr id="21" name="Google Shape;588;p18">
              <a:extLst>
                <a:ext uri="{FF2B5EF4-FFF2-40B4-BE49-F238E27FC236}">
                  <a16:creationId xmlns:a16="http://schemas.microsoft.com/office/drawing/2014/main" id="{51702D05-F33D-05D0-B909-C2171E05E441}"/>
                </a:ext>
              </a:extLst>
            </p:cNvPr>
            <p:cNvSpPr/>
            <p:nvPr/>
          </p:nvSpPr>
          <p:spPr>
            <a:xfrm>
              <a:off x="2818831" y="2046332"/>
              <a:ext cx="704390" cy="581400"/>
            </a:xfrm>
            <a:prstGeom prst="roundRect">
              <a:avLst>
                <a:gd name="adj" fmla="val 16667"/>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effectLst>
                  <a:glow rad="228600">
                    <a:schemeClr val="accent4">
                      <a:satMod val="175000"/>
                      <a:alpha val="40000"/>
                    </a:schemeClr>
                  </a:glow>
                </a:effectLst>
              </a:endParaRPr>
            </a:p>
          </p:txBody>
        </p:sp>
        <p:grpSp>
          <p:nvGrpSpPr>
            <p:cNvPr id="25" name="Google Shape;608;p18">
              <a:extLst>
                <a:ext uri="{FF2B5EF4-FFF2-40B4-BE49-F238E27FC236}">
                  <a16:creationId xmlns:a16="http://schemas.microsoft.com/office/drawing/2014/main" id="{144487DC-0A74-2A60-8045-F90EF96017E1}"/>
                </a:ext>
              </a:extLst>
            </p:cNvPr>
            <p:cNvGrpSpPr/>
            <p:nvPr/>
          </p:nvGrpSpPr>
          <p:grpSpPr>
            <a:xfrm>
              <a:off x="2970383" y="2167406"/>
              <a:ext cx="463933" cy="339253"/>
              <a:chOff x="5110273" y="1253332"/>
              <a:chExt cx="278296" cy="339253"/>
            </a:xfrm>
          </p:grpSpPr>
          <p:sp>
            <p:nvSpPr>
              <p:cNvPr id="26" name="Google Shape;609;p18">
                <a:extLst>
                  <a:ext uri="{FF2B5EF4-FFF2-40B4-BE49-F238E27FC236}">
                    <a16:creationId xmlns:a16="http://schemas.microsoft.com/office/drawing/2014/main" id="{C81EC104-FAB1-BC67-390C-AC9872455741}"/>
                  </a:ext>
                </a:extLst>
              </p:cNvPr>
              <p:cNvSpPr/>
              <p:nvPr/>
            </p:nvSpPr>
            <p:spPr>
              <a:xfrm>
                <a:off x="5110273" y="1532297"/>
                <a:ext cx="52491" cy="39764"/>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solidFill>
                    <a:srgbClr val="435D74"/>
                  </a:solidFill>
                  <a:effectLst>
                    <a:glow rad="228600">
                      <a:schemeClr val="accent4">
                        <a:satMod val="175000"/>
                        <a:alpha val="40000"/>
                      </a:schemeClr>
                    </a:glow>
                  </a:effectLst>
                </a:endParaRPr>
              </a:p>
            </p:txBody>
          </p:sp>
          <p:sp>
            <p:nvSpPr>
              <p:cNvPr id="27" name="Google Shape;610;p18">
                <a:extLst>
                  <a:ext uri="{FF2B5EF4-FFF2-40B4-BE49-F238E27FC236}">
                    <a16:creationId xmlns:a16="http://schemas.microsoft.com/office/drawing/2014/main" id="{A90339C0-AE11-4070-47A7-8C7683A05DCF}"/>
                  </a:ext>
                </a:extLst>
              </p:cNvPr>
              <p:cNvSpPr/>
              <p:nvPr/>
            </p:nvSpPr>
            <p:spPr>
              <a:xfrm>
                <a:off x="5110273" y="1312952"/>
                <a:ext cx="198785" cy="199489"/>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solidFill>
                    <a:srgbClr val="435D74"/>
                  </a:solidFill>
                  <a:effectLst>
                    <a:glow rad="228600">
                      <a:schemeClr val="accent4">
                        <a:satMod val="175000"/>
                        <a:alpha val="40000"/>
                      </a:schemeClr>
                    </a:glow>
                  </a:effectLst>
                </a:endParaRPr>
              </a:p>
            </p:txBody>
          </p:sp>
          <p:sp>
            <p:nvSpPr>
              <p:cNvPr id="28" name="Google Shape;611;p18">
                <a:extLst>
                  <a:ext uri="{FF2B5EF4-FFF2-40B4-BE49-F238E27FC236}">
                    <a16:creationId xmlns:a16="http://schemas.microsoft.com/office/drawing/2014/main" id="{4DB6EBDA-0C35-39C7-6BAC-31A89A288729}"/>
                  </a:ext>
                </a:extLst>
              </p:cNvPr>
              <p:cNvSpPr/>
              <p:nvPr/>
            </p:nvSpPr>
            <p:spPr>
              <a:xfrm>
                <a:off x="5110273" y="1253332"/>
                <a:ext cx="198785" cy="39764"/>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solidFill>
                    <a:srgbClr val="435D74"/>
                  </a:solidFill>
                  <a:effectLst>
                    <a:glow rad="228600">
                      <a:schemeClr val="accent4">
                        <a:satMod val="175000"/>
                        <a:alpha val="40000"/>
                      </a:schemeClr>
                    </a:glow>
                  </a:effectLst>
                </a:endParaRPr>
              </a:p>
            </p:txBody>
          </p:sp>
          <p:sp>
            <p:nvSpPr>
              <p:cNvPr id="29" name="Google Shape;612;p18">
                <a:extLst>
                  <a:ext uri="{FF2B5EF4-FFF2-40B4-BE49-F238E27FC236}">
                    <a16:creationId xmlns:a16="http://schemas.microsoft.com/office/drawing/2014/main" id="{929B59FF-C7EA-954A-91CD-06B82F1AC1D5}"/>
                  </a:ext>
                </a:extLst>
              </p:cNvPr>
              <p:cNvSpPr/>
              <p:nvPr/>
            </p:nvSpPr>
            <p:spPr>
              <a:xfrm>
                <a:off x="5169910" y="1353402"/>
                <a:ext cx="218658" cy="239183"/>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solidFill>
                    <a:srgbClr val="435D74"/>
                  </a:solidFill>
                  <a:effectLst>
                    <a:glow rad="228600">
                      <a:schemeClr val="accent4">
                        <a:satMod val="175000"/>
                        <a:alpha val="40000"/>
                      </a:schemeClr>
                    </a:glow>
                  </a:effectLst>
                </a:endParaRPr>
              </a:p>
            </p:txBody>
          </p:sp>
        </p:grpSp>
      </p:grpSp>
    </p:spTree>
    <p:extLst>
      <p:ext uri="{BB962C8B-B14F-4D97-AF65-F5344CB8AC3E}">
        <p14:creationId xmlns:p14="http://schemas.microsoft.com/office/powerpoint/2010/main" val="8889333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mediacall" presetSubtype="0" fill="hold" nodeType="afterEffect">
                                  <p:stCondLst>
                                    <p:cond delay="0"/>
                                  </p:stCondLst>
                                  <p:childTnLst>
                                    <p:cmd type="call" cmd="playFrom(0.0)">
                                      <p:cBhvr>
                                        <p:cTn id="6" dur="28839"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Prev" delay="0">
                      <p:tgtEl>
                        <p:sldTgt/>
                      </p:tgtEl>
                    </p:cond>
                    <p:cond evt="onStopAudio" delay="0">
                      <p:tgtEl>
                        <p:sldTgt/>
                      </p:tgtEl>
                    </p:cond>
                  </p:endCondLst>
                </p:cTn>
                <p:tgtEl>
                  <p:spTgt spid="3"/>
                </p:tgtEl>
              </p:cMediaNode>
            </p:audi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cxnSp>
        <p:nvCxnSpPr>
          <p:cNvPr id="344" name="Google Shape;344;p37"/>
          <p:cNvCxnSpPr/>
          <p:nvPr/>
        </p:nvCxnSpPr>
        <p:spPr>
          <a:xfrm>
            <a:off x="2442844" y="4550135"/>
            <a:ext cx="4473600" cy="0"/>
          </a:xfrm>
          <a:prstGeom prst="straightConnector1">
            <a:avLst/>
          </a:prstGeom>
          <a:noFill/>
          <a:ln w="19050" cap="flat" cmpd="sng">
            <a:solidFill>
              <a:srgbClr val="376D00"/>
            </a:solidFill>
            <a:prstDash val="solid"/>
            <a:round/>
            <a:headEnd type="none" w="med" len="med"/>
            <a:tailEnd type="none" w="med" len="med"/>
          </a:ln>
        </p:spPr>
      </p:cxnSp>
      <p:grpSp>
        <p:nvGrpSpPr>
          <p:cNvPr id="5" name="مجموعة 4">
            <a:extLst>
              <a:ext uri="{FF2B5EF4-FFF2-40B4-BE49-F238E27FC236}">
                <a16:creationId xmlns:a16="http://schemas.microsoft.com/office/drawing/2014/main" id="{35F4B963-6CF5-3335-9446-BF5BC07A3CB8}"/>
              </a:ext>
            </a:extLst>
          </p:cNvPr>
          <p:cNvGrpSpPr/>
          <p:nvPr/>
        </p:nvGrpSpPr>
        <p:grpSpPr>
          <a:xfrm>
            <a:off x="94700" y="137504"/>
            <a:ext cx="1386982" cy="524014"/>
            <a:chOff x="10474572" y="-6085639"/>
            <a:chExt cx="7284837" cy="2078342"/>
          </a:xfrm>
        </p:grpSpPr>
        <p:pic>
          <p:nvPicPr>
            <p:cNvPr id="6" name="صورة 5">
              <a:extLst>
                <a:ext uri="{FF2B5EF4-FFF2-40B4-BE49-F238E27FC236}">
                  <a16:creationId xmlns:a16="http://schemas.microsoft.com/office/drawing/2014/main" id="{F0873069-27D8-6CFA-70E3-B3F25A208B22}"/>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15777821" y="-5873126"/>
              <a:ext cx="1981588" cy="1653312"/>
            </a:xfrm>
            <a:prstGeom prst="rect">
              <a:avLst/>
            </a:prstGeom>
          </p:spPr>
        </p:pic>
        <p:pic>
          <p:nvPicPr>
            <p:cNvPr id="7" name="صورة 6">
              <a:extLst>
                <a:ext uri="{FF2B5EF4-FFF2-40B4-BE49-F238E27FC236}">
                  <a16:creationId xmlns:a16="http://schemas.microsoft.com/office/drawing/2014/main" id="{60D369E8-4E4B-4AD8-8009-2439E50AA2F8}"/>
                </a:ext>
              </a:extLst>
            </p:cNvPr>
            <p:cNvPicPr>
              <a:picLocks noChangeAspect="1"/>
            </p:cNvPicPr>
            <p:nvPr/>
          </p:nvPicPr>
          <p:blipFill>
            <a:blip r:embed="rId5">
              <a:clrChange>
                <a:clrFrom>
                  <a:srgbClr val="FEFEFE"/>
                </a:clrFrom>
                <a:clrTo>
                  <a:srgbClr val="FEFEFE">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10474572" y="-6085639"/>
              <a:ext cx="2328520" cy="2078342"/>
            </a:xfrm>
            <a:prstGeom prst="rect">
              <a:avLst/>
            </a:prstGeom>
          </p:spPr>
        </p:pic>
        <p:pic>
          <p:nvPicPr>
            <p:cNvPr id="8" name="صورة 7" descr="صورة تحتوي على مربع&#10;&#10;تم إنشاء الوصف تلقائياً">
              <a:extLst>
                <a:ext uri="{FF2B5EF4-FFF2-40B4-BE49-F238E27FC236}">
                  <a16:creationId xmlns:a16="http://schemas.microsoft.com/office/drawing/2014/main" id="{A5754DB8-BDEA-C505-44DF-F473DF394E8C}"/>
                </a:ext>
              </a:extLst>
            </p:cNvPr>
            <p:cNvPicPr>
              <a:picLocks noChangeAspect="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8"/>
                </a:ext>
              </a:extLst>
            </a:blip>
            <a:srcRect l="39879" t="20243" r="18510" b="14726"/>
            <a:stretch>
              <a:fillRect/>
            </a:stretch>
          </p:blipFill>
          <p:spPr>
            <a:xfrm>
              <a:off x="12803092" y="-5699608"/>
              <a:ext cx="2328520" cy="1306277"/>
            </a:xfrm>
            <a:prstGeom prst="rect">
              <a:avLst/>
            </a:prstGeom>
          </p:spPr>
        </p:pic>
      </p:grpSp>
      <p:sp>
        <p:nvSpPr>
          <p:cNvPr id="466" name="مربع نص 465">
            <a:extLst>
              <a:ext uri="{FF2B5EF4-FFF2-40B4-BE49-F238E27FC236}">
                <a16:creationId xmlns:a16="http://schemas.microsoft.com/office/drawing/2014/main" id="{E9793089-92CC-FCD8-A819-698E0025060F}"/>
              </a:ext>
            </a:extLst>
          </p:cNvPr>
          <p:cNvSpPr txBox="1"/>
          <p:nvPr/>
        </p:nvSpPr>
        <p:spPr>
          <a:xfrm>
            <a:off x="6870516" y="2056888"/>
            <a:ext cx="1957946" cy="487506"/>
          </a:xfrm>
          <a:prstGeom prst="rect">
            <a:avLst/>
          </a:prstGeom>
          <a:solidFill>
            <a:srgbClr val="3899A0"/>
          </a:solidFill>
          <a:ln>
            <a:noFill/>
          </a:ln>
          <a:effectLst>
            <a:glow rad="228600">
              <a:schemeClr val="accent5">
                <a:satMod val="175000"/>
                <a:alpha val="40000"/>
              </a:schemeClr>
            </a:glow>
          </a:effectLst>
        </p:spPr>
        <p:txBody>
          <a:bodyPr wrap="square">
            <a:spAutoFit/>
          </a:bodyPr>
          <a:lstStyle/>
          <a:p>
            <a:pPr algn="ctr" rtl="1">
              <a:lnSpc>
                <a:spcPct val="107000"/>
              </a:lnSpc>
              <a:spcAft>
                <a:spcPts val="800"/>
              </a:spcAft>
            </a:pPr>
            <a:r>
              <a:rPr lang="ar-SA" sz="2400" b="1">
                <a:solidFill>
                  <a:schemeClr val="bg1"/>
                </a:solidFill>
                <a:effectLst>
                  <a:glow rad="228600">
                    <a:schemeClr val="accent4">
                      <a:satMod val="175000"/>
                      <a:alpha val="40000"/>
                    </a:schemeClr>
                  </a:glow>
                </a:effectLst>
                <a:latin typeface="Calibri" panose="020F0502020204030204" pitchFamily="34" charset="0"/>
                <a:ea typeface="Calibri" panose="020F0502020204030204" pitchFamily="34" charset="0"/>
                <a:cs typeface="Akhbar MT" pitchFamily="2" charset="-78"/>
              </a:rPr>
              <a:t>قوانين صفية </a:t>
            </a:r>
          </a:p>
        </p:txBody>
      </p:sp>
      <p:grpSp>
        <p:nvGrpSpPr>
          <p:cNvPr id="467" name="مجموعة 466">
            <a:extLst>
              <a:ext uri="{FF2B5EF4-FFF2-40B4-BE49-F238E27FC236}">
                <a16:creationId xmlns:a16="http://schemas.microsoft.com/office/drawing/2014/main" id="{EB7928A1-CD4A-BECF-3775-5C38AD7FBA3A}"/>
              </a:ext>
            </a:extLst>
          </p:cNvPr>
          <p:cNvGrpSpPr/>
          <p:nvPr/>
        </p:nvGrpSpPr>
        <p:grpSpPr>
          <a:xfrm>
            <a:off x="1091787" y="824346"/>
            <a:ext cx="5494607" cy="3499768"/>
            <a:chOff x="4116207" y="172561"/>
            <a:chExt cx="6340400" cy="6025230"/>
          </a:xfrm>
        </p:grpSpPr>
        <p:grpSp>
          <p:nvGrpSpPr>
            <p:cNvPr id="468" name="مجموعة 467">
              <a:extLst>
                <a:ext uri="{FF2B5EF4-FFF2-40B4-BE49-F238E27FC236}">
                  <a16:creationId xmlns:a16="http://schemas.microsoft.com/office/drawing/2014/main" id="{E9CB8D5D-F00F-DAC5-F835-462873062B2B}"/>
                </a:ext>
              </a:extLst>
            </p:cNvPr>
            <p:cNvGrpSpPr/>
            <p:nvPr/>
          </p:nvGrpSpPr>
          <p:grpSpPr>
            <a:xfrm>
              <a:off x="4116207" y="172561"/>
              <a:ext cx="6340400" cy="6025230"/>
              <a:chOff x="4189948" y="300432"/>
              <a:chExt cx="6621251" cy="5775431"/>
            </a:xfrm>
          </p:grpSpPr>
          <p:grpSp>
            <p:nvGrpSpPr>
              <p:cNvPr id="470" name="مجموعة 469">
                <a:extLst>
                  <a:ext uri="{FF2B5EF4-FFF2-40B4-BE49-F238E27FC236}">
                    <a16:creationId xmlns:a16="http://schemas.microsoft.com/office/drawing/2014/main" id="{3597AE7C-B57B-887C-511F-4878FF01AE3B}"/>
                  </a:ext>
                </a:extLst>
              </p:cNvPr>
              <p:cNvGrpSpPr/>
              <p:nvPr/>
            </p:nvGrpSpPr>
            <p:grpSpPr>
              <a:xfrm>
                <a:off x="4189948" y="300432"/>
                <a:ext cx="6621251" cy="5775431"/>
                <a:chOff x="3791741" y="683890"/>
                <a:chExt cx="6621251" cy="5775431"/>
              </a:xfrm>
            </p:grpSpPr>
            <p:grpSp>
              <p:nvGrpSpPr>
                <p:cNvPr id="476" name="مجموعة 475">
                  <a:extLst>
                    <a:ext uri="{FF2B5EF4-FFF2-40B4-BE49-F238E27FC236}">
                      <a16:creationId xmlns:a16="http://schemas.microsoft.com/office/drawing/2014/main" id="{A55A06F1-A481-D348-C204-AC80880E2934}"/>
                    </a:ext>
                  </a:extLst>
                </p:cNvPr>
                <p:cNvGrpSpPr/>
                <p:nvPr/>
              </p:nvGrpSpPr>
              <p:grpSpPr>
                <a:xfrm>
                  <a:off x="3791741" y="683890"/>
                  <a:ext cx="6546315" cy="1045227"/>
                  <a:chOff x="3052675" y="1180928"/>
                  <a:chExt cx="6651763" cy="1169585"/>
                </a:xfrm>
              </p:grpSpPr>
              <p:grpSp>
                <p:nvGrpSpPr>
                  <p:cNvPr id="340" name="مجموعة 339">
                    <a:extLst>
                      <a:ext uri="{FF2B5EF4-FFF2-40B4-BE49-F238E27FC236}">
                        <a16:creationId xmlns:a16="http://schemas.microsoft.com/office/drawing/2014/main" id="{A48530D6-B9D7-3C13-9B43-231A7398432E}"/>
                      </a:ext>
                    </a:extLst>
                  </p:cNvPr>
                  <p:cNvGrpSpPr/>
                  <p:nvPr/>
                </p:nvGrpSpPr>
                <p:grpSpPr>
                  <a:xfrm>
                    <a:off x="3052675" y="1180928"/>
                    <a:ext cx="6651763" cy="1169585"/>
                    <a:chOff x="2743200" y="1371043"/>
                    <a:chExt cx="7683909" cy="1181347"/>
                  </a:xfrm>
                </p:grpSpPr>
                <p:grpSp>
                  <p:nvGrpSpPr>
                    <p:cNvPr id="342" name="مجموعة 341">
                      <a:extLst>
                        <a:ext uri="{FF2B5EF4-FFF2-40B4-BE49-F238E27FC236}">
                          <a16:creationId xmlns:a16="http://schemas.microsoft.com/office/drawing/2014/main" id="{CED9B9D8-C5A2-95AC-3686-E732EECB84CE}"/>
                        </a:ext>
                      </a:extLst>
                    </p:cNvPr>
                    <p:cNvGrpSpPr/>
                    <p:nvPr/>
                  </p:nvGrpSpPr>
                  <p:grpSpPr>
                    <a:xfrm>
                      <a:off x="2743200" y="1371043"/>
                      <a:ext cx="7683909" cy="1181347"/>
                      <a:chOff x="2418735" y="1270791"/>
                      <a:chExt cx="8241828" cy="1181347"/>
                    </a:xfrm>
                  </p:grpSpPr>
                  <p:sp>
                    <p:nvSpPr>
                      <p:cNvPr id="351" name="مستطيل: زوايا مستديرة 350">
                        <a:extLst>
                          <a:ext uri="{FF2B5EF4-FFF2-40B4-BE49-F238E27FC236}">
                            <a16:creationId xmlns:a16="http://schemas.microsoft.com/office/drawing/2014/main" id="{C60B8D63-A2A2-5A6F-9839-F4B9BC710AB4}"/>
                          </a:ext>
                        </a:extLst>
                      </p:cNvPr>
                      <p:cNvSpPr/>
                      <p:nvPr/>
                    </p:nvSpPr>
                    <p:spPr>
                      <a:xfrm>
                        <a:off x="2418735" y="1270791"/>
                        <a:ext cx="8241828" cy="1181347"/>
                      </a:xfrm>
                      <a:prstGeom prst="roundRect">
                        <a:avLst/>
                      </a:prstGeom>
                    </p:spPr>
                    <p:style>
                      <a:lnRef idx="1">
                        <a:schemeClr val="accent4"/>
                      </a:lnRef>
                      <a:fillRef idx="2">
                        <a:schemeClr val="accent4"/>
                      </a:fillRef>
                      <a:effectRef idx="1">
                        <a:schemeClr val="accent4"/>
                      </a:effectRef>
                      <a:fontRef idx="minor">
                        <a:schemeClr val="dk1"/>
                      </a:fontRef>
                    </p:style>
                    <p:txBody>
                      <a:bodyPr rtlCol="1" anchor="ctr"/>
                      <a:lstStyle/>
                      <a:p>
                        <a:pPr algn="ctr"/>
                        <a:endParaRPr lang="ar-SA"/>
                      </a:p>
                    </p:txBody>
                  </p:sp>
                  <p:sp>
                    <p:nvSpPr>
                      <p:cNvPr id="352" name="مستطيل: زوايا مستديرة 351">
                        <a:extLst>
                          <a:ext uri="{FF2B5EF4-FFF2-40B4-BE49-F238E27FC236}">
                            <a16:creationId xmlns:a16="http://schemas.microsoft.com/office/drawing/2014/main" id="{2DA85DC4-C917-2E08-D8F7-CDDCFDB6011E}"/>
                          </a:ext>
                        </a:extLst>
                      </p:cNvPr>
                      <p:cNvSpPr/>
                      <p:nvPr/>
                    </p:nvSpPr>
                    <p:spPr>
                      <a:xfrm>
                        <a:off x="2624696" y="1455628"/>
                        <a:ext cx="7829908" cy="868707"/>
                      </a:xfrm>
                      <a:prstGeom prst="roundRect">
                        <a:avLst>
                          <a:gd name="adj" fmla="val 50000"/>
                        </a:avLst>
                      </a:prstGeom>
                    </p:spPr>
                    <p:style>
                      <a:lnRef idx="1">
                        <a:schemeClr val="accent4"/>
                      </a:lnRef>
                      <a:fillRef idx="2">
                        <a:schemeClr val="accent4"/>
                      </a:fillRef>
                      <a:effectRef idx="1">
                        <a:schemeClr val="accent4"/>
                      </a:effectRef>
                      <a:fontRef idx="minor">
                        <a:schemeClr val="dk1"/>
                      </a:fontRef>
                    </p:style>
                    <p:txBody>
                      <a:bodyPr rtlCol="1" anchor="ctr"/>
                      <a:lstStyle/>
                      <a:p>
                        <a:pPr algn="ctr"/>
                        <a:endParaRPr lang="ar-SA"/>
                      </a:p>
                    </p:txBody>
                  </p:sp>
                </p:grpSp>
                <p:sp>
                  <p:nvSpPr>
                    <p:cNvPr id="343" name="مربع نص 342">
                      <a:extLst>
                        <a:ext uri="{FF2B5EF4-FFF2-40B4-BE49-F238E27FC236}">
                          <a16:creationId xmlns:a16="http://schemas.microsoft.com/office/drawing/2014/main" id="{BAEA0428-0905-3A72-6F86-4D4E9A7541C8}"/>
                        </a:ext>
                      </a:extLst>
                    </p:cNvPr>
                    <p:cNvSpPr txBox="1"/>
                    <p:nvPr/>
                  </p:nvSpPr>
                  <p:spPr>
                    <a:xfrm>
                      <a:off x="4889599" y="1829786"/>
                      <a:ext cx="3391109" cy="523481"/>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p>
                      <a:pPr algn="ctr">
                        <a:lnSpc>
                          <a:spcPct val="90000"/>
                        </a:lnSpc>
                        <a:spcAft>
                          <a:spcPts val="600"/>
                        </a:spcAft>
                      </a:pPr>
                      <a:r>
                        <a:rPr lang="ar-SA">
                          <a:ln w="0"/>
                          <a:solidFill>
                            <a:schemeClr val="tx1"/>
                          </a:solidFill>
                          <a:effectLst>
                            <a:outerShdw blurRad="38100" dist="19050" dir="2700000" algn="tl" rotWithShape="0">
                              <a:schemeClr val="dk1">
                                <a:alpha val="40000"/>
                              </a:schemeClr>
                            </a:outerShdw>
                          </a:effectLst>
                          <a:latin typeface="Calibri" panose="020F0502020204030204" pitchFamily="34" charset="0"/>
                          <a:cs typeface="Calibri" panose="020F0502020204030204" pitchFamily="34" charset="0"/>
                        </a:rPr>
                        <a:t>احضار القلم والكتاب </a:t>
                      </a:r>
                    </a:p>
                  </p:txBody>
                </p:sp>
              </p:grpSp>
              <p:pic>
                <p:nvPicPr>
                  <p:cNvPr id="341" name="رسم 340" descr="كتب مع تعبئة خالصة">
                    <a:extLst>
                      <a:ext uri="{FF2B5EF4-FFF2-40B4-BE49-F238E27FC236}">
                        <a16:creationId xmlns:a16="http://schemas.microsoft.com/office/drawing/2014/main" id="{EBCD7623-DE5B-A2FE-D79A-D70A7B96B64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350996" y="1309582"/>
                    <a:ext cx="914400" cy="914400"/>
                  </a:xfrm>
                  <a:prstGeom prst="rect">
                    <a:avLst/>
                  </a:prstGeom>
                </p:spPr>
              </p:pic>
            </p:grpSp>
            <p:grpSp>
              <p:nvGrpSpPr>
                <p:cNvPr id="477" name="مجموعة 476">
                  <a:extLst>
                    <a:ext uri="{FF2B5EF4-FFF2-40B4-BE49-F238E27FC236}">
                      <a16:creationId xmlns:a16="http://schemas.microsoft.com/office/drawing/2014/main" id="{98CDBC39-20A9-3EC5-7F2A-8B4D95429DFB}"/>
                    </a:ext>
                  </a:extLst>
                </p:cNvPr>
                <p:cNvGrpSpPr/>
                <p:nvPr/>
              </p:nvGrpSpPr>
              <p:grpSpPr>
                <a:xfrm>
                  <a:off x="3791741" y="1838508"/>
                  <a:ext cx="6546315" cy="1045227"/>
                  <a:chOff x="3346081" y="2517767"/>
                  <a:chExt cx="6546315" cy="1045227"/>
                </a:xfrm>
              </p:grpSpPr>
              <p:grpSp>
                <p:nvGrpSpPr>
                  <p:cNvPr id="335" name="مجموعة 334">
                    <a:extLst>
                      <a:ext uri="{FF2B5EF4-FFF2-40B4-BE49-F238E27FC236}">
                        <a16:creationId xmlns:a16="http://schemas.microsoft.com/office/drawing/2014/main" id="{6B1633FE-00E0-B771-6F48-548B065AB7B9}"/>
                      </a:ext>
                    </a:extLst>
                  </p:cNvPr>
                  <p:cNvGrpSpPr/>
                  <p:nvPr/>
                </p:nvGrpSpPr>
                <p:grpSpPr>
                  <a:xfrm>
                    <a:off x="3346081" y="2517767"/>
                    <a:ext cx="6546315" cy="1045227"/>
                    <a:chOff x="2418735" y="1270791"/>
                    <a:chExt cx="8241828" cy="1181347"/>
                  </a:xfrm>
                </p:grpSpPr>
                <p:sp>
                  <p:nvSpPr>
                    <p:cNvPr id="338" name="مستطيل: زوايا مستديرة 337">
                      <a:extLst>
                        <a:ext uri="{FF2B5EF4-FFF2-40B4-BE49-F238E27FC236}">
                          <a16:creationId xmlns:a16="http://schemas.microsoft.com/office/drawing/2014/main" id="{3D662170-7FC0-63D5-CF30-006C8B33997A}"/>
                        </a:ext>
                      </a:extLst>
                    </p:cNvPr>
                    <p:cNvSpPr/>
                    <p:nvPr/>
                  </p:nvSpPr>
                  <p:spPr>
                    <a:xfrm>
                      <a:off x="2418735" y="1270791"/>
                      <a:ext cx="8241828" cy="1181347"/>
                    </a:xfrm>
                    <a:prstGeom prst="roundRect">
                      <a:avLst/>
                    </a:prstGeom>
                  </p:spPr>
                  <p:style>
                    <a:lnRef idx="1">
                      <a:schemeClr val="accent4"/>
                    </a:lnRef>
                    <a:fillRef idx="2">
                      <a:schemeClr val="accent4"/>
                    </a:fillRef>
                    <a:effectRef idx="1">
                      <a:schemeClr val="accent4"/>
                    </a:effectRef>
                    <a:fontRef idx="minor">
                      <a:schemeClr val="dk1"/>
                    </a:fontRef>
                  </p:style>
                  <p:txBody>
                    <a:bodyPr rtlCol="1" anchor="ctr"/>
                    <a:lstStyle/>
                    <a:p>
                      <a:pPr algn="ctr"/>
                      <a:endParaRPr lang="ar-SA"/>
                    </a:p>
                  </p:txBody>
                </p:sp>
                <p:sp>
                  <p:nvSpPr>
                    <p:cNvPr id="339" name="مستطيل: زوايا مستديرة 338">
                      <a:extLst>
                        <a:ext uri="{FF2B5EF4-FFF2-40B4-BE49-F238E27FC236}">
                          <a16:creationId xmlns:a16="http://schemas.microsoft.com/office/drawing/2014/main" id="{5A41F5D0-BA3A-6E37-1F49-18D2541AD1A1}"/>
                        </a:ext>
                      </a:extLst>
                    </p:cNvPr>
                    <p:cNvSpPr/>
                    <p:nvPr/>
                  </p:nvSpPr>
                  <p:spPr>
                    <a:xfrm>
                      <a:off x="2624696" y="1455628"/>
                      <a:ext cx="7829908" cy="868707"/>
                    </a:xfrm>
                    <a:prstGeom prst="roundRect">
                      <a:avLst>
                        <a:gd name="adj" fmla="val 50000"/>
                      </a:avLst>
                    </a:prstGeom>
                  </p:spPr>
                  <p:style>
                    <a:lnRef idx="1">
                      <a:schemeClr val="accent4"/>
                    </a:lnRef>
                    <a:fillRef idx="2">
                      <a:schemeClr val="accent4"/>
                    </a:fillRef>
                    <a:effectRef idx="1">
                      <a:schemeClr val="accent4"/>
                    </a:effectRef>
                    <a:fontRef idx="minor">
                      <a:schemeClr val="dk1"/>
                    </a:fontRef>
                  </p:style>
                  <p:txBody>
                    <a:bodyPr rtlCol="1" anchor="ctr"/>
                    <a:lstStyle/>
                    <a:p>
                      <a:pPr algn="ctr"/>
                      <a:endParaRPr lang="ar-SA"/>
                    </a:p>
                  </p:txBody>
                </p:sp>
              </p:grpSp>
              <p:sp>
                <p:nvSpPr>
                  <p:cNvPr id="336" name="مربع نص 335">
                    <a:extLst>
                      <a:ext uri="{FF2B5EF4-FFF2-40B4-BE49-F238E27FC236}">
                        <a16:creationId xmlns:a16="http://schemas.microsoft.com/office/drawing/2014/main" id="{742E3C11-2D46-78B1-7619-01194031F33D}"/>
                      </a:ext>
                    </a:extLst>
                  </p:cNvPr>
                  <p:cNvSpPr txBox="1"/>
                  <p:nvPr/>
                </p:nvSpPr>
                <p:spPr>
                  <a:xfrm>
                    <a:off x="3926988" y="2869358"/>
                    <a:ext cx="4733871" cy="463163"/>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p>
                    <a:pPr algn="ctr" rtl="1">
                      <a:lnSpc>
                        <a:spcPct val="90000"/>
                      </a:lnSpc>
                      <a:spcAft>
                        <a:spcPts val="600"/>
                      </a:spcAft>
                    </a:pPr>
                    <a:r>
                      <a:rPr lang="ar-SA">
                        <a:ln w="0"/>
                        <a:solidFill>
                          <a:schemeClr val="tx1"/>
                        </a:solidFill>
                        <a:effectLst>
                          <a:outerShdw blurRad="38100" dist="19050" dir="2700000" algn="tl" rotWithShape="0">
                            <a:schemeClr val="dk1">
                              <a:alpha val="40000"/>
                            </a:schemeClr>
                          </a:outerShdw>
                        </a:effectLst>
                        <a:latin typeface="Calibri" panose="020F0502020204030204" pitchFamily="34" charset="0"/>
                        <a:cs typeface="Calibri" panose="020F0502020204030204" pitchFamily="34" charset="0"/>
                      </a:rPr>
                      <a:t>الالتزام بوقت الحصة وعدم  التأخير والغياب </a:t>
                    </a:r>
                  </a:p>
                </p:txBody>
              </p:sp>
              <p:pic>
                <p:nvPicPr>
                  <p:cNvPr id="337" name="رسم 336" descr="ساعة توقيت مع تعبئة خالصة">
                    <a:extLst>
                      <a:ext uri="{FF2B5EF4-FFF2-40B4-BE49-F238E27FC236}">
                        <a16:creationId xmlns:a16="http://schemas.microsoft.com/office/drawing/2014/main" id="{D04B6BDD-4FAB-6482-990D-43BB632AB2C0}"/>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621870" y="2666935"/>
                    <a:ext cx="776987" cy="776987"/>
                  </a:xfrm>
                  <a:prstGeom prst="rect">
                    <a:avLst/>
                  </a:prstGeom>
                </p:spPr>
              </p:pic>
            </p:grpSp>
            <p:grpSp>
              <p:nvGrpSpPr>
                <p:cNvPr id="478" name="مجموعة 477">
                  <a:extLst>
                    <a:ext uri="{FF2B5EF4-FFF2-40B4-BE49-F238E27FC236}">
                      <a16:creationId xmlns:a16="http://schemas.microsoft.com/office/drawing/2014/main" id="{934D2E84-CCE5-291F-A8AD-866E2E185B71}"/>
                    </a:ext>
                  </a:extLst>
                </p:cNvPr>
                <p:cNvGrpSpPr/>
                <p:nvPr/>
              </p:nvGrpSpPr>
              <p:grpSpPr>
                <a:xfrm>
                  <a:off x="3866677" y="4217590"/>
                  <a:ext cx="6546315" cy="1045227"/>
                  <a:chOff x="3346081" y="2517767"/>
                  <a:chExt cx="6546315" cy="1045227"/>
                </a:xfrm>
              </p:grpSpPr>
              <p:grpSp>
                <p:nvGrpSpPr>
                  <p:cNvPr id="331" name="مجموعة 330">
                    <a:extLst>
                      <a:ext uri="{FF2B5EF4-FFF2-40B4-BE49-F238E27FC236}">
                        <a16:creationId xmlns:a16="http://schemas.microsoft.com/office/drawing/2014/main" id="{DDA6700C-0A52-E7CB-6D7A-FA3E6F8AE661}"/>
                      </a:ext>
                    </a:extLst>
                  </p:cNvPr>
                  <p:cNvGrpSpPr/>
                  <p:nvPr/>
                </p:nvGrpSpPr>
                <p:grpSpPr>
                  <a:xfrm>
                    <a:off x="3346081" y="2517767"/>
                    <a:ext cx="6546315" cy="1045227"/>
                    <a:chOff x="2418735" y="1270791"/>
                    <a:chExt cx="8241828" cy="1181347"/>
                  </a:xfrm>
                </p:grpSpPr>
                <p:sp>
                  <p:nvSpPr>
                    <p:cNvPr id="333" name="مستطيل: زوايا مستديرة 332">
                      <a:extLst>
                        <a:ext uri="{FF2B5EF4-FFF2-40B4-BE49-F238E27FC236}">
                          <a16:creationId xmlns:a16="http://schemas.microsoft.com/office/drawing/2014/main" id="{F964DCAE-EF2F-68CD-FA5F-2300CD2CF95D}"/>
                        </a:ext>
                      </a:extLst>
                    </p:cNvPr>
                    <p:cNvSpPr/>
                    <p:nvPr/>
                  </p:nvSpPr>
                  <p:spPr>
                    <a:xfrm>
                      <a:off x="2418735" y="1270791"/>
                      <a:ext cx="8241828" cy="1181347"/>
                    </a:xfrm>
                    <a:prstGeom prst="roundRect">
                      <a:avLst/>
                    </a:prstGeom>
                  </p:spPr>
                  <p:style>
                    <a:lnRef idx="1">
                      <a:schemeClr val="accent4"/>
                    </a:lnRef>
                    <a:fillRef idx="2">
                      <a:schemeClr val="accent4"/>
                    </a:fillRef>
                    <a:effectRef idx="1">
                      <a:schemeClr val="accent4"/>
                    </a:effectRef>
                    <a:fontRef idx="minor">
                      <a:schemeClr val="dk1"/>
                    </a:fontRef>
                  </p:style>
                  <p:txBody>
                    <a:bodyPr rtlCol="1" anchor="ctr"/>
                    <a:lstStyle/>
                    <a:p>
                      <a:pPr algn="ctr"/>
                      <a:endParaRPr lang="ar-SA"/>
                    </a:p>
                  </p:txBody>
                </p:sp>
                <p:sp>
                  <p:nvSpPr>
                    <p:cNvPr id="334" name="مستطيل: زوايا مستديرة 333">
                      <a:extLst>
                        <a:ext uri="{FF2B5EF4-FFF2-40B4-BE49-F238E27FC236}">
                          <a16:creationId xmlns:a16="http://schemas.microsoft.com/office/drawing/2014/main" id="{E2149DE0-6D37-9E14-1D58-414280867EE4}"/>
                        </a:ext>
                      </a:extLst>
                    </p:cNvPr>
                    <p:cNvSpPr/>
                    <p:nvPr/>
                  </p:nvSpPr>
                  <p:spPr>
                    <a:xfrm>
                      <a:off x="2624696" y="1455628"/>
                      <a:ext cx="7829908" cy="868707"/>
                    </a:xfrm>
                    <a:prstGeom prst="roundRect">
                      <a:avLst>
                        <a:gd name="adj" fmla="val 50000"/>
                      </a:avLst>
                    </a:prstGeom>
                  </p:spPr>
                  <p:style>
                    <a:lnRef idx="1">
                      <a:schemeClr val="accent4"/>
                    </a:lnRef>
                    <a:fillRef idx="2">
                      <a:schemeClr val="accent4"/>
                    </a:fillRef>
                    <a:effectRef idx="1">
                      <a:schemeClr val="accent4"/>
                    </a:effectRef>
                    <a:fontRef idx="minor">
                      <a:schemeClr val="dk1"/>
                    </a:fontRef>
                  </p:style>
                  <p:txBody>
                    <a:bodyPr rtlCol="1" anchor="ctr"/>
                    <a:lstStyle/>
                    <a:p>
                      <a:pPr algn="ctr"/>
                      <a:endParaRPr lang="ar-SA"/>
                    </a:p>
                  </p:txBody>
                </p:sp>
              </p:grpSp>
              <p:sp>
                <p:nvSpPr>
                  <p:cNvPr id="332" name="مربع نص 331">
                    <a:extLst>
                      <a:ext uri="{FF2B5EF4-FFF2-40B4-BE49-F238E27FC236}">
                        <a16:creationId xmlns:a16="http://schemas.microsoft.com/office/drawing/2014/main" id="{E5A318DD-8A13-EC88-807F-F92FBE73D3F3}"/>
                      </a:ext>
                    </a:extLst>
                  </p:cNvPr>
                  <p:cNvSpPr txBox="1"/>
                  <p:nvPr/>
                </p:nvSpPr>
                <p:spPr>
                  <a:xfrm>
                    <a:off x="3926988" y="2869358"/>
                    <a:ext cx="4633424" cy="463163"/>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p>
                    <a:pPr algn="ctr">
                      <a:lnSpc>
                        <a:spcPct val="90000"/>
                      </a:lnSpc>
                      <a:spcAft>
                        <a:spcPts val="600"/>
                      </a:spcAft>
                    </a:pPr>
                    <a:r>
                      <a:rPr lang="ar-SA">
                        <a:ln w="0"/>
                        <a:solidFill>
                          <a:schemeClr val="tx1"/>
                        </a:solidFill>
                        <a:effectLst>
                          <a:outerShdw blurRad="38100" dist="19050" dir="2700000" algn="tl" rotWithShape="0">
                            <a:schemeClr val="dk1">
                              <a:alpha val="40000"/>
                            </a:schemeClr>
                          </a:outerShdw>
                        </a:effectLst>
                        <a:latin typeface="Calibri" panose="020F0502020204030204" pitchFamily="34" charset="0"/>
                        <a:cs typeface="Calibri" panose="020F0502020204030204" pitchFamily="34" charset="0"/>
                      </a:rPr>
                      <a:t>المشاركة والتفاعل التعاون والالتزام والانتباه</a:t>
                    </a:r>
                  </a:p>
                </p:txBody>
              </p:sp>
            </p:grpSp>
            <p:grpSp>
              <p:nvGrpSpPr>
                <p:cNvPr id="479" name="مجموعة 478">
                  <a:extLst>
                    <a:ext uri="{FF2B5EF4-FFF2-40B4-BE49-F238E27FC236}">
                      <a16:creationId xmlns:a16="http://schemas.microsoft.com/office/drawing/2014/main" id="{008DD189-AA0A-111C-835A-5C86F8C6402B}"/>
                    </a:ext>
                  </a:extLst>
                </p:cNvPr>
                <p:cNvGrpSpPr/>
                <p:nvPr/>
              </p:nvGrpSpPr>
              <p:grpSpPr>
                <a:xfrm>
                  <a:off x="3866676" y="5414094"/>
                  <a:ext cx="6546315" cy="1045227"/>
                  <a:chOff x="3346081" y="2517767"/>
                  <a:chExt cx="6546315" cy="1045227"/>
                </a:xfrm>
              </p:grpSpPr>
              <p:grpSp>
                <p:nvGrpSpPr>
                  <p:cNvPr id="327" name="مجموعة 326">
                    <a:extLst>
                      <a:ext uri="{FF2B5EF4-FFF2-40B4-BE49-F238E27FC236}">
                        <a16:creationId xmlns:a16="http://schemas.microsoft.com/office/drawing/2014/main" id="{18C49299-D57B-A44B-23DB-9E12155D3745}"/>
                      </a:ext>
                    </a:extLst>
                  </p:cNvPr>
                  <p:cNvGrpSpPr/>
                  <p:nvPr/>
                </p:nvGrpSpPr>
                <p:grpSpPr>
                  <a:xfrm>
                    <a:off x="3346081" y="2517767"/>
                    <a:ext cx="6546315" cy="1045227"/>
                    <a:chOff x="2418735" y="1270791"/>
                    <a:chExt cx="8241828" cy="1181347"/>
                  </a:xfrm>
                </p:grpSpPr>
                <p:sp>
                  <p:nvSpPr>
                    <p:cNvPr id="329" name="مستطيل: زوايا مستديرة 328">
                      <a:extLst>
                        <a:ext uri="{FF2B5EF4-FFF2-40B4-BE49-F238E27FC236}">
                          <a16:creationId xmlns:a16="http://schemas.microsoft.com/office/drawing/2014/main" id="{F4A41B1F-48FB-F917-5AC2-D51E0856FE4C}"/>
                        </a:ext>
                      </a:extLst>
                    </p:cNvPr>
                    <p:cNvSpPr/>
                    <p:nvPr/>
                  </p:nvSpPr>
                  <p:spPr>
                    <a:xfrm>
                      <a:off x="2418735" y="1270791"/>
                      <a:ext cx="8241828" cy="1181347"/>
                    </a:xfrm>
                    <a:prstGeom prst="roundRect">
                      <a:avLst/>
                    </a:prstGeom>
                  </p:spPr>
                  <p:style>
                    <a:lnRef idx="1">
                      <a:schemeClr val="accent4"/>
                    </a:lnRef>
                    <a:fillRef idx="2">
                      <a:schemeClr val="accent4"/>
                    </a:fillRef>
                    <a:effectRef idx="1">
                      <a:schemeClr val="accent4"/>
                    </a:effectRef>
                    <a:fontRef idx="minor">
                      <a:schemeClr val="dk1"/>
                    </a:fontRef>
                  </p:style>
                  <p:txBody>
                    <a:bodyPr rtlCol="1" anchor="ctr"/>
                    <a:lstStyle/>
                    <a:p>
                      <a:pPr algn="ctr"/>
                      <a:endParaRPr lang="ar-SA"/>
                    </a:p>
                  </p:txBody>
                </p:sp>
                <p:sp>
                  <p:nvSpPr>
                    <p:cNvPr id="330" name="مستطيل: زوايا مستديرة 329">
                      <a:extLst>
                        <a:ext uri="{FF2B5EF4-FFF2-40B4-BE49-F238E27FC236}">
                          <a16:creationId xmlns:a16="http://schemas.microsoft.com/office/drawing/2014/main" id="{055080CB-4E6A-0EE7-25F3-306E7FAC47CE}"/>
                        </a:ext>
                      </a:extLst>
                    </p:cNvPr>
                    <p:cNvSpPr/>
                    <p:nvPr/>
                  </p:nvSpPr>
                  <p:spPr>
                    <a:xfrm>
                      <a:off x="2624696" y="1455628"/>
                      <a:ext cx="7829908" cy="868707"/>
                    </a:xfrm>
                    <a:prstGeom prst="roundRect">
                      <a:avLst>
                        <a:gd name="adj" fmla="val 50000"/>
                      </a:avLst>
                    </a:prstGeom>
                  </p:spPr>
                  <p:style>
                    <a:lnRef idx="1">
                      <a:schemeClr val="accent4"/>
                    </a:lnRef>
                    <a:fillRef idx="2">
                      <a:schemeClr val="accent4"/>
                    </a:fillRef>
                    <a:effectRef idx="1">
                      <a:schemeClr val="accent4"/>
                    </a:effectRef>
                    <a:fontRef idx="minor">
                      <a:schemeClr val="dk1"/>
                    </a:fontRef>
                  </p:style>
                  <p:txBody>
                    <a:bodyPr rtlCol="1" anchor="ctr"/>
                    <a:lstStyle/>
                    <a:p>
                      <a:pPr algn="ctr"/>
                      <a:endParaRPr lang="ar-SA"/>
                    </a:p>
                  </p:txBody>
                </p:sp>
              </p:grpSp>
              <p:sp>
                <p:nvSpPr>
                  <p:cNvPr id="328" name="مربع نص 327">
                    <a:extLst>
                      <a:ext uri="{FF2B5EF4-FFF2-40B4-BE49-F238E27FC236}">
                        <a16:creationId xmlns:a16="http://schemas.microsoft.com/office/drawing/2014/main" id="{C6AF07F1-7F3A-CD13-FF1D-466A2283D2F7}"/>
                      </a:ext>
                    </a:extLst>
                  </p:cNvPr>
                  <p:cNvSpPr txBox="1"/>
                  <p:nvPr/>
                </p:nvSpPr>
                <p:spPr>
                  <a:xfrm>
                    <a:off x="3926988" y="2724177"/>
                    <a:ext cx="4427883" cy="463163"/>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p>
                    <a:pPr algn="ctr" rtl="1">
                      <a:lnSpc>
                        <a:spcPct val="90000"/>
                      </a:lnSpc>
                      <a:spcAft>
                        <a:spcPts val="600"/>
                      </a:spcAft>
                    </a:pPr>
                    <a:r>
                      <a:rPr lang="ar-SA">
                        <a:ln w="0"/>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الحرص على مشاهدة الدروس والواجبات</a:t>
                    </a:r>
                    <a:r>
                      <a:rPr lang="ar-SA">
                        <a:ln w="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ar-SA">
                        <a:ln w="0"/>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عبر منصة مدرستي </a:t>
                    </a:r>
                  </a:p>
                </p:txBody>
              </p:sp>
            </p:grpSp>
            <p:grpSp>
              <p:nvGrpSpPr>
                <p:cNvPr id="320" name="مجموعة 319">
                  <a:extLst>
                    <a:ext uri="{FF2B5EF4-FFF2-40B4-BE49-F238E27FC236}">
                      <a16:creationId xmlns:a16="http://schemas.microsoft.com/office/drawing/2014/main" id="{682FEA4F-C996-BA53-9156-09F3F9377804}"/>
                    </a:ext>
                  </a:extLst>
                </p:cNvPr>
                <p:cNvGrpSpPr/>
                <p:nvPr/>
              </p:nvGrpSpPr>
              <p:grpSpPr>
                <a:xfrm>
                  <a:off x="3866676" y="3016536"/>
                  <a:ext cx="6546315" cy="1045227"/>
                  <a:chOff x="3866676" y="3016536"/>
                  <a:chExt cx="6546315" cy="1045227"/>
                </a:xfrm>
              </p:grpSpPr>
              <p:grpSp>
                <p:nvGrpSpPr>
                  <p:cNvPr id="321" name="مجموعة 320">
                    <a:extLst>
                      <a:ext uri="{FF2B5EF4-FFF2-40B4-BE49-F238E27FC236}">
                        <a16:creationId xmlns:a16="http://schemas.microsoft.com/office/drawing/2014/main" id="{C06FB969-EDA6-CF62-6095-7368171577A9}"/>
                      </a:ext>
                    </a:extLst>
                  </p:cNvPr>
                  <p:cNvGrpSpPr/>
                  <p:nvPr/>
                </p:nvGrpSpPr>
                <p:grpSpPr>
                  <a:xfrm>
                    <a:off x="3866676" y="3016536"/>
                    <a:ext cx="6546315" cy="1045227"/>
                    <a:chOff x="3346081" y="2517767"/>
                    <a:chExt cx="6546315" cy="1045227"/>
                  </a:xfrm>
                </p:grpSpPr>
                <p:grpSp>
                  <p:nvGrpSpPr>
                    <p:cNvPr id="323" name="مجموعة 322">
                      <a:extLst>
                        <a:ext uri="{FF2B5EF4-FFF2-40B4-BE49-F238E27FC236}">
                          <a16:creationId xmlns:a16="http://schemas.microsoft.com/office/drawing/2014/main" id="{1E3F28F4-0A63-6C14-48D2-E227BFB96DFE}"/>
                        </a:ext>
                      </a:extLst>
                    </p:cNvPr>
                    <p:cNvGrpSpPr/>
                    <p:nvPr/>
                  </p:nvGrpSpPr>
                  <p:grpSpPr>
                    <a:xfrm>
                      <a:off x="3346081" y="2517767"/>
                      <a:ext cx="6546315" cy="1045227"/>
                      <a:chOff x="2418735" y="1270791"/>
                      <a:chExt cx="8241828" cy="1181347"/>
                    </a:xfrm>
                  </p:grpSpPr>
                  <p:sp>
                    <p:nvSpPr>
                      <p:cNvPr id="325" name="مستطيل: زوايا مستديرة 324">
                        <a:extLst>
                          <a:ext uri="{FF2B5EF4-FFF2-40B4-BE49-F238E27FC236}">
                            <a16:creationId xmlns:a16="http://schemas.microsoft.com/office/drawing/2014/main" id="{5D96994D-4332-A0FF-436C-0B3ECAD543B0}"/>
                          </a:ext>
                        </a:extLst>
                      </p:cNvPr>
                      <p:cNvSpPr/>
                      <p:nvPr/>
                    </p:nvSpPr>
                    <p:spPr>
                      <a:xfrm>
                        <a:off x="2418735" y="1270791"/>
                        <a:ext cx="8241828" cy="1181347"/>
                      </a:xfrm>
                      <a:prstGeom prst="roundRect">
                        <a:avLst/>
                      </a:prstGeom>
                    </p:spPr>
                    <p:style>
                      <a:lnRef idx="1">
                        <a:schemeClr val="accent4"/>
                      </a:lnRef>
                      <a:fillRef idx="2">
                        <a:schemeClr val="accent4"/>
                      </a:fillRef>
                      <a:effectRef idx="1">
                        <a:schemeClr val="accent4"/>
                      </a:effectRef>
                      <a:fontRef idx="minor">
                        <a:schemeClr val="dk1"/>
                      </a:fontRef>
                    </p:style>
                    <p:txBody>
                      <a:bodyPr rtlCol="1" anchor="ctr"/>
                      <a:lstStyle/>
                      <a:p>
                        <a:pPr algn="ctr"/>
                        <a:endParaRPr lang="ar-SA"/>
                      </a:p>
                    </p:txBody>
                  </p:sp>
                  <p:sp>
                    <p:nvSpPr>
                      <p:cNvPr id="326" name="مستطيل: زوايا مستديرة 325">
                        <a:extLst>
                          <a:ext uri="{FF2B5EF4-FFF2-40B4-BE49-F238E27FC236}">
                            <a16:creationId xmlns:a16="http://schemas.microsoft.com/office/drawing/2014/main" id="{F2C9EBCC-903B-343D-A186-6FC14291925F}"/>
                          </a:ext>
                        </a:extLst>
                      </p:cNvPr>
                      <p:cNvSpPr/>
                      <p:nvPr/>
                    </p:nvSpPr>
                    <p:spPr>
                      <a:xfrm>
                        <a:off x="2624696" y="1455628"/>
                        <a:ext cx="7829908" cy="868707"/>
                      </a:xfrm>
                      <a:prstGeom prst="roundRect">
                        <a:avLst>
                          <a:gd name="adj" fmla="val 50000"/>
                        </a:avLst>
                      </a:prstGeom>
                    </p:spPr>
                    <p:style>
                      <a:lnRef idx="1">
                        <a:schemeClr val="accent4"/>
                      </a:lnRef>
                      <a:fillRef idx="2">
                        <a:schemeClr val="accent4"/>
                      </a:fillRef>
                      <a:effectRef idx="1">
                        <a:schemeClr val="accent4"/>
                      </a:effectRef>
                      <a:fontRef idx="minor">
                        <a:schemeClr val="dk1"/>
                      </a:fontRef>
                    </p:style>
                    <p:txBody>
                      <a:bodyPr rtlCol="1" anchor="ctr"/>
                      <a:lstStyle/>
                      <a:p>
                        <a:pPr algn="ctr"/>
                        <a:endParaRPr lang="ar-SA"/>
                      </a:p>
                    </p:txBody>
                  </p:sp>
                </p:grpSp>
                <p:sp>
                  <p:nvSpPr>
                    <p:cNvPr id="324" name="مربع نص 323">
                      <a:extLst>
                        <a:ext uri="{FF2B5EF4-FFF2-40B4-BE49-F238E27FC236}">
                          <a16:creationId xmlns:a16="http://schemas.microsoft.com/office/drawing/2014/main" id="{E42D5A41-96BD-4AA3-F3F4-A74AEC03714F}"/>
                        </a:ext>
                      </a:extLst>
                    </p:cNvPr>
                    <p:cNvSpPr txBox="1"/>
                    <p:nvPr/>
                  </p:nvSpPr>
                  <p:spPr>
                    <a:xfrm>
                      <a:off x="3926988" y="2869358"/>
                      <a:ext cx="4633424" cy="463163"/>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p>
                      <a:pPr algn="ctr" rtl="1">
                        <a:lnSpc>
                          <a:spcPct val="90000"/>
                        </a:lnSpc>
                        <a:spcAft>
                          <a:spcPts val="600"/>
                        </a:spcAft>
                      </a:pPr>
                      <a:r>
                        <a:rPr lang="ar-SA">
                          <a:ln w="0"/>
                          <a:solidFill>
                            <a:schemeClr val="tx1"/>
                          </a:solidFill>
                          <a:effectLst>
                            <a:outerShdw blurRad="38100" dist="19050" dir="2700000" algn="tl" rotWithShape="0">
                              <a:schemeClr val="dk1">
                                <a:alpha val="40000"/>
                              </a:schemeClr>
                            </a:outerShdw>
                          </a:effectLst>
                          <a:latin typeface="Calibri" panose="020F0502020204030204" pitchFamily="34" charset="0"/>
                          <a:cs typeface="Calibri" panose="020F0502020204030204" pitchFamily="34" charset="0"/>
                        </a:rPr>
                        <a:t>أستمع للمعلم اثناء الشرح واحترم رأي زملائي </a:t>
                      </a:r>
                    </a:p>
                  </p:txBody>
                </p:sp>
              </p:grpSp>
              <p:pic>
                <p:nvPicPr>
                  <p:cNvPr id="322" name="رسم 321" descr="فصل دراسي خطوط عريضة">
                    <a:extLst>
                      <a:ext uri="{FF2B5EF4-FFF2-40B4-BE49-F238E27FC236}">
                        <a16:creationId xmlns:a16="http://schemas.microsoft.com/office/drawing/2014/main" id="{10070D08-416E-21B8-00C1-3A9EF41FF3C0}"/>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204688" y="3303894"/>
                    <a:ext cx="661466" cy="661466"/>
                  </a:xfrm>
                  <a:prstGeom prst="rect">
                    <a:avLst/>
                  </a:prstGeom>
                </p:spPr>
              </p:pic>
            </p:grpSp>
          </p:grpSp>
          <p:grpSp>
            <p:nvGrpSpPr>
              <p:cNvPr id="471" name="مجموعة 470">
                <a:extLst>
                  <a:ext uri="{FF2B5EF4-FFF2-40B4-BE49-F238E27FC236}">
                    <a16:creationId xmlns:a16="http://schemas.microsoft.com/office/drawing/2014/main" id="{E294AFD3-4D4B-B716-5195-D9BDE11D6898}"/>
                  </a:ext>
                </a:extLst>
              </p:cNvPr>
              <p:cNvGrpSpPr/>
              <p:nvPr/>
            </p:nvGrpSpPr>
            <p:grpSpPr>
              <a:xfrm>
                <a:off x="9602895" y="4025215"/>
                <a:ext cx="983253" cy="768611"/>
                <a:chOff x="9457342" y="3967879"/>
                <a:chExt cx="1088488" cy="833340"/>
              </a:xfrm>
            </p:grpSpPr>
            <p:pic>
              <p:nvPicPr>
                <p:cNvPr id="472" name="رسم 471" descr="طالبة مدرسية خطوط عريضة">
                  <a:extLst>
                    <a:ext uri="{FF2B5EF4-FFF2-40B4-BE49-F238E27FC236}">
                      <a16:creationId xmlns:a16="http://schemas.microsoft.com/office/drawing/2014/main" id="{607A544B-BC69-C512-3DA5-BDBA89D15B60}"/>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9740289" y="4033205"/>
                  <a:ext cx="642576" cy="642576"/>
                </a:xfrm>
                <a:prstGeom prst="rect">
                  <a:avLst/>
                </a:prstGeom>
              </p:spPr>
            </p:pic>
            <p:pic>
              <p:nvPicPr>
                <p:cNvPr id="473" name="رسم 472" descr="طالب مدرسي مع تعبئة خالصة">
                  <a:extLst>
                    <a:ext uri="{FF2B5EF4-FFF2-40B4-BE49-F238E27FC236}">
                      <a16:creationId xmlns:a16="http://schemas.microsoft.com/office/drawing/2014/main" id="{8593702F-6FB3-60BA-4993-77DACFB2B9D1}"/>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9939618" y="4076409"/>
                  <a:ext cx="606212" cy="606212"/>
                </a:xfrm>
                <a:prstGeom prst="rect">
                  <a:avLst/>
                </a:prstGeom>
              </p:spPr>
            </p:pic>
            <p:pic>
              <p:nvPicPr>
                <p:cNvPr id="474" name="رسم 473" descr="طالبة مدرسية خطوط عريضة">
                  <a:extLst>
                    <a:ext uri="{FF2B5EF4-FFF2-40B4-BE49-F238E27FC236}">
                      <a16:creationId xmlns:a16="http://schemas.microsoft.com/office/drawing/2014/main" id="{8FB76193-202E-BEB1-A633-E96488E3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9457342" y="3967879"/>
                  <a:ext cx="642576" cy="642576"/>
                </a:xfrm>
                <a:prstGeom prst="rect">
                  <a:avLst/>
                </a:prstGeom>
              </p:spPr>
            </p:pic>
            <p:pic>
              <p:nvPicPr>
                <p:cNvPr id="475" name="رسم 474" descr="طالب مدرسي مع تعبئة خالصة">
                  <a:extLst>
                    <a:ext uri="{FF2B5EF4-FFF2-40B4-BE49-F238E27FC236}">
                      <a16:creationId xmlns:a16="http://schemas.microsoft.com/office/drawing/2014/main" id="{75929B53-0073-3642-AD0B-29D27CF5F488}"/>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9626079" y="4195007"/>
                  <a:ext cx="606212" cy="606212"/>
                </a:xfrm>
                <a:prstGeom prst="rect">
                  <a:avLst/>
                </a:prstGeom>
              </p:spPr>
            </p:pic>
          </p:grpSp>
        </p:grpSp>
        <p:pic>
          <p:nvPicPr>
            <p:cNvPr id="469" name="صورة 468" descr="صورة تحتوي على مربع&#10;&#10;تم إنشاء الوصف تلقائياً">
              <a:extLst>
                <a:ext uri="{FF2B5EF4-FFF2-40B4-BE49-F238E27FC236}">
                  <a16:creationId xmlns:a16="http://schemas.microsoft.com/office/drawing/2014/main" id="{9C76A463-15A5-2278-F6AC-EB4FB6E5EBAF}"/>
                </a:ext>
              </a:extLst>
            </p:cNvPr>
            <p:cNvPicPr>
              <a:picLocks noChangeAspect="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8"/>
                </a:ext>
              </a:extLst>
            </a:blip>
            <a:srcRect l="39879" t="20243" r="18510" b="14726"/>
            <a:stretch>
              <a:fillRect/>
            </a:stretch>
          </p:blipFill>
          <p:spPr>
            <a:xfrm>
              <a:off x="9031641" y="5371841"/>
              <a:ext cx="1017175" cy="658835"/>
            </a:xfrm>
            <a:prstGeom prst="rect">
              <a:avLst/>
            </a:prstGeom>
          </p:spPr>
          <p:style>
            <a:lnRef idx="1">
              <a:schemeClr val="accent4"/>
            </a:lnRef>
            <a:fillRef idx="2">
              <a:schemeClr val="accent4"/>
            </a:fillRef>
            <a:effectRef idx="1">
              <a:schemeClr val="accent4"/>
            </a:effectRef>
            <a:fontRef idx="minor">
              <a:schemeClr val="dk1"/>
            </a:fontRef>
          </p:style>
        </p:pic>
      </p:grpSp>
      <p:sp>
        <p:nvSpPr>
          <p:cNvPr id="10" name="Google Shape;345;p37">
            <a:extLst>
              <a:ext uri="{FF2B5EF4-FFF2-40B4-BE49-F238E27FC236}">
                <a16:creationId xmlns:a16="http://schemas.microsoft.com/office/drawing/2014/main" id="{3EB1F555-094A-463E-B656-CBCD24D36163}"/>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sp>
        <p:nvSpPr>
          <p:cNvPr id="12" name="مربع نص 11">
            <a:extLst>
              <a:ext uri="{FF2B5EF4-FFF2-40B4-BE49-F238E27FC236}">
                <a16:creationId xmlns:a16="http://schemas.microsoft.com/office/drawing/2014/main" id="{53C0178F-C93F-FFAE-B8B6-31D3355A9D38}"/>
              </a:ext>
            </a:extLst>
          </p:cNvPr>
          <p:cNvSpPr txBox="1"/>
          <p:nvPr/>
        </p:nvSpPr>
        <p:spPr>
          <a:xfrm>
            <a:off x="2014393" y="136162"/>
            <a:ext cx="4572000" cy="646331"/>
          </a:xfrm>
          <a:prstGeom prst="rect">
            <a:avLst/>
          </a:prstGeom>
          <a:noFill/>
        </p:spPr>
        <p:txBody>
          <a:bodyPr wrap="square">
            <a:spAutoFit/>
          </a:bodyPr>
          <a:lstStyle/>
          <a:p>
            <a:pPr marL="0" lvl="0" indent="0" algn="ctr" rtl="0">
              <a:spcBef>
                <a:spcPct val="0"/>
              </a:spcBef>
              <a:spcAft>
                <a:spcPct val="0"/>
              </a:spcAft>
              <a:buNone/>
            </a:pPr>
            <a:r>
              <a:rPr lang="ar-SA" sz="3600" b="1">
                <a:ln w="6600">
                  <a:solidFill>
                    <a:schemeClr val="accent2"/>
                  </a:solidFill>
                  <a:prstDash val="solid"/>
                </a:ln>
                <a:solidFill>
                  <a:srgbClr val="FFFFFF"/>
                </a:solidFill>
                <a:effectLst>
                  <a:glow rad="228600">
                    <a:schemeClr val="accent3">
                      <a:satMod val="175000"/>
                      <a:alpha val="40000"/>
                    </a:schemeClr>
                  </a:glow>
                  <a:outerShdw dist="38100" dir="2700000" algn="tl" rotWithShape="0">
                    <a:schemeClr val="accent2"/>
                  </a:outerShdw>
                </a:effectLst>
                <a:latin typeface="(A) Arslan Wessam B" panose="03020402040406030203" pitchFamily="66" charset="-78"/>
                <a:ea typeface="Fira Sans Extra Condensed SemiBold"/>
                <a:cs typeface="Akhbar MT" pitchFamily="2" charset="-78"/>
                <a:sym typeface="Fira Sans Extra Condensed SemiBold"/>
              </a:rPr>
              <a:t>أساسيات علم البيانات</a:t>
            </a:r>
          </a:p>
        </p:txBody>
      </p:sp>
    </p:spTree>
    <p:extLst>
      <p:ext uri="{BB962C8B-B14F-4D97-AF65-F5344CB8AC3E}">
        <p14:creationId xmlns:p14="http://schemas.microsoft.com/office/powerpoint/2010/main" val="13770361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466"/>
                                        </p:tgtEl>
                                        <p:attrNameLst>
                                          <p:attrName>style.visibility</p:attrName>
                                        </p:attrNameLst>
                                      </p:cBhvr>
                                      <p:to>
                                        <p:strVal val="visible"/>
                                      </p:to>
                                    </p:set>
                                    <p:anim calcmode="lin" valueType="num">
                                      <p:cBhvr additive="base">
                                        <p:cTn id="7" dur="500" fill="hold"/>
                                        <p:tgtEl>
                                          <p:spTgt spid="466"/>
                                        </p:tgtEl>
                                        <p:attrNameLst>
                                          <p:attrName>ppt_x</p:attrName>
                                        </p:attrNameLst>
                                      </p:cBhvr>
                                      <p:tavLst>
                                        <p:tav tm="0">
                                          <p:val>
                                            <p:strVal val="#ppt_x"/>
                                          </p:val>
                                        </p:tav>
                                        <p:tav tm="100000">
                                          <p:val>
                                            <p:strVal val="#ppt_x"/>
                                          </p:val>
                                        </p:tav>
                                      </p:tavLst>
                                    </p:anim>
                                    <p:anim calcmode="lin" valueType="num">
                                      <p:cBhvr additive="base">
                                        <p:cTn id="8" dur="500" fill="hold"/>
                                        <p:tgtEl>
                                          <p:spTgt spid="4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cxnSp>
        <p:nvCxnSpPr>
          <p:cNvPr id="344" name="Google Shape;344;p37"/>
          <p:cNvCxnSpPr/>
          <p:nvPr/>
        </p:nvCxnSpPr>
        <p:spPr>
          <a:xfrm>
            <a:off x="2442844" y="4550135"/>
            <a:ext cx="4473600" cy="0"/>
          </a:xfrm>
          <a:prstGeom prst="straightConnector1">
            <a:avLst/>
          </a:prstGeom>
          <a:noFill/>
          <a:ln w="19050" cap="flat" cmpd="sng">
            <a:solidFill>
              <a:srgbClr val="376D00"/>
            </a:solidFill>
            <a:prstDash val="solid"/>
            <a:round/>
            <a:headEnd type="none" w="med" len="med"/>
            <a:tailEnd type="none" w="med" len="med"/>
          </a:ln>
        </p:spPr>
      </p:cxnSp>
      <p:grpSp>
        <p:nvGrpSpPr>
          <p:cNvPr id="5" name="مجموعة 4">
            <a:extLst>
              <a:ext uri="{FF2B5EF4-FFF2-40B4-BE49-F238E27FC236}">
                <a16:creationId xmlns:a16="http://schemas.microsoft.com/office/drawing/2014/main" id="{35F4B963-6CF5-3335-9446-BF5BC07A3CB8}"/>
              </a:ext>
            </a:extLst>
          </p:cNvPr>
          <p:cNvGrpSpPr/>
          <p:nvPr/>
        </p:nvGrpSpPr>
        <p:grpSpPr>
          <a:xfrm>
            <a:off x="94700" y="137504"/>
            <a:ext cx="1386982" cy="524014"/>
            <a:chOff x="10474572" y="-6085639"/>
            <a:chExt cx="7284837" cy="2078342"/>
          </a:xfrm>
        </p:grpSpPr>
        <p:pic>
          <p:nvPicPr>
            <p:cNvPr id="6" name="صورة 5">
              <a:extLst>
                <a:ext uri="{FF2B5EF4-FFF2-40B4-BE49-F238E27FC236}">
                  <a16:creationId xmlns:a16="http://schemas.microsoft.com/office/drawing/2014/main" id="{F0873069-27D8-6CFA-70E3-B3F25A208B22}"/>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15777821" y="-5873126"/>
              <a:ext cx="1981588" cy="1653312"/>
            </a:xfrm>
            <a:prstGeom prst="rect">
              <a:avLst/>
            </a:prstGeom>
          </p:spPr>
        </p:pic>
        <p:pic>
          <p:nvPicPr>
            <p:cNvPr id="7" name="صورة 6">
              <a:extLst>
                <a:ext uri="{FF2B5EF4-FFF2-40B4-BE49-F238E27FC236}">
                  <a16:creationId xmlns:a16="http://schemas.microsoft.com/office/drawing/2014/main" id="{60D369E8-4E4B-4AD8-8009-2439E50AA2F8}"/>
                </a:ext>
              </a:extLst>
            </p:cNvPr>
            <p:cNvPicPr>
              <a:picLocks noChangeAspect="1"/>
            </p:cNvPicPr>
            <p:nvPr/>
          </p:nvPicPr>
          <p:blipFill>
            <a:blip r:embed="rId5">
              <a:clrChange>
                <a:clrFrom>
                  <a:srgbClr val="FEFEFE"/>
                </a:clrFrom>
                <a:clrTo>
                  <a:srgbClr val="FEFEFE">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10474572" y="-6085639"/>
              <a:ext cx="2328520" cy="2078342"/>
            </a:xfrm>
            <a:prstGeom prst="rect">
              <a:avLst/>
            </a:prstGeom>
          </p:spPr>
        </p:pic>
        <p:pic>
          <p:nvPicPr>
            <p:cNvPr id="8" name="صورة 7" descr="صورة تحتوي على مربع&#10;&#10;تم إنشاء الوصف تلقائياً">
              <a:extLst>
                <a:ext uri="{FF2B5EF4-FFF2-40B4-BE49-F238E27FC236}">
                  <a16:creationId xmlns:a16="http://schemas.microsoft.com/office/drawing/2014/main" id="{A5754DB8-BDEA-C505-44DF-F473DF394E8C}"/>
                </a:ext>
              </a:extLst>
            </p:cNvPr>
            <p:cNvPicPr>
              <a:picLocks noChangeAspect="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8"/>
                </a:ext>
              </a:extLst>
            </a:blip>
            <a:srcRect l="39879" t="20243" r="18510" b="14726"/>
            <a:stretch>
              <a:fillRect/>
            </a:stretch>
          </p:blipFill>
          <p:spPr>
            <a:xfrm>
              <a:off x="12803092" y="-5699608"/>
              <a:ext cx="2328520" cy="1306277"/>
            </a:xfrm>
            <a:prstGeom prst="rect">
              <a:avLst/>
            </a:prstGeom>
          </p:spPr>
        </p:pic>
      </p:grpSp>
      <p:sp>
        <p:nvSpPr>
          <p:cNvPr id="466" name="مربع نص 465">
            <a:extLst>
              <a:ext uri="{FF2B5EF4-FFF2-40B4-BE49-F238E27FC236}">
                <a16:creationId xmlns:a16="http://schemas.microsoft.com/office/drawing/2014/main" id="{E9793089-92CC-FCD8-A819-698E0025060F}"/>
              </a:ext>
            </a:extLst>
          </p:cNvPr>
          <p:cNvSpPr txBox="1"/>
          <p:nvPr/>
        </p:nvSpPr>
        <p:spPr>
          <a:xfrm>
            <a:off x="6870516" y="2056888"/>
            <a:ext cx="1957946" cy="487506"/>
          </a:xfrm>
          <a:prstGeom prst="rect">
            <a:avLst/>
          </a:prstGeom>
          <a:solidFill>
            <a:srgbClr val="3899A0"/>
          </a:solidFill>
          <a:ln>
            <a:noFill/>
          </a:ln>
          <a:effectLst>
            <a:glow rad="228600">
              <a:schemeClr val="accent5">
                <a:satMod val="175000"/>
                <a:alpha val="40000"/>
              </a:schemeClr>
            </a:glow>
          </a:effectLst>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lnSpc>
                <a:spcPct val="107000"/>
              </a:lnSpc>
              <a:spcAft>
                <a:spcPts val="800"/>
              </a:spcAft>
            </a:pPr>
            <a:r>
              <a:rPr lang="ar-SA" sz="2400" b="1">
                <a:solidFill>
                  <a:schemeClr val="bg1"/>
                </a:solidFill>
                <a:effectLst>
                  <a:glow rad="228600">
                    <a:schemeClr val="accent4">
                      <a:satMod val="175000"/>
                      <a:alpha val="40000"/>
                    </a:schemeClr>
                  </a:glow>
                </a:effectLst>
                <a:latin typeface="Calibri" panose="020F0502020204030204" pitchFamily="34" charset="0"/>
                <a:ea typeface="Calibri" panose="020F0502020204030204" pitchFamily="34" charset="0"/>
                <a:cs typeface="Akhbar MT" pitchFamily="2" charset="-78"/>
              </a:rPr>
              <a:t>قوانين صفية </a:t>
            </a:r>
          </a:p>
        </p:txBody>
      </p:sp>
      <p:grpSp>
        <p:nvGrpSpPr>
          <p:cNvPr id="467" name="مجموعة 466">
            <a:extLst>
              <a:ext uri="{FF2B5EF4-FFF2-40B4-BE49-F238E27FC236}">
                <a16:creationId xmlns:a16="http://schemas.microsoft.com/office/drawing/2014/main" id="{EB7928A1-CD4A-BECF-3775-5C38AD7FBA3A}"/>
              </a:ext>
            </a:extLst>
          </p:cNvPr>
          <p:cNvGrpSpPr/>
          <p:nvPr/>
        </p:nvGrpSpPr>
        <p:grpSpPr>
          <a:xfrm>
            <a:off x="1091787" y="824346"/>
            <a:ext cx="5494607" cy="3499768"/>
            <a:chOff x="4116207" y="172561"/>
            <a:chExt cx="6340400" cy="6025230"/>
          </a:xfrm>
        </p:grpSpPr>
        <p:grpSp>
          <p:nvGrpSpPr>
            <p:cNvPr id="468" name="مجموعة 467">
              <a:extLst>
                <a:ext uri="{FF2B5EF4-FFF2-40B4-BE49-F238E27FC236}">
                  <a16:creationId xmlns:a16="http://schemas.microsoft.com/office/drawing/2014/main" id="{E9CB8D5D-F00F-DAC5-F835-462873062B2B}"/>
                </a:ext>
              </a:extLst>
            </p:cNvPr>
            <p:cNvGrpSpPr/>
            <p:nvPr/>
          </p:nvGrpSpPr>
          <p:grpSpPr>
            <a:xfrm>
              <a:off x="4116207" y="172561"/>
              <a:ext cx="6340400" cy="6025230"/>
              <a:chOff x="4189948" y="300432"/>
              <a:chExt cx="6621251" cy="5775431"/>
            </a:xfrm>
          </p:grpSpPr>
          <p:grpSp>
            <p:nvGrpSpPr>
              <p:cNvPr id="470" name="مجموعة 469">
                <a:extLst>
                  <a:ext uri="{FF2B5EF4-FFF2-40B4-BE49-F238E27FC236}">
                    <a16:creationId xmlns:a16="http://schemas.microsoft.com/office/drawing/2014/main" id="{3597AE7C-B57B-887C-511F-4878FF01AE3B}"/>
                  </a:ext>
                </a:extLst>
              </p:cNvPr>
              <p:cNvGrpSpPr/>
              <p:nvPr/>
            </p:nvGrpSpPr>
            <p:grpSpPr>
              <a:xfrm>
                <a:off x="4189948" y="300432"/>
                <a:ext cx="6621251" cy="5775431"/>
                <a:chOff x="3791741" y="683890"/>
                <a:chExt cx="6621251" cy="5775431"/>
              </a:xfrm>
            </p:grpSpPr>
            <p:grpSp>
              <p:nvGrpSpPr>
                <p:cNvPr id="476" name="مجموعة 475">
                  <a:extLst>
                    <a:ext uri="{FF2B5EF4-FFF2-40B4-BE49-F238E27FC236}">
                      <a16:creationId xmlns:a16="http://schemas.microsoft.com/office/drawing/2014/main" id="{A55A06F1-A481-D348-C204-AC80880E2934}"/>
                    </a:ext>
                  </a:extLst>
                </p:cNvPr>
                <p:cNvGrpSpPr/>
                <p:nvPr/>
              </p:nvGrpSpPr>
              <p:grpSpPr>
                <a:xfrm>
                  <a:off x="3791741" y="683890"/>
                  <a:ext cx="6546315" cy="1045227"/>
                  <a:chOff x="3052675" y="1180928"/>
                  <a:chExt cx="6651763" cy="1169585"/>
                </a:xfrm>
              </p:grpSpPr>
              <p:grpSp>
                <p:nvGrpSpPr>
                  <p:cNvPr id="340" name="مجموعة 339">
                    <a:extLst>
                      <a:ext uri="{FF2B5EF4-FFF2-40B4-BE49-F238E27FC236}">
                        <a16:creationId xmlns:a16="http://schemas.microsoft.com/office/drawing/2014/main" id="{A48530D6-B9D7-3C13-9B43-231A7398432E}"/>
                      </a:ext>
                    </a:extLst>
                  </p:cNvPr>
                  <p:cNvGrpSpPr/>
                  <p:nvPr/>
                </p:nvGrpSpPr>
                <p:grpSpPr>
                  <a:xfrm>
                    <a:off x="3052675" y="1180928"/>
                    <a:ext cx="6651763" cy="1169585"/>
                    <a:chOff x="2743200" y="1371043"/>
                    <a:chExt cx="7683909" cy="1181347"/>
                  </a:xfrm>
                </p:grpSpPr>
                <p:grpSp>
                  <p:nvGrpSpPr>
                    <p:cNvPr id="342" name="مجموعة 341">
                      <a:extLst>
                        <a:ext uri="{FF2B5EF4-FFF2-40B4-BE49-F238E27FC236}">
                          <a16:creationId xmlns:a16="http://schemas.microsoft.com/office/drawing/2014/main" id="{CED9B9D8-C5A2-95AC-3686-E732EECB84CE}"/>
                        </a:ext>
                      </a:extLst>
                    </p:cNvPr>
                    <p:cNvGrpSpPr/>
                    <p:nvPr/>
                  </p:nvGrpSpPr>
                  <p:grpSpPr>
                    <a:xfrm>
                      <a:off x="2743200" y="1371043"/>
                      <a:ext cx="7683909" cy="1181347"/>
                      <a:chOff x="2418735" y="1270791"/>
                      <a:chExt cx="8241828" cy="1181347"/>
                    </a:xfrm>
                  </p:grpSpPr>
                  <p:sp>
                    <p:nvSpPr>
                      <p:cNvPr id="351" name="مستطيل: زوايا مستديرة 350">
                        <a:extLst>
                          <a:ext uri="{FF2B5EF4-FFF2-40B4-BE49-F238E27FC236}">
                            <a16:creationId xmlns:a16="http://schemas.microsoft.com/office/drawing/2014/main" id="{C60B8D63-A2A2-5A6F-9839-F4B9BC710AB4}"/>
                          </a:ext>
                        </a:extLst>
                      </p:cNvPr>
                      <p:cNvSpPr/>
                      <p:nvPr/>
                    </p:nvSpPr>
                    <p:spPr>
                      <a:xfrm>
                        <a:off x="2418735" y="1270791"/>
                        <a:ext cx="8241828" cy="1181347"/>
                      </a:xfrm>
                      <a:prstGeom prst="roundRect">
                        <a:avLst/>
                      </a:prstGeom>
                    </p:spPr>
                    <p:style>
                      <a:lnRef idx="1">
                        <a:schemeClr val="accent4"/>
                      </a:lnRef>
                      <a:fillRef idx="2">
                        <a:schemeClr val="accent4"/>
                      </a:fillRef>
                      <a:effectRef idx="1">
                        <a:schemeClr val="accent4"/>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sp>
                    <p:nvSpPr>
                      <p:cNvPr id="352" name="مستطيل: زوايا مستديرة 351">
                        <a:extLst>
                          <a:ext uri="{FF2B5EF4-FFF2-40B4-BE49-F238E27FC236}">
                            <a16:creationId xmlns:a16="http://schemas.microsoft.com/office/drawing/2014/main" id="{2DA85DC4-C917-2E08-D8F7-CDDCFDB6011E}"/>
                          </a:ext>
                        </a:extLst>
                      </p:cNvPr>
                      <p:cNvSpPr/>
                      <p:nvPr/>
                    </p:nvSpPr>
                    <p:spPr>
                      <a:xfrm>
                        <a:off x="2624696" y="1455628"/>
                        <a:ext cx="7829908" cy="868707"/>
                      </a:xfrm>
                      <a:prstGeom prst="roundRect">
                        <a:avLst>
                          <a:gd name="adj" fmla="val 50000"/>
                        </a:avLst>
                      </a:prstGeom>
                    </p:spPr>
                    <p:style>
                      <a:lnRef idx="1">
                        <a:schemeClr val="accent4"/>
                      </a:lnRef>
                      <a:fillRef idx="2">
                        <a:schemeClr val="accent4"/>
                      </a:fillRef>
                      <a:effectRef idx="1">
                        <a:schemeClr val="accent4"/>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grpSp>
                <p:sp>
                  <p:nvSpPr>
                    <p:cNvPr id="343" name="مربع نص 342">
                      <a:extLst>
                        <a:ext uri="{FF2B5EF4-FFF2-40B4-BE49-F238E27FC236}">
                          <a16:creationId xmlns:a16="http://schemas.microsoft.com/office/drawing/2014/main" id="{BAEA0428-0905-3A72-6F86-4D4E9A7541C8}"/>
                        </a:ext>
                      </a:extLst>
                    </p:cNvPr>
                    <p:cNvSpPr txBox="1"/>
                    <p:nvPr/>
                  </p:nvSpPr>
                  <p:spPr>
                    <a:xfrm>
                      <a:off x="4889599" y="1829786"/>
                      <a:ext cx="3391109" cy="523481"/>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lnSpc>
                          <a:spcPct val="90000"/>
                        </a:lnSpc>
                        <a:spcAft>
                          <a:spcPts val="600"/>
                        </a:spcAft>
                      </a:pPr>
                      <a:r>
                        <a:rPr lang="ar-SA">
                          <a:ln w="0"/>
                          <a:solidFill>
                            <a:schemeClr val="tx1"/>
                          </a:solidFill>
                          <a:effectLst>
                            <a:outerShdw blurRad="38100" dist="19050" dir="2700000" algn="tl" rotWithShape="0">
                              <a:schemeClr val="dk1">
                                <a:alpha val="40000"/>
                              </a:schemeClr>
                            </a:outerShdw>
                          </a:effectLst>
                          <a:latin typeface="Calibri" panose="020F0502020204030204" pitchFamily="34" charset="0"/>
                          <a:cs typeface="Calibri" panose="020F0502020204030204" pitchFamily="34" charset="0"/>
                        </a:rPr>
                        <a:t>احضار القلم والكتاب </a:t>
                      </a:r>
                    </a:p>
                  </p:txBody>
                </p:sp>
              </p:grpSp>
              <p:pic>
                <p:nvPicPr>
                  <p:cNvPr id="341" name="رسم 340" descr="كتب مع تعبئة خالصة">
                    <a:extLst>
                      <a:ext uri="{FF2B5EF4-FFF2-40B4-BE49-F238E27FC236}">
                        <a16:creationId xmlns:a16="http://schemas.microsoft.com/office/drawing/2014/main" id="{EBCD7623-DE5B-A2FE-D79A-D70A7B96B64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350996" y="1309582"/>
                    <a:ext cx="914400" cy="914400"/>
                  </a:xfrm>
                  <a:prstGeom prst="rect">
                    <a:avLst/>
                  </a:prstGeom>
                </p:spPr>
              </p:pic>
            </p:grpSp>
            <p:grpSp>
              <p:nvGrpSpPr>
                <p:cNvPr id="477" name="مجموعة 476">
                  <a:extLst>
                    <a:ext uri="{FF2B5EF4-FFF2-40B4-BE49-F238E27FC236}">
                      <a16:creationId xmlns:a16="http://schemas.microsoft.com/office/drawing/2014/main" id="{98CDBC39-20A9-3EC5-7F2A-8B4D95429DFB}"/>
                    </a:ext>
                  </a:extLst>
                </p:cNvPr>
                <p:cNvGrpSpPr/>
                <p:nvPr/>
              </p:nvGrpSpPr>
              <p:grpSpPr>
                <a:xfrm>
                  <a:off x="3791741" y="1838508"/>
                  <a:ext cx="6546315" cy="1045227"/>
                  <a:chOff x="3346081" y="2517767"/>
                  <a:chExt cx="6546315" cy="1045227"/>
                </a:xfrm>
              </p:grpSpPr>
              <p:grpSp>
                <p:nvGrpSpPr>
                  <p:cNvPr id="335" name="مجموعة 334">
                    <a:extLst>
                      <a:ext uri="{FF2B5EF4-FFF2-40B4-BE49-F238E27FC236}">
                        <a16:creationId xmlns:a16="http://schemas.microsoft.com/office/drawing/2014/main" id="{6B1633FE-00E0-B771-6F48-548B065AB7B9}"/>
                      </a:ext>
                    </a:extLst>
                  </p:cNvPr>
                  <p:cNvGrpSpPr/>
                  <p:nvPr/>
                </p:nvGrpSpPr>
                <p:grpSpPr>
                  <a:xfrm>
                    <a:off x="3346081" y="2517767"/>
                    <a:ext cx="6546315" cy="1045227"/>
                    <a:chOff x="2418735" y="1270791"/>
                    <a:chExt cx="8241828" cy="1181347"/>
                  </a:xfrm>
                </p:grpSpPr>
                <p:sp>
                  <p:nvSpPr>
                    <p:cNvPr id="338" name="مستطيل: زوايا مستديرة 337">
                      <a:extLst>
                        <a:ext uri="{FF2B5EF4-FFF2-40B4-BE49-F238E27FC236}">
                          <a16:creationId xmlns:a16="http://schemas.microsoft.com/office/drawing/2014/main" id="{3D662170-7FC0-63D5-CF30-006C8B33997A}"/>
                        </a:ext>
                      </a:extLst>
                    </p:cNvPr>
                    <p:cNvSpPr/>
                    <p:nvPr/>
                  </p:nvSpPr>
                  <p:spPr>
                    <a:xfrm>
                      <a:off x="2418735" y="1270791"/>
                      <a:ext cx="8241828" cy="1181347"/>
                    </a:xfrm>
                    <a:prstGeom prst="roundRect">
                      <a:avLst/>
                    </a:prstGeom>
                  </p:spPr>
                  <p:style>
                    <a:lnRef idx="1">
                      <a:schemeClr val="accent4"/>
                    </a:lnRef>
                    <a:fillRef idx="2">
                      <a:schemeClr val="accent4"/>
                    </a:fillRef>
                    <a:effectRef idx="1">
                      <a:schemeClr val="accent4"/>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sp>
                  <p:nvSpPr>
                    <p:cNvPr id="339" name="مستطيل: زوايا مستديرة 338">
                      <a:extLst>
                        <a:ext uri="{FF2B5EF4-FFF2-40B4-BE49-F238E27FC236}">
                          <a16:creationId xmlns:a16="http://schemas.microsoft.com/office/drawing/2014/main" id="{5A41F5D0-BA3A-6E37-1F49-18D2541AD1A1}"/>
                        </a:ext>
                      </a:extLst>
                    </p:cNvPr>
                    <p:cNvSpPr/>
                    <p:nvPr/>
                  </p:nvSpPr>
                  <p:spPr>
                    <a:xfrm>
                      <a:off x="2624696" y="1455628"/>
                      <a:ext cx="7829908" cy="868707"/>
                    </a:xfrm>
                    <a:prstGeom prst="roundRect">
                      <a:avLst>
                        <a:gd name="adj" fmla="val 50000"/>
                      </a:avLst>
                    </a:prstGeom>
                  </p:spPr>
                  <p:style>
                    <a:lnRef idx="1">
                      <a:schemeClr val="accent4"/>
                    </a:lnRef>
                    <a:fillRef idx="2">
                      <a:schemeClr val="accent4"/>
                    </a:fillRef>
                    <a:effectRef idx="1">
                      <a:schemeClr val="accent4"/>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grpSp>
              <p:sp>
                <p:nvSpPr>
                  <p:cNvPr id="336" name="مربع نص 335">
                    <a:extLst>
                      <a:ext uri="{FF2B5EF4-FFF2-40B4-BE49-F238E27FC236}">
                        <a16:creationId xmlns:a16="http://schemas.microsoft.com/office/drawing/2014/main" id="{742E3C11-2D46-78B1-7619-01194031F33D}"/>
                      </a:ext>
                    </a:extLst>
                  </p:cNvPr>
                  <p:cNvSpPr txBox="1"/>
                  <p:nvPr/>
                </p:nvSpPr>
                <p:spPr>
                  <a:xfrm>
                    <a:off x="3926988" y="2869358"/>
                    <a:ext cx="4733871" cy="463163"/>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90000"/>
                      </a:lnSpc>
                      <a:spcAft>
                        <a:spcPts val="600"/>
                      </a:spcAft>
                    </a:pPr>
                    <a:r>
                      <a:rPr lang="ar-SA">
                        <a:ln w="0"/>
                        <a:solidFill>
                          <a:schemeClr val="tx1"/>
                        </a:solidFill>
                        <a:effectLst>
                          <a:outerShdw blurRad="38100" dist="19050" dir="2700000" algn="tl" rotWithShape="0">
                            <a:schemeClr val="dk1">
                              <a:alpha val="40000"/>
                            </a:schemeClr>
                          </a:outerShdw>
                        </a:effectLst>
                        <a:latin typeface="Calibri" panose="020F0502020204030204" pitchFamily="34" charset="0"/>
                        <a:cs typeface="Calibri" panose="020F0502020204030204" pitchFamily="34" charset="0"/>
                      </a:rPr>
                      <a:t>الالتزام بوقت الحصة وعدم  التأخير والغياب </a:t>
                    </a:r>
                  </a:p>
                </p:txBody>
              </p:sp>
              <p:pic>
                <p:nvPicPr>
                  <p:cNvPr id="337" name="رسم 336" descr="ساعة توقيت مع تعبئة خالصة">
                    <a:extLst>
                      <a:ext uri="{FF2B5EF4-FFF2-40B4-BE49-F238E27FC236}">
                        <a16:creationId xmlns:a16="http://schemas.microsoft.com/office/drawing/2014/main" id="{D04B6BDD-4FAB-6482-990D-43BB632AB2C0}"/>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621870" y="2666935"/>
                    <a:ext cx="776987" cy="776987"/>
                  </a:xfrm>
                  <a:prstGeom prst="rect">
                    <a:avLst/>
                  </a:prstGeom>
                </p:spPr>
              </p:pic>
            </p:grpSp>
            <p:grpSp>
              <p:nvGrpSpPr>
                <p:cNvPr id="478" name="مجموعة 477">
                  <a:extLst>
                    <a:ext uri="{FF2B5EF4-FFF2-40B4-BE49-F238E27FC236}">
                      <a16:creationId xmlns:a16="http://schemas.microsoft.com/office/drawing/2014/main" id="{934D2E84-CCE5-291F-A8AD-866E2E185B71}"/>
                    </a:ext>
                  </a:extLst>
                </p:cNvPr>
                <p:cNvGrpSpPr/>
                <p:nvPr/>
              </p:nvGrpSpPr>
              <p:grpSpPr>
                <a:xfrm>
                  <a:off x="3866677" y="4217590"/>
                  <a:ext cx="6546315" cy="1045227"/>
                  <a:chOff x="3346081" y="2517767"/>
                  <a:chExt cx="6546315" cy="1045227"/>
                </a:xfrm>
              </p:grpSpPr>
              <p:grpSp>
                <p:nvGrpSpPr>
                  <p:cNvPr id="331" name="مجموعة 330">
                    <a:extLst>
                      <a:ext uri="{FF2B5EF4-FFF2-40B4-BE49-F238E27FC236}">
                        <a16:creationId xmlns:a16="http://schemas.microsoft.com/office/drawing/2014/main" id="{DDA6700C-0A52-E7CB-6D7A-FA3E6F8AE661}"/>
                      </a:ext>
                    </a:extLst>
                  </p:cNvPr>
                  <p:cNvGrpSpPr/>
                  <p:nvPr/>
                </p:nvGrpSpPr>
                <p:grpSpPr>
                  <a:xfrm>
                    <a:off x="3346081" y="2517767"/>
                    <a:ext cx="6546315" cy="1045227"/>
                    <a:chOff x="2418735" y="1270791"/>
                    <a:chExt cx="8241828" cy="1181347"/>
                  </a:xfrm>
                </p:grpSpPr>
                <p:sp>
                  <p:nvSpPr>
                    <p:cNvPr id="333" name="مستطيل: زوايا مستديرة 332">
                      <a:extLst>
                        <a:ext uri="{FF2B5EF4-FFF2-40B4-BE49-F238E27FC236}">
                          <a16:creationId xmlns:a16="http://schemas.microsoft.com/office/drawing/2014/main" id="{F964DCAE-EF2F-68CD-FA5F-2300CD2CF95D}"/>
                        </a:ext>
                      </a:extLst>
                    </p:cNvPr>
                    <p:cNvSpPr/>
                    <p:nvPr/>
                  </p:nvSpPr>
                  <p:spPr>
                    <a:xfrm>
                      <a:off x="2418735" y="1270791"/>
                      <a:ext cx="8241828" cy="1181347"/>
                    </a:xfrm>
                    <a:prstGeom prst="roundRect">
                      <a:avLst/>
                    </a:prstGeom>
                  </p:spPr>
                  <p:style>
                    <a:lnRef idx="1">
                      <a:schemeClr val="accent4"/>
                    </a:lnRef>
                    <a:fillRef idx="2">
                      <a:schemeClr val="accent4"/>
                    </a:fillRef>
                    <a:effectRef idx="1">
                      <a:schemeClr val="accent4"/>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sp>
                  <p:nvSpPr>
                    <p:cNvPr id="334" name="مستطيل: زوايا مستديرة 333">
                      <a:extLst>
                        <a:ext uri="{FF2B5EF4-FFF2-40B4-BE49-F238E27FC236}">
                          <a16:creationId xmlns:a16="http://schemas.microsoft.com/office/drawing/2014/main" id="{E2149DE0-6D37-9E14-1D58-414280867EE4}"/>
                        </a:ext>
                      </a:extLst>
                    </p:cNvPr>
                    <p:cNvSpPr/>
                    <p:nvPr/>
                  </p:nvSpPr>
                  <p:spPr>
                    <a:xfrm>
                      <a:off x="2624696" y="1455628"/>
                      <a:ext cx="7829908" cy="868707"/>
                    </a:xfrm>
                    <a:prstGeom prst="roundRect">
                      <a:avLst>
                        <a:gd name="adj" fmla="val 50000"/>
                      </a:avLst>
                    </a:prstGeom>
                  </p:spPr>
                  <p:style>
                    <a:lnRef idx="1">
                      <a:schemeClr val="accent4"/>
                    </a:lnRef>
                    <a:fillRef idx="2">
                      <a:schemeClr val="accent4"/>
                    </a:fillRef>
                    <a:effectRef idx="1">
                      <a:schemeClr val="accent4"/>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grpSp>
              <p:sp>
                <p:nvSpPr>
                  <p:cNvPr id="332" name="مربع نص 331">
                    <a:extLst>
                      <a:ext uri="{FF2B5EF4-FFF2-40B4-BE49-F238E27FC236}">
                        <a16:creationId xmlns:a16="http://schemas.microsoft.com/office/drawing/2014/main" id="{E5A318DD-8A13-EC88-807F-F92FBE73D3F3}"/>
                      </a:ext>
                    </a:extLst>
                  </p:cNvPr>
                  <p:cNvSpPr txBox="1"/>
                  <p:nvPr/>
                </p:nvSpPr>
                <p:spPr>
                  <a:xfrm>
                    <a:off x="3926988" y="2869358"/>
                    <a:ext cx="4633424" cy="463163"/>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lnSpc>
                        <a:spcPct val="90000"/>
                      </a:lnSpc>
                      <a:spcAft>
                        <a:spcPts val="600"/>
                      </a:spcAft>
                    </a:pPr>
                    <a:r>
                      <a:rPr lang="ar-SA">
                        <a:ln w="0"/>
                        <a:solidFill>
                          <a:schemeClr val="tx1"/>
                        </a:solidFill>
                        <a:effectLst>
                          <a:outerShdw blurRad="38100" dist="19050" dir="2700000" algn="tl" rotWithShape="0">
                            <a:schemeClr val="dk1">
                              <a:alpha val="40000"/>
                            </a:schemeClr>
                          </a:outerShdw>
                        </a:effectLst>
                        <a:latin typeface="Calibri" panose="020F0502020204030204" pitchFamily="34" charset="0"/>
                        <a:cs typeface="Calibri" panose="020F0502020204030204" pitchFamily="34" charset="0"/>
                      </a:rPr>
                      <a:t>المشاركة والتفاعل التعاون والالتزام والانتباه</a:t>
                    </a:r>
                  </a:p>
                </p:txBody>
              </p:sp>
            </p:grpSp>
            <p:grpSp>
              <p:nvGrpSpPr>
                <p:cNvPr id="479" name="مجموعة 478">
                  <a:extLst>
                    <a:ext uri="{FF2B5EF4-FFF2-40B4-BE49-F238E27FC236}">
                      <a16:creationId xmlns:a16="http://schemas.microsoft.com/office/drawing/2014/main" id="{008DD189-AA0A-111C-835A-5C86F8C6402B}"/>
                    </a:ext>
                  </a:extLst>
                </p:cNvPr>
                <p:cNvGrpSpPr/>
                <p:nvPr/>
              </p:nvGrpSpPr>
              <p:grpSpPr>
                <a:xfrm>
                  <a:off x="3866676" y="5414094"/>
                  <a:ext cx="6546315" cy="1045227"/>
                  <a:chOff x="3346081" y="2517767"/>
                  <a:chExt cx="6546315" cy="1045227"/>
                </a:xfrm>
              </p:grpSpPr>
              <p:grpSp>
                <p:nvGrpSpPr>
                  <p:cNvPr id="327" name="مجموعة 326">
                    <a:extLst>
                      <a:ext uri="{FF2B5EF4-FFF2-40B4-BE49-F238E27FC236}">
                        <a16:creationId xmlns:a16="http://schemas.microsoft.com/office/drawing/2014/main" id="{18C49299-D57B-A44B-23DB-9E12155D3745}"/>
                      </a:ext>
                    </a:extLst>
                  </p:cNvPr>
                  <p:cNvGrpSpPr/>
                  <p:nvPr/>
                </p:nvGrpSpPr>
                <p:grpSpPr>
                  <a:xfrm>
                    <a:off x="3346081" y="2517767"/>
                    <a:ext cx="6546315" cy="1045227"/>
                    <a:chOff x="2418735" y="1270791"/>
                    <a:chExt cx="8241828" cy="1181347"/>
                  </a:xfrm>
                </p:grpSpPr>
                <p:sp>
                  <p:nvSpPr>
                    <p:cNvPr id="329" name="مستطيل: زوايا مستديرة 328">
                      <a:extLst>
                        <a:ext uri="{FF2B5EF4-FFF2-40B4-BE49-F238E27FC236}">
                          <a16:creationId xmlns:a16="http://schemas.microsoft.com/office/drawing/2014/main" id="{F4A41B1F-48FB-F917-5AC2-D51E0856FE4C}"/>
                        </a:ext>
                      </a:extLst>
                    </p:cNvPr>
                    <p:cNvSpPr/>
                    <p:nvPr/>
                  </p:nvSpPr>
                  <p:spPr>
                    <a:xfrm>
                      <a:off x="2418735" y="1270791"/>
                      <a:ext cx="8241828" cy="1181347"/>
                    </a:xfrm>
                    <a:prstGeom prst="roundRect">
                      <a:avLst/>
                    </a:prstGeom>
                  </p:spPr>
                  <p:style>
                    <a:lnRef idx="1">
                      <a:schemeClr val="accent4"/>
                    </a:lnRef>
                    <a:fillRef idx="2">
                      <a:schemeClr val="accent4"/>
                    </a:fillRef>
                    <a:effectRef idx="1">
                      <a:schemeClr val="accent4"/>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sp>
                  <p:nvSpPr>
                    <p:cNvPr id="330" name="مستطيل: زوايا مستديرة 329">
                      <a:extLst>
                        <a:ext uri="{FF2B5EF4-FFF2-40B4-BE49-F238E27FC236}">
                          <a16:creationId xmlns:a16="http://schemas.microsoft.com/office/drawing/2014/main" id="{055080CB-4E6A-0EE7-25F3-306E7FAC47CE}"/>
                        </a:ext>
                      </a:extLst>
                    </p:cNvPr>
                    <p:cNvSpPr/>
                    <p:nvPr/>
                  </p:nvSpPr>
                  <p:spPr>
                    <a:xfrm>
                      <a:off x="2624696" y="1455628"/>
                      <a:ext cx="7829908" cy="868707"/>
                    </a:xfrm>
                    <a:prstGeom prst="roundRect">
                      <a:avLst>
                        <a:gd name="adj" fmla="val 50000"/>
                      </a:avLst>
                    </a:prstGeom>
                  </p:spPr>
                  <p:style>
                    <a:lnRef idx="1">
                      <a:schemeClr val="accent4"/>
                    </a:lnRef>
                    <a:fillRef idx="2">
                      <a:schemeClr val="accent4"/>
                    </a:fillRef>
                    <a:effectRef idx="1">
                      <a:schemeClr val="accent4"/>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grpSp>
              <p:sp>
                <p:nvSpPr>
                  <p:cNvPr id="328" name="مربع نص 327">
                    <a:extLst>
                      <a:ext uri="{FF2B5EF4-FFF2-40B4-BE49-F238E27FC236}">
                        <a16:creationId xmlns:a16="http://schemas.microsoft.com/office/drawing/2014/main" id="{C6AF07F1-7F3A-CD13-FF1D-466A2283D2F7}"/>
                      </a:ext>
                    </a:extLst>
                  </p:cNvPr>
                  <p:cNvSpPr txBox="1"/>
                  <p:nvPr/>
                </p:nvSpPr>
                <p:spPr>
                  <a:xfrm>
                    <a:off x="3926988" y="2724177"/>
                    <a:ext cx="4427883" cy="463163"/>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90000"/>
                      </a:lnSpc>
                      <a:spcAft>
                        <a:spcPts val="600"/>
                      </a:spcAft>
                    </a:pPr>
                    <a:r>
                      <a:rPr lang="ar-SA">
                        <a:ln w="0"/>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الحرص على مشاهدة الدروس والواجبات</a:t>
                    </a:r>
                    <a:r>
                      <a:rPr lang="ar-SA">
                        <a:ln w="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ar-SA">
                        <a:ln w="0"/>
                        <a:solidFill>
                          <a:schemeClr val="tx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عبر منصة مدرستي </a:t>
                    </a:r>
                  </a:p>
                </p:txBody>
              </p:sp>
            </p:grpSp>
            <p:grpSp>
              <p:nvGrpSpPr>
                <p:cNvPr id="320" name="مجموعة 319">
                  <a:extLst>
                    <a:ext uri="{FF2B5EF4-FFF2-40B4-BE49-F238E27FC236}">
                      <a16:creationId xmlns:a16="http://schemas.microsoft.com/office/drawing/2014/main" id="{682FEA4F-C996-BA53-9156-09F3F9377804}"/>
                    </a:ext>
                  </a:extLst>
                </p:cNvPr>
                <p:cNvGrpSpPr/>
                <p:nvPr/>
              </p:nvGrpSpPr>
              <p:grpSpPr>
                <a:xfrm>
                  <a:off x="3866676" y="3016536"/>
                  <a:ext cx="6546315" cy="1045227"/>
                  <a:chOff x="3866676" y="3016536"/>
                  <a:chExt cx="6546315" cy="1045227"/>
                </a:xfrm>
              </p:grpSpPr>
              <p:grpSp>
                <p:nvGrpSpPr>
                  <p:cNvPr id="321" name="مجموعة 320">
                    <a:extLst>
                      <a:ext uri="{FF2B5EF4-FFF2-40B4-BE49-F238E27FC236}">
                        <a16:creationId xmlns:a16="http://schemas.microsoft.com/office/drawing/2014/main" id="{C06FB969-EDA6-CF62-6095-7368171577A9}"/>
                      </a:ext>
                    </a:extLst>
                  </p:cNvPr>
                  <p:cNvGrpSpPr/>
                  <p:nvPr/>
                </p:nvGrpSpPr>
                <p:grpSpPr>
                  <a:xfrm>
                    <a:off x="3866676" y="3016536"/>
                    <a:ext cx="6546315" cy="1045227"/>
                    <a:chOff x="3346081" y="2517767"/>
                    <a:chExt cx="6546315" cy="1045227"/>
                  </a:xfrm>
                </p:grpSpPr>
                <p:grpSp>
                  <p:nvGrpSpPr>
                    <p:cNvPr id="323" name="مجموعة 322">
                      <a:extLst>
                        <a:ext uri="{FF2B5EF4-FFF2-40B4-BE49-F238E27FC236}">
                          <a16:creationId xmlns:a16="http://schemas.microsoft.com/office/drawing/2014/main" id="{1E3F28F4-0A63-6C14-48D2-E227BFB96DFE}"/>
                        </a:ext>
                      </a:extLst>
                    </p:cNvPr>
                    <p:cNvGrpSpPr/>
                    <p:nvPr/>
                  </p:nvGrpSpPr>
                  <p:grpSpPr>
                    <a:xfrm>
                      <a:off x="3346081" y="2517767"/>
                      <a:ext cx="6546315" cy="1045227"/>
                      <a:chOff x="2418735" y="1270791"/>
                      <a:chExt cx="8241828" cy="1181347"/>
                    </a:xfrm>
                  </p:grpSpPr>
                  <p:sp>
                    <p:nvSpPr>
                      <p:cNvPr id="325" name="مستطيل: زوايا مستديرة 324">
                        <a:extLst>
                          <a:ext uri="{FF2B5EF4-FFF2-40B4-BE49-F238E27FC236}">
                            <a16:creationId xmlns:a16="http://schemas.microsoft.com/office/drawing/2014/main" id="{5D96994D-4332-A0FF-436C-0B3ECAD543B0}"/>
                          </a:ext>
                        </a:extLst>
                      </p:cNvPr>
                      <p:cNvSpPr/>
                      <p:nvPr/>
                    </p:nvSpPr>
                    <p:spPr>
                      <a:xfrm>
                        <a:off x="2418735" y="1270791"/>
                        <a:ext cx="8241828" cy="1181347"/>
                      </a:xfrm>
                      <a:prstGeom prst="roundRect">
                        <a:avLst/>
                      </a:prstGeom>
                    </p:spPr>
                    <p:style>
                      <a:lnRef idx="1">
                        <a:schemeClr val="accent4"/>
                      </a:lnRef>
                      <a:fillRef idx="2">
                        <a:schemeClr val="accent4"/>
                      </a:fillRef>
                      <a:effectRef idx="1">
                        <a:schemeClr val="accent4"/>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sp>
                    <p:nvSpPr>
                      <p:cNvPr id="326" name="مستطيل: زوايا مستديرة 325">
                        <a:extLst>
                          <a:ext uri="{FF2B5EF4-FFF2-40B4-BE49-F238E27FC236}">
                            <a16:creationId xmlns:a16="http://schemas.microsoft.com/office/drawing/2014/main" id="{F2C9EBCC-903B-343D-A186-6FC14291925F}"/>
                          </a:ext>
                        </a:extLst>
                      </p:cNvPr>
                      <p:cNvSpPr/>
                      <p:nvPr/>
                    </p:nvSpPr>
                    <p:spPr>
                      <a:xfrm>
                        <a:off x="2624696" y="1455628"/>
                        <a:ext cx="7829908" cy="868707"/>
                      </a:xfrm>
                      <a:prstGeom prst="roundRect">
                        <a:avLst>
                          <a:gd name="adj" fmla="val 50000"/>
                        </a:avLst>
                      </a:prstGeom>
                    </p:spPr>
                    <p:style>
                      <a:lnRef idx="1">
                        <a:schemeClr val="accent4"/>
                      </a:lnRef>
                      <a:fillRef idx="2">
                        <a:schemeClr val="accent4"/>
                      </a:fillRef>
                      <a:effectRef idx="1">
                        <a:schemeClr val="accent4"/>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grpSp>
                <p:sp>
                  <p:nvSpPr>
                    <p:cNvPr id="324" name="مربع نص 323">
                      <a:extLst>
                        <a:ext uri="{FF2B5EF4-FFF2-40B4-BE49-F238E27FC236}">
                          <a16:creationId xmlns:a16="http://schemas.microsoft.com/office/drawing/2014/main" id="{E42D5A41-96BD-4AA3-F3F4-A74AEC03714F}"/>
                        </a:ext>
                      </a:extLst>
                    </p:cNvPr>
                    <p:cNvSpPr txBox="1"/>
                    <p:nvPr/>
                  </p:nvSpPr>
                  <p:spPr>
                    <a:xfrm>
                      <a:off x="3926988" y="2869358"/>
                      <a:ext cx="4633424" cy="463163"/>
                    </a:xfrm>
                    <a:prstGeom prst="rect">
                      <a:avLst/>
                    </a:prstGeom>
                  </p:spPr>
                  <p:style>
                    <a:lnRef idx="1">
                      <a:schemeClr val="accent4"/>
                    </a:lnRef>
                    <a:fillRef idx="2">
                      <a:schemeClr val="accent4"/>
                    </a:fillRef>
                    <a:effectRef idx="1">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90000"/>
                        </a:lnSpc>
                        <a:spcAft>
                          <a:spcPts val="600"/>
                        </a:spcAft>
                      </a:pPr>
                      <a:r>
                        <a:rPr lang="ar-SA">
                          <a:ln w="0"/>
                          <a:solidFill>
                            <a:schemeClr val="tx1"/>
                          </a:solidFill>
                          <a:effectLst>
                            <a:outerShdw blurRad="38100" dist="19050" dir="2700000" algn="tl" rotWithShape="0">
                              <a:schemeClr val="dk1">
                                <a:alpha val="40000"/>
                              </a:schemeClr>
                            </a:outerShdw>
                          </a:effectLst>
                          <a:latin typeface="Calibri" panose="020F0502020204030204" pitchFamily="34" charset="0"/>
                          <a:cs typeface="Calibri" panose="020F0502020204030204" pitchFamily="34" charset="0"/>
                        </a:rPr>
                        <a:t>أستمع للمعلم اثناء الشرح واحترم رأي زملائي </a:t>
                      </a:r>
                    </a:p>
                  </p:txBody>
                </p:sp>
              </p:grpSp>
              <p:pic>
                <p:nvPicPr>
                  <p:cNvPr id="322" name="رسم 321" descr="فصل دراسي خطوط عريضة">
                    <a:extLst>
                      <a:ext uri="{FF2B5EF4-FFF2-40B4-BE49-F238E27FC236}">
                        <a16:creationId xmlns:a16="http://schemas.microsoft.com/office/drawing/2014/main" id="{10070D08-416E-21B8-00C1-3A9EF41FF3C0}"/>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204688" y="3303894"/>
                    <a:ext cx="661466" cy="661466"/>
                  </a:xfrm>
                  <a:prstGeom prst="rect">
                    <a:avLst/>
                  </a:prstGeom>
                </p:spPr>
              </p:pic>
            </p:grpSp>
          </p:grpSp>
          <p:grpSp>
            <p:nvGrpSpPr>
              <p:cNvPr id="471" name="مجموعة 470">
                <a:extLst>
                  <a:ext uri="{FF2B5EF4-FFF2-40B4-BE49-F238E27FC236}">
                    <a16:creationId xmlns:a16="http://schemas.microsoft.com/office/drawing/2014/main" id="{E294AFD3-4D4B-B716-5195-D9BDE11D6898}"/>
                  </a:ext>
                </a:extLst>
              </p:cNvPr>
              <p:cNvGrpSpPr/>
              <p:nvPr/>
            </p:nvGrpSpPr>
            <p:grpSpPr>
              <a:xfrm>
                <a:off x="9602895" y="4025215"/>
                <a:ext cx="983253" cy="768611"/>
                <a:chOff x="9457342" y="3967879"/>
                <a:chExt cx="1088488" cy="833340"/>
              </a:xfrm>
            </p:grpSpPr>
            <p:pic>
              <p:nvPicPr>
                <p:cNvPr id="472" name="رسم 471" descr="طالبة مدرسية خطوط عريضة">
                  <a:extLst>
                    <a:ext uri="{FF2B5EF4-FFF2-40B4-BE49-F238E27FC236}">
                      <a16:creationId xmlns:a16="http://schemas.microsoft.com/office/drawing/2014/main" id="{607A544B-BC69-C512-3DA5-BDBA89D15B60}"/>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9740289" y="4033205"/>
                  <a:ext cx="642576" cy="642576"/>
                </a:xfrm>
                <a:prstGeom prst="rect">
                  <a:avLst/>
                </a:prstGeom>
              </p:spPr>
            </p:pic>
            <p:pic>
              <p:nvPicPr>
                <p:cNvPr id="473" name="رسم 472" descr="طالب مدرسي مع تعبئة خالصة">
                  <a:extLst>
                    <a:ext uri="{FF2B5EF4-FFF2-40B4-BE49-F238E27FC236}">
                      <a16:creationId xmlns:a16="http://schemas.microsoft.com/office/drawing/2014/main" id="{8593702F-6FB3-60BA-4993-77DACFB2B9D1}"/>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9939618" y="4076409"/>
                  <a:ext cx="606212" cy="606212"/>
                </a:xfrm>
                <a:prstGeom prst="rect">
                  <a:avLst/>
                </a:prstGeom>
              </p:spPr>
            </p:pic>
            <p:pic>
              <p:nvPicPr>
                <p:cNvPr id="474" name="رسم 473" descr="طالبة مدرسية خطوط عريضة">
                  <a:extLst>
                    <a:ext uri="{FF2B5EF4-FFF2-40B4-BE49-F238E27FC236}">
                      <a16:creationId xmlns:a16="http://schemas.microsoft.com/office/drawing/2014/main" id="{8FB76193-202E-BEB1-A633-E96488E3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9457342" y="3967879"/>
                  <a:ext cx="642576" cy="642576"/>
                </a:xfrm>
                <a:prstGeom prst="rect">
                  <a:avLst/>
                </a:prstGeom>
              </p:spPr>
            </p:pic>
            <p:pic>
              <p:nvPicPr>
                <p:cNvPr id="475" name="رسم 474" descr="طالب مدرسي مع تعبئة خالصة">
                  <a:extLst>
                    <a:ext uri="{FF2B5EF4-FFF2-40B4-BE49-F238E27FC236}">
                      <a16:creationId xmlns:a16="http://schemas.microsoft.com/office/drawing/2014/main" id="{75929B53-0073-3642-AD0B-29D27CF5F488}"/>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9626079" y="4195007"/>
                  <a:ext cx="606212" cy="606212"/>
                </a:xfrm>
                <a:prstGeom prst="rect">
                  <a:avLst/>
                </a:prstGeom>
              </p:spPr>
            </p:pic>
          </p:grpSp>
        </p:grpSp>
        <p:pic>
          <p:nvPicPr>
            <p:cNvPr id="469" name="صورة 468" descr="صورة تحتوي على مربع&#10;&#10;تم إنشاء الوصف تلقائياً">
              <a:extLst>
                <a:ext uri="{FF2B5EF4-FFF2-40B4-BE49-F238E27FC236}">
                  <a16:creationId xmlns:a16="http://schemas.microsoft.com/office/drawing/2014/main" id="{9C76A463-15A5-2278-F6AC-EB4FB6E5EBAF}"/>
                </a:ext>
              </a:extLst>
            </p:cNvPr>
            <p:cNvPicPr>
              <a:picLocks noChangeAspect="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 uri="{837473B0-CC2E-450A-ABE3-18F120FF3D39}">
                  <a1611:picAttrSrcUrl xmlns:a1611="http://schemas.microsoft.com/office/drawing/2016/11/main" r:id="rId8"/>
                </a:ext>
              </a:extLst>
            </a:blip>
            <a:srcRect l="39879" t="20243" r="18510" b="14726"/>
            <a:stretch>
              <a:fillRect/>
            </a:stretch>
          </p:blipFill>
          <p:spPr>
            <a:xfrm>
              <a:off x="9031641" y="5371841"/>
              <a:ext cx="1017175" cy="658835"/>
            </a:xfrm>
            <a:prstGeom prst="rect">
              <a:avLst/>
            </a:prstGeom>
          </p:spPr>
          <p:style>
            <a:lnRef idx="1">
              <a:schemeClr val="accent4"/>
            </a:lnRef>
            <a:fillRef idx="2">
              <a:schemeClr val="accent4"/>
            </a:fillRef>
            <a:effectRef idx="1">
              <a:schemeClr val="accent4"/>
            </a:effectRef>
            <a:fontRef idx="minor">
              <a:schemeClr val="dk1"/>
            </a:fontRef>
          </p:style>
        </p:pic>
      </p:grpSp>
      <p:sp>
        <p:nvSpPr>
          <p:cNvPr id="10" name="Google Shape;345;p37">
            <a:extLst>
              <a:ext uri="{FF2B5EF4-FFF2-40B4-BE49-F238E27FC236}">
                <a16:creationId xmlns:a16="http://schemas.microsoft.com/office/drawing/2014/main" id="{3EB1F555-094A-463E-B656-CBCD24D36163}"/>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sp>
        <p:nvSpPr>
          <p:cNvPr id="12" name="مربع نص 11">
            <a:extLst>
              <a:ext uri="{FF2B5EF4-FFF2-40B4-BE49-F238E27FC236}">
                <a16:creationId xmlns:a16="http://schemas.microsoft.com/office/drawing/2014/main" id="{53C0178F-C93F-FFAE-B8B6-31D3355A9D38}"/>
              </a:ext>
            </a:extLst>
          </p:cNvPr>
          <p:cNvSpPr txBox="1"/>
          <p:nvPr/>
        </p:nvSpPr>
        <p:spPr>
          <a:xfrm>
            <a:off x="2014393" y="136162"/>
            <a:ext cx="4572000" cy="646331"/>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ct val="0"/>
              </a:spcBef>
              <a:spcAft>
                <a:spcPct val="0"/>
              </a:spcAft>
              <a:buNone/>
            </a:pPr>
            <a:r>
              <a:rPr lang="ar-SA" sz="3600" b="1">
                <a:ln w="6600">
                  <a:solidFill>
                    <a:schemeClr val="accent2"/>
                  </a:solidFill>
                  <a:prstDash val="solid"/>
                </a:ln>
                <a:solidFill>
                  <a:srgbClr val="FFFFFF"/>
                </a:solidFill>
                <a:effectLst>
                  <a:glow rad="228600">
                    <a:schemeClr val="accent3">
                      <a:satMod val="175000"/>
                      <a:alpha val="40000"/>
                    </a:schemeClr>
                  </a:glow>
                  <a:outerShdw dist="38100" dir="2700000" algn="tl" rotWithShape="0">
                    <a:schemeClr val="accent2"/>
                  </a:outerShdw>
                </a:effectLst>
                <a:latin typeface="(A) Arslan Wessam B" panose="03020402040406030203" pitchFamily="66" charset="-78"/>
                <a:ea typeface="Fira Sans Extra Condensed SemiBold"/>
                <a:cs typeface="Akhbar MT" pitchFamily="2" charset="-78"/>
                <a:sym typeface="Fira Sans Extra Condensed SemiBold"/>
              </a:rPr>
              <a:t>أساسيات علم البيانات</a:t>
            </a:r>
          </a:p>
        </p:txBody>
      </p:sp>
    </p:spTree>
    <p:extLst>
      <p:ext uri="{BB962C8B-B14F-4D97-AF65-F5344CB8AC3E}">
        <p14:creationId xmlns:p14="http://schemas.microsoft.com/office/powerpoint/2010/main" val="13770361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466"/>
                                        </p:tgtEl>
                                        <p:attrNameLst>
                                          <p:attrName>style.visibility</p:attrName>
                                        </p:attrNameLst>
                                      </p:cBhvr>
                                      <p:to>
                                        <p:strVal val="visible"/>
                                      </p:to>
                                    </p:set>
                                    <p:anim calcmode="lin" valueType="num">
                                      <p:cBhvr additive="base">
                                        <p:cTn id="7" dur="500" fill="hold"/>
                                        <p:tgtEl>
                                          <p:spTgt spid="466"/>
                                        </p:tgtEl>
                                        <p:attrNameLst>
                                          <p:attrName>ppt_x</p:attrName>
                                        </p:attrNameLst>
                                      </p:cBhvr>
                                      <p:tavLst>
                                        <p:tav tm="0">
                                          <p:val>
                                            <p:strVal val="#ppt_x"/>
                                          </p:val>
                                        </p:tav>
                                        <p:tav tm="100000">
                                          <p:val>
                                            <p:strVal val="#ppt_x"/>
                                          </p:val>
                                        </p:tav>
                                      </p:tavLst>
                                    </p:anim>
                                    <p:anim calcmode="lin" valueType="num">
                                      <p:cBhvr additive="base">
                                        <p:cTn id="8" dur="500" fill="hold"/>
                                        <p:tgtEl>
                                          <p:spTgt spid="4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sp>
        <p:nvSpPr>
          <p:cNvPr id="2" name="مربع نص 1">
            <a:extLst>
              <a:ext uri="{FF2B5EF4-FFF2-40B4-BE49-F238E27FC236}">
                <a16:creationId xmlns:a16="http://schemas.microsoft.com/office/drawing/2014/main" id="{FD8AE116-6F12-0A01-7FD3-D65623E4133E}"/>
              </a:ext>
            </a:extLst>
          </p:cNvPr>
          <p:cNvSpPr txBox="1"/>
          <p:nvPr/>
        </p:nvSpPr>
        <p:spPr>
          <a:xfrm>
            <a:off x="2361393" y="2987613"/>
            <a:ext cx="4577786" cy="707886"/>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altLang="en-US" sz="4000" b="1" kern="1200">
                <a:solidFill>
                  <a:schemeClr val="bg1">
                    <a:lumMod val="90000"/>
                    <a:lumOff val="10000"/>
                  </a:schemeClr>
                </a:solidFill>
                <a:effectLst>
                  <a:glow rad="228600">
                    <a:schemeClr val="accent1">
                      <a:satMod val="175000"/>
                      <a:alpha val="40000"/>
                    </a:schemeClr>
                  </a:glow>
                  <a:outerShdw blurRad="38100" dist="38100" dir="2700000" algn="tl">
                    <a:srgbClr val="000000">
                      <a:alpha val="43137"/>
                    </a:srgbClr>
                  </a:outerShdw>
                </a:effectLst>
                <a:cs typeface="Akhbar MT" pitchFamily="2" charset="-78"/>
              </a:rPr>
              <a:t>أساسيات علم البيانات</a:t>
            </a:r>
            <a:endParaRPr lang="ar-SA" sz="4000">
              <a:solidFill>
                <a:schemeClr val="bg1">
                  <a:lumMod val="90000"/>
                  <a:lumOff val="10000"/>
                </a:schemeClr>
              </a:solidFill>
              <a:effectLst>
                <a:glow rad="228600">
                  <a:schemeClr val="accent1">
                    <a:satMod val="175000"/>
                    <a:alpha val="40000"/>
                  </a:schemeClr>
                </a:glow>
              </a:effectLst>
              <a:cs typeface="Akhbar MT" pitchFamily="2" charset="-78"/>
            </a:endParaRPr>
          </a:p>
        </p:txBody>
      </p:sp>
      <p:sp>
        <p:nvSpPr>
          <p:cNvPr id="3" name="مربع نص 2">
            <a:extLst>
              <a:ext uri="{FF2B5EF4-FFF2-40B4-BE49-F238E27FC236}">
                <a16:creationId xmlns:a16="http://schemas.microsoft.com/office/drawing/2014/main" id="{835E77EA-4982-F820-DA8F-A5A0A484E76C}"/>
              </a:ext>
            </a:extLst>
          </p:cNvPr>
          <p:cNvSpPr txBox="1"/>
          <p:nvPr/>
        </p:nvSpPr>
        <p:spPr>
          <a:xfrm>
            <a:off x="2337714" y="807427"/>
            <a:ext cx="4743898" cy="1754326"/>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r>
              <a:rPr lang="ar-SA" sz="5400" b="1">
                <a:solidFill>
                  <a:srgbClr val="002060"/>
                </a:solidFill>
                <a:effectLst>
                  <a:glow rad="228600">
                    <a:schemeClr val="accent5">
                      <a:satMod val="175000"/>
                      <a:alpha val="40000"/>
                    </a:schemeClr>
                  </a:glow>
                </a:effectLst>
                <a:latin typeface="Calibri" panose="020F0502020204030204" pitchFamily="34" charset="0"/>
                <a:ea typeface="GE SS Two Bold" panose="020A0503020102020204" pitchFamily="18" charset="-78"/>
                <a:cs typeface="Akhbar MT" pitchFamily="2" charset="-78"/>
              </a:rPr>
              <a:t>الوحدة الأولى</a:t>
            </a:r>
          </a:p>
          <a:p>
            <a:pPr algn="ctr" rtl="1"/>
            <a:r>
              <a:rPr lang="ar-SA" sz="5400" b="1">
                <a:solidFill>
                  <a:srgbClr val="002060"/>
                </a:solidFill>
                <a:effectLst>
                  <a:glow rad="228600">
                    <a:schemeClr val="accent5">
                      <a:satMod val="175000"/>
                      <a:alpha val="40000"/>
                    </a:schemeClr>
                  </a:glow>
                </a:effectLst>
                <a:latin typeface="Calibri" panose="020F0502020204030204" pitchFamily="34" charset="0"/>
                <a:ea typeface="GE SS Two Bold" panose="020A0503020102020204" pitchFamily="18" charset="-78"/>
                <a:cs typeface="Akhbar MT" pitchFamily="2" charset="-78"/>
              </a:rPr>
              <a:t>علم البيانات</a:t>
            </a:r>
            <a:endParaRPr lang="ar-SA" sz="5400" b="1">
              <a:solidFill>
                <a:srgbClr val="002060"/>
              </a:solidFill>
              <a:effectLst>
                <a:glow rad="228600">
                  <a:schemeClr val="accent5">
                    <a:satMod val="175000"/>
                    <a:alpha val="40000"/>
                  </a:schemeClr>
                </a:glow>
              </a:effectLst>
              <a:latin typeface="Calibri" panose="020F0502020204030204" pitchFamily="34" charset="0"/>
              <a:ea typeface="GE SS Two Bold" panose="020A0503020102020204" pitchFamily="18" charset="-78"/>
              <a:cs typeface="Akhbar MT" pitchFamily="2" charset="-78"/>
              <a:sym typeface="Wingdings" panose="05000000000000000000" pitchFamily="2" charset="2"/>
            </a:endParaRPr>
          </a:p>
        </p:txBody>
      </p:sp>
      <p:pic>
        <p:nvPicPr>
          <p:cNvPr id="5"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FFB9D4D3-BC11-8176-220B-7D87AE126772}"/>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659048" y="1032029"/>
            <a:ext cx="1276378" cy="13177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49239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6" presetClass="entr" presetSubtype="16" dur="200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nodeType="clickPar">
                      <p:stCondLst>
                        <p:cond delay="indefinite"/>
                      </p:stCondLst>
                      <p:childTnLst>
                        <p:par>
                          <p:cTn id="9" fill="hold">
                            <p:stCondLst>
                              <p:cond delay="0"/>
                            </p:stCondLst>
                            <p:childTnLst>
                              <p:par>
                                <p:cTn id="10" presetID="21" presetClass="entr" presetSubtype="1" dur="200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heel(1)">
                                      <p:cBhvr>
                                        <p:cTn id="12"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583402"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687340" y="220357"/>
            <a:ext cx="118473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142365" y="815628"/>
            <a:ext cx="1386569" cy="978192"/>
          </a:xfrm>
          <a:prstGeom prst="rect">
            <a:avLst/>
          </a:prstGeom>
          <a:noFill/>
          <a:extLst>
            <a:ext uri="{909E8E84-426E-40DD-AFC4-6F175D3DCCD1}">
              <a14:hiddenFill xmlns:a14="http://schemas.microsoft.com/office/drawing/2010/main">
                <a:solidFill>
                  <a:srgbClr val="FFFFFF"/>
                </a:solidFill>
              </a14:hiddenFill>
            </a:ext>
          </a:extLst>
        </p:spPr>
      </p:pic>
      <p:pic>
        <p:nvPicPr>
          <p:cNvPr id="3" name="صورة 2">
            <a:extLst>
              <a:ext uri="{FF2B5EF4-FFF2-40B4-BE49-F238E27FC236}">
                <a16:creationId xmlns:a16="http://schemas.microsoft.com/office/drawing/2014/main" id="{FCE52033-EA56-E121-3F9C-73A0BE86E7A2}"/>
              </a:ext>
            </a:extLst>
          </p:cNvPr>
          <p:cNvPicPr>
            <a:picLocks noChangeAspect="1"/>
          </p:cNvPicPr>
          <p:nvPr/>
        </p:nvPicPr>
        <p:blipFill>
          <a:blip r:embed="rId5"/>
          <a:srcRect l="2167" t="2642" r="5543" b="3233"/>
          <a:stretch>
            <a:fillRect/>
          </a:stretch>
        </p:blipFill>
        <p:spPr>
          <a:xfrm>
            <a:off x="2358301" y="608583"/>
            <a:ext cx="4762435" cy="396149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4944322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4" name="عنوان 4">
            <a:extLst>
              <a:ext uri="{FF2B5EF4-FFF2-40B4-BE49-F238E27FC236}">
                <a16:creationId xmlns:a16="http://schemas.microsoft.com/office/drawing/2014/main" id="{F9FB4E0B-6435-E367-A447-04540392D5FF}"/>
              </a:ext>
            </a:extLst>
          </p:cNvPr>
          <p:cNvSpPr txBox="1"/>
          <p:nvPr/>
        </p:nvSpPr>
        <p:spPr>
          <a:xfrm>
            <a:off x="5486401" y="1469287"/>
            <a:ext cx="3507812" cy="1308763"/>
          </a:xfrm>
          <a:prstGeom prst="rect">
            <a:avLst/>
          </a:prstGeom>
        </p:spPr>
        <p:txBody>
          <a:bodyPr/>
          <a:lstStyle>
            <a:defPPr marR="0" lvl="0" algn="l" rtl="0">
              <a:lnSpc>
                <a:spcPct val="100000"/>
              </a:lnSpc>
              <a:spcBef>
                <a:spcPct val="0"/>
              </a:spcBef>
              <a:spcAft>
                <a:spcPct val="0"/>
              </a:spcAft>
            </a:defPPr>
            <a:lvl1pPr marR="0" lvl="0" algn="r" defTabSz="914400" rtl="1" eaLnBrk="1" latinLnBrk="0" hangingPunct="1">
              <a:lnSpc>
                <a:spcPct val="90000"/>
              </a:lnSpc>
              <a:spcBef>
                <a:spcPct val="0"/>
              </a:spcBef>
              <a:spcAft>
                <a:spcPct val="0"/>
              </a:spcAft>
              <a:buClr>
                <a:srgbClr val="000000"/>
              </a:buClr>
              <a:buFont typeface="Arial"/>
              <a:buNone/>
              <a:defRPr sz="4400" b="0" i="0" u="none" strike="noStrike" kern="1200" cap="none">
                <a:solidFill>
                  <a:schemeClr val="tx1"/>
                </a:solidFill>
                <a:latin typeface="+mj-lt"/>
                <a:ea typeface="+mj-ea"/>
                <a:cs typeface="+mj-cs"/>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50000"/>
              </a:lnSpc>
            </a:pPr>
            <a:r>
              <a:rPr lang="ar-SA" sz="1800" b="1">
                <a:solidFill>
                  <a:srgbClr val="C00000"/>
                </a:solidFill>
                <a:latin typeface="Calibri" panose="020F0502020204030204" pitchFamily="34" charset="0"/>
                <a:cs typeface="Akhbar MT" pitchFamily="2" charset="-78"/>
              </a:rPr>
              <a:t>اليوم :</a:t>
            </a:r>
          </a:p>
          <a:p>
            <a:pPr>
              <a:lnSpc>
                <a:spcPct val="150000"/>
              </a:lnSpc>
            </a:pPr>
            <a:r>
              <a:rPr lang="ar-SA" sz="1800" b="1">
                <a:solidFill>
                  <a:srgbClr val="C00000"/>
                </a:solidFill>
                <a:latin typeface="Calibri" panose="020F0502020204030204" pitchFamily="34" charset="0"/>
                <a:cs typeface="Akhbar MT" pitchFamily="2" charset="-78"/>
              </a:rPr>
              <a:t>التاريخ : </a:t>
            </a:r>
            <a:r>
              <a:rPr lang="ar-SA" sz="1800" b="1">
                <a:latin typeface="Calibri" panose="020F0502020204030204" pitchFamily="34" charset="0"/>
                <a:cs typeface="Akhbar MT" pitchFamily="2" charset="-78"/>
              </a:rPr>
              <a:t> / 2 / 1444 هـ</a:t>
            </a:r>
          </a:p>
          <a:p>
            <a:pPr>
              <a:lnSpc>
                <a:spcPct val="150000"/>
              </a:lnSpc>
            </a:pPr>
            <a:r>
              <a:rPr lang="ar-SA" sz="1800" b="1">
                <a:solidFill>
                  <a:srgbClr val="C00000"/>
                </a:solidFill>
                <a:latin typeface="Calibri" panose="020F0502020204030204" pitchFamily="34" charset="0"/>
                <a:cs typeface="Akhbar MT" pitchFamily="2" charset="-78"/>
              </a:rPr>
              <a:t>الشعبة : </a:t>
            </a:r>
            <a:r>
              <a:rPr lang="ar-SA" sz="1800" b="1">
                <a:latin typeface="Calibri" panose="020F0502020204030204" pitchFamily="34" charset="0"/>
                <a:cs typeface="Akhbar MT" pitchFamily="2" charset="-78"/>
              </a:rPr>
              <a:t>209</a:t>
            </a:r>
          </a:p>
          <a:p>
            <a:pPr>
              <a:lnSpc>
                <a:spcPct val="100000"/>
              </a:lnSpc>
            </a:pPr>
            <a:r>
              <a:rPr lang="ar-SA" sz="1800" b="1">
                <a:solidFill>
                  <a:srgbClr val="C00000"/>
                </a:solidFill>
                <a:latin typeface="Calibri" panose="020F0502020204030204" pitchFamily="34" charset="0"/>
                <a:cs typeface="Akhbar MT" pitchFamily="2" charset="-78"/>
              </a:rPr>
              <a:t>الوحدة : </a:t>
            </a:r>
            <a:r>
              <a:rPr lang="ar-SA" sz="1800" b="1">
                <a:latin typeface="Calibri" panose="020F0502020204030204" pitchFamily="34" charset="0"/>
                <a:cs typeface="Akhbar MT" pitchFamily="2" charset="-78"/>
              </a:rPr>
              <a:t>الأولى /أساسيات علم البيانات</a:t>
            </a:r>
          </a:p>
          <a:p>
            <a:pPr>
              <a:lnSpc>
                <a:spcPct val="150000"/>
              </a:lnSpc>
            </a:pPr>
            <a:endParaRPr lang="ar-SA" sz="1800" b="1">
              <a:solidFill>
                <a:srgbClr val="C00000"/>
              </a:solidFill>
              <a:latin typeface="Calibri" panose="020F0502020204030204" pitchFamily="34" charset="0"/>
              <a:cs typeface="Akhbar MT" pitchFamily="2" charset="-78"/>
            </a:endParaRPr>
          </a:p>
        </p:txBody>
      </p:sp>
      <p:sp>
        <p:nvSpPr>
          <p:cNvPr id="6" name="عنوان 4">
            <a:extLst>
              <a:ext uri="{FF2B5EF4-FFF2-40B4-BE49-F238E27FC236}">
                <a16:creationId xmlns:a16="http://schemas.microsoft.com/office/drawing/2014/main" id="{AE94555E-ED0E-1CFC-C0A2-23F3B7498900}"/>
              </a:ext>
            </a:extLst>
          </p:cNvPr>
          <p:cNvSpPr txBox="1"/>
          <p:nvPr/>
        </p:nvSpPr>
        <p:spPr>
          <a:xfrm>
            <a:off x="1793280" y="1657588"/>
            <a:ext cx="4867631" cy="1444437"/>
          </a:xfrm>
          <a:prstGeom prst="rect">
            <a:avLst/>
          </a:prstGeom>
        </p:spPr>
        <p:txBody>
          <a:bodyPr/>
          <a:lstStyle>
            <a:defPPr marR="0" lvl="0" algn="l" rtl="0">
              <a:lnSpc>
                <a:spcPct val="100000"/>
              </a:lnSpc>
              <a:spcBef>
                <a:spcPct val="0"/>
              </a:spcBef>
              <a:spcAft>
                <a:spcPct val="0"/>
              </a:spcAft>
            </a:defPPr>
            <a:lvl1pPr marR="0" lvl="0" algn="r" defTabSz="914400" rtl="1" eaLnBrk="1" latinLnBrk="0" hangingPunct="1">
              <a:lnSpc>
                <a:spcPct val="90000"/>
              </a:lnSpc>
              <a:spcBef>
                <a:spcPct val="0"/>
              </a:spcBef>
              <a:spcAft>
                <a:spcPct val="0"/>
              </a:spcAft>
              <a:buClr>
                <a:srgbClr val="000000"/>
              </a:buClr>
              <a:buFont typeface="Arial"/>
              <a:buNone/>
              <a:defRPr sz="4400" b="0" i="0" u="none" strike="noStrike" kern="1200" cap="none">
                <a:solidFill>
                  <a:schemeClr val="tx1"/>
                </a:solidFill>
                <a:latin typeface="+mj-lt"/>
                <a:ea typeface="+mj-ea"/>
                <a:cs typeface="+mj-cs"/>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lnSpc>
                <a:spcPct val="150000"/>
              </a:lnSpc>
            </a:pPr>
            <a:r>
              <a:rPr lang="ar-SA" sz="3600" b="1">
                <a:solidFill>
                  <a:srgbClr val="002060"/>
                </a:solidFill>
                <a:latin typeface="Calibri" panose="020F0502020204030204" pitchFamily="34" charset="0"/>
                <a:cs typeface="Calibri" panose="020F0502020204030204" pitchFamily="34" charset="0"/>
              </a:rPr>
              <a:t>الدرس الأول</a:t>
            </a:r>
            <a:br>
              <a:rPr lang="ar-SA" sz="3600" b="1">
                <a:latin typeface="Calibri" panose="020F0502020204030204" pitchFamily="34" charset="0"/>
                <a:cs typeface="Calibri" panose="020F0502020204030204" pitchFamily="34" charset="0"/>
              </a:rPr>
            </a:br>
            <a:r>
              <a:rPr lang="ar-SA" sz="3600" b="1">
                <a:latin typeface="Calibri" panose="020F0502020204030204" pitchFamily="34" charset="0"/>
                <a:cs typeface="Calibri" panose="020F0502020204030204" pitchFamily="34" charset="0"/>
              </a:rPr>
              <a:t>أساسيات علم البيانات</a:t>
            </a:r>
          </a:p>
        </p:txBody>
      </p:sp>
    </p:spTree>
    <p:extLst>
      <p:ext uri="{BB962C8B-B14F-4D97-AF65-F5344CB8AC3E}">
        <p14:creationId xmlns:p14="http://schemas.microsoft.com/office/powerpoint/2010/main" val="2422474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1" presetClass="entr" presetSubtype="1" dur="2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sp>
        <p:nvSpPr>
          <p:cNvPr id="2" name="Rectangle 5">
            <a:extLst>
              <a:ext uri="{FF2B5EF4-FFF2-40B4-BE49-F238E27FC236}">
                <a16:creationId xmlns:a16="http://schemas.microsoft.com/office/drawing/2014/main" id="{CF9C9DA0-AB2E-C72F-720C-310928BFF970}"/>
              </a:ext>
            </a:extLst>
          </p:cNvPr>
          <p:cNvSpPr>
            <a:spLocks noChangeArrowheads="1"/>
          </p:cNvSpPr>
          <p:nvPr/>
        </p:nvSpPr>
        <p:spPr bwMode="auto">
          <a:xfrm>
            <a:off x="4243650" y="1246244"/>
            <a:ext cx="4662294" cy="2286062"/>
          </a:xfrm>
          <a:prstGeom prst="rect">
            <a:avLst/>
          </a:prstGeom>
          <a:noFill/>
          <a:ln w="9525">
            <a:noFill/>
            <a:miter lim="800000"/>
          </a:ln>
          <a:effectLst/>
        </p:spPr>
        <p:txBody>
          <a:bodyPr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rtl="1">
              <a:defRPr/>
            </a:pPr>
            <a:r>
              <a:rPr lang="ar-SA" sz="2000">
                <a:latin typeface="Calibri" panose="020F0502020204030204" pitchFamily="34" charset="0"/>
                <a:cs typeface="Calibri" panose="020F0502020204030204" pitchFamily="34" charset="0"/>
              </a:rPr>
              <a:t>هناك مقولة لعالم الرياضيات ورجل الأعمال البريطاني </a:t>
            </a:r>
            <a:r>
              <a:rPr lang="ar-SA" sz="2000" u="sng">
                <a:latin typeface="Calibri" panose="020F0502020204030204" pitchFamily="34" charset="0"/>
                <a:cs typeface="Calibri" panose="020F0502020204030204" pitchFamily="34" charset="0"/>
                <a:hlinkClick r:id="rId3"/>
              </a:rPr>
              <a:t>كلايف كومبي</a:t>
            </a:r>
            <a:r>
              <a:rPr lang="ar-SA" sz="2000">
                <a:latin typeface="Calibri" panose="020F0502020204030204" pitchFamily="34" charset="0"/>
                <a:cs typeface="Calibri" panose="020F0502020204030204" pitchFamily="34" charset="0"/>
              </a:rPr>
              <a:t>: «البيانات هي النفط الجديد»، وأضاف لهذه المقولة الطبيب والمؤلف الروائي الأمريكي </a:t>
            </a:r>
            <a:r>
              <a:rPr lang="ar-SA" sz="2000" u="sng">
                <a:latin typeface="Calibri" panose="020F0502020204030204" pitchFamily="34" charset="0"/>
                <a:cs typeface="Calibri" panose="020F0502020204030204" pitchFamily="34" charset="0"/>
                <a:hlinkClick r:id="rId4"/>
              </a:rPr>
              <a:t>مايكل بالمر</a:t>
            </a:r>
            <a:r>
              <a:rPr lang="ar-SA" sz="2000">
                <a:latin typeface="Calibri" panose="020F0502020204030204" pitchFamily="34" charset="0"/>
                <a:cs typeface="Calibri" panose="020F0502020204030204" pitchFamily="34" charset="0"/>
              </a:rPr>
              <a:t>: «مثل النفط، البيانات ذات قيمة، ولكن دون تكريرها فلا يمكن استخدامها حقًا. وبينما يجب تحويل النفط إلى غاز أو بلاستيك أو مواد كيميائية إلخ، فمن أجل إنشاء كيان ذي قيمة يؤدي للنشاط المربح، يجب تقسيم البيانات وتحليلها حتى يكون لها قيمة».</a:t>
            </a:r>
            <a:endParaRPr lang="en-US" sz="2000" b="1">
              <a:latin typeface="Calibri" panose="020F0502020204030204" pitchFamily="34" charset="0"/>
              <a:cs typeface="Calibri" panose="020F0502020204030204" pitchFamily="34" charset="0"/>
            </a:endParaRPr>
          </a:p>
        </p:txBody>
      </p:sp>
      <p:pic>
        <p:nvPicPr>
          <p:cNvPr id="12290" name="Picture 2">
            <a:extLst>
              <a:ext uri="{FF2B5EF4-FFF2-40B4-BE49-F238E27FC236}">
                <a16:creationId xmlns:a16="http://schemas.microsoft.com/office/drawing/2014/main" id="{F26289C7-8B03-8357-4F3E-475E9720A97C}"/>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358479" y="220357"/>
            <a:ext cx="3764748" cy="4492072"/>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a:extLst>
            <a:ext uri="{909E8E84-426E-40DD-AFC4-6F175D3DCCD1}">
              <a14:hiddenFill xmlns:a14="http://schemas.microsoft.com/office/drawing/2010/main">
                <a:solidFill>
                  <a:srgbClr val="FFFFFF"/>
                </a:solidFill>
              </a14:hiddenFill>
            </a:ext>
          </a:extLst>
        </p:spPr>
      </p:pic>
      <p:sp>
        <p:nvSpPr>
          <p:cNvPr id="5" name="Google Shape;2345;p56">
            <a:extLst>
              <a:ext uri="{FF2B5EF4-FFF2-40B4-BE49-F238E27FC236}">
                <a16:creationId xmlns:a16="http://schemas.microsoft.com/office/drawing/2014/main" id="{5564D39D-3124-C2DA-8849-3C6D6A8CB0E7}"/>
              </a:ext>
            </a:extLst>
          </p:cNvPr>
          <p:cNvSpPr txBox="1"/>
          <p:nvPr/>
        </p:nvSpPr>
        <p:spPr>
          <a:xfrm>
            <a:off x="4327451" y="3872781"/>
            <a:ext cx="4578493" cy="75849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chemeClr val="lt1"/>
              </a:buClr>
              <a:buSzPts val="1800"/>
              <a:buFont typeface="NanumGothic ExtraBold"/>
              <a:buNone/>
              <a:defRPr sz="1800" b="1" i="0" u="none" strike="noStrike" cap="none">
                <a:solidFill>
                  <a:schemeClr val="lt1"/>
                </a:solidFill>
                <a:latin typeface="NanumGothic ExtraBold"/>
                <a:ea typeface="NanumGothic ExtraBold"/>
                <a:cs typeface="NanumGothic ExtraBold"/>
                <a:sym typeface="NanumGothic ExtraBold"/>
              </a:defRPr>
            </a:lvl1pPr>
            <a:lvl2pPr marR="0" lvl="1"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2pPr>
            <a:lvl3pPr marR="0" lvl="2"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3pPr>
            <a:lvl4pPr marR="0" lvl="3"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4pPr>
            <a:lvl5pPr marR="0" lvl="4"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5pPr>
            <a:lvl6pPr marR="0" lvl="5"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6pPr>
            <a:lvl7pPr marR="0" lvl="6"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7pPr>
            <a:lvl8pPr marR="0" lvl="7"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8pPr>
            <a:lvl9pPr marR="0" lvl="8"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9pPr>
          </a:lstStyle>
          <a:p>
            <a:pPr algn="ctr" rtl="1"/>
            <a:r>
              <a:rPr lang="ar-SA" sz="2400">
                <a:solidFill>
                  <a:srgbClr val="FF0000"/>
                </a:solidFill>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في ضوء هذه الفقرة  ... وضحي كيف ساعدت البيانات في الحد من وباء كورونا ..</a:t>
            </a:r>
          </a:p>
        </p:txBody>
      </p:sp>
    </p:spTree>
    <p:extLst>
      <p:ext uri="{BB962C8B-B14F-4D97-AF65-F5344CB8AC3E}">
        <p14:creationId xmlns:p14="http://schemas.microsoft.com/office/powerpoint/2010/main" val="410765920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1000" accel="10000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
                                            <p:txEl>
                                              <p:pRg st="0" end="0"/>
                                            </p:txEl>
                                          </p:spTgt>
                                        </p:tgtEl>
                                        <p:attrNameLst>
                                          <p:attrName>ppt_y</p:attrName>
                                        </p:attrNameLst>
                                      </p:cBhvr>
                                      <p:tavLst>
                                        <p:tav tm="0">
                                          <p:val>
                                            <p:strVal val="1+#ppt_h/2"/>
                                          </p:val>
                                        </p:tav>
                                        <p:tav tm="100000">
                                          <p:val>
                                            <p:strVal val="#ppt_y"/>
                                          </p:val>
                                        </p:tav>
                                      </p:tavLst>
                                    </p:anim>
                                  </p:childTnLst>
                                  <p:subTnLst>
                                    <p:animClr clrSpc="rgb" dir="cw">
                                      <p:cBhvr override="childStyle">
                                        <p:cTn dur="1" fill="hold" display="0" masterRel="nextClick" afterEffect="1"/>
                                        <p:tgtEl>
                                          <p:spTgt spid="2">
                                            <p:txEl>
                                              <p:pRg st="0" end="0"/>
                                            </p:txEl>
                                          </p:spTgt>
                                        </p:tgtEl>
                                        <p:attrNameLst>
                                          <p:attrName>ppt_c</p:attrName>
                                        </p:attrNameLst>
                                      </p:cBhvr>
                                      <p:to>
                                        <a:schemeClr val="folHlink"/>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2" name="Google Shape;2345;p56">
            <a:extLst>
              <a:ext uri="{FF2B5EF4-FFF2-40B4-BE49-F238E27FC236}">
                <a16:creationId xmlns:a16="http://schemas.microsoft.com/office/drawing/2014/main" id="{0BAD8F7E-7830-617D-E8C1-AF8E3027E9D3}"/>
              </a:ext>
            </a:extLst>
          </p:cNvPr>
          <p:cNvSpPr txBox="1"/>
          <p:nvPr/>
        </p:nvSpPr>
        <p:spPr>
          <a:xfrm>
            <a:off x="5026695" y="1722265"/>
            <a:ext cx="3583806" cy="75849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chemeClr val="lt1"/>
              </a:buClr>
              <a:buSzPts val="1800"/>
              <a:buFont typeface="NanumGothic ExtraBold"/>
              <a:buNone/>
              <a:defRPr sz="1800" b="1" i="0" u="none" strike="noStrike" cap="none">
                <a:solidFill>
                  <a:schemeClr val="lt1"/>
                </a:solidFill>
                <a:latin typeface="NanumGothic ExtraBold"/>
                <a:ea typeface="NanumGothic ExtraBold"/>
                <a:cs typeface="NanumGothic ExtraBold"/>
                <a:sym typeface="NanumGothic ExtraBold"/>
              </a:defRPr>
            </a:lvl1pPr>
            <a:lvl2pPr marR="0" lvl="1"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2pPr>
            <a:lvl3pPr marR="0" lvl="2"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3pPr>
            <a:lvl4pPr marR="0" lvl="3"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4pPr>
            <a:lvl5pPr marR="0" lvl="4"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5pPr>
            <a:lvl6pPr marR="0" lvl="5"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6pPr>
            <a:lvl7pPr marR="0" lvl="6"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7pPr>
            <a:lvl8pPr marR="0" lvl="7"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8pPr>
            <a:lvl9pPr marR="0" lvl="8"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9pPr>
          </a:lstStyle>
          <a:p>
            <a:pPr algn="r" rtl="1"/>
            <a:r>
              <a:rPr lang="ar-SA">
                <a:solidFill>
                  <a:srgbClr val="C00000"/>
                </a:solidFill>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سنتعلم في هذ الدرس</a:t>
            </a:r>
          </a:p>
        </p:txBody>
      </p:sp>
      <p:sp>
        <p:nvSpPr>
          <p:cNvPr id="4" name="مربع نص 3">
            <a:extLst>
              <a:ext uri="{FF2B5EF4-FFF2-40B4-BE49-F238E27FC236}">
                <a16:creationId xmlns:a16="http://schemas.microsoft.com/office/drawing/2014/main" id="{0E7E90AA-76B5-2BB1-BA79-FAEB78562608}"/>
              </a:ext>
            </a:extLst>
          </p:cNvPr>
          <p:cNvSpPr txBox="1"/>
          <p:nvPr/>
        </p:nvSpPr>
        <p:spPr>
          <a:xfrm>
            <a:off x="3029425" y="2758921"/>
            <a:ext cx="5706136" cy="923330"/>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342900" indent="-342900" algn="r" rtl="1">
              <a:buFont typeface="Wingdings" panose="05000000000000000000" pitchFamily="2" charset="2"/>
              <a:buChar char="q"/>
            </a:pPr>
            <a:r>
              <a:rPr lang="ar-SA" sz="1800" b="1">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مناقشة المهارات والأدوات التي يتطلبها علم البيانات .</a:t>
            </a:r>
          </a:p>
          <a:p>
            <a:pPr marL="342900" indent="-342900" algn="r" rtl="1">
              <a:buFont typeface="Wingdings" panose="05000000000000000000" pitchFamily="2" charset="2"/>
              <a:buChar char="q"/>
            </a:pPr>
            <a:r>
              <a:rPr lang="ar-SA" sz="1800" b="1">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 تحديد المهن المتعلقة بعلم البيانات .</a:t>
            </a:r>
          </a:p>
          <a:p>
            <a:pPr marL="342900" indent="-342900" algn="r" rtl="1">
              <a:buFont typeface="Wingdings" panose="05000000000000000000" pitchFamily="2" charset="2"/>
              <a:buChar char="q"/>
            </a:pPr>
            <a:r>
              <a:rPr lang="ar-SA" sz="1800" b="1">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 توضيح أهمية المجتمعات الرقمية لعلم البيانات .</a:t>
            </a:r>
          </a:p>
        </p:txBody>
      </p:sp>
      <p:sp>
        <p:nvSpPr>
          <p:cNvPr id="5" name="Google Shape;2345;p56">
            <a:extLst>
              <a:ext uri="{FF2B5EF4-FFF2-40B4-BE49-F238E27FC236}">
                <a16:creationId xmlns:a16="http://schemas.microsoft.com/office/drawing/2014/main" id="{1F6E9D7A-04BD-12C2-56B0-E84E4C628E9F}"/>
              </a:ext>
            </a:extLst>
          </p:cNvPr>
          <p:cNvSpPr txBox="1"/>
          <p:nvPr/>
        </p:nvSpPr>
        <p:spPr>
          <a:xfrm>
            <a:off x="7090504" y="560030"/>
            <a:ext cx="1573097" cy="75849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chemeClr val="lt1"/>
              </a:buClr>
              <a:buSzPts val="1800"/>
              <a:buFont typeface="NanumGothic ExtraBold"/>
              <a:buNone/>
              <a:defRPr sz="1800" b="1" i="0" u="none" strike="noStrike" cap="none">
                <a:solidFill>
                  <a:schemeClr val="lt1"/>
                </a:solidFill>
                <a:latin typeface="NanumGothic ExtraBold"/>
                <a:ea typeface="NanumGothic ExtraBold"/>
                <a:cs typeface="NanumGothic ExtraBold"/>
                <a:sym typeface="NanumGothic ExtraBold"/>
              </a:defRPr>
            </a:lvl1pPr>
            <a:lvl2pPr marR="0" lvl="1"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2pPr>
            <a:lvl3pPr marR="0" lvl="2"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3pPr>
            <a:lvl4pPr marR="0" lvl="3"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4pPr>
            <a:lvl5pPr marR="0" lvl="4"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5pPr>
            <a:lvl6pPr marR="0" lvl="5"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6pPr>
            <a:lvl7pPr marR="0" lvl="6"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7pPr>
            <a:lvl8pPr marR="0" lvl="7"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8pPr>
            <a:lvl9pPr marR="0" lvl="8"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9pPr>
          </a:lstStyle>
          <a:p>
            <a:pPr algn="r" rtl="1"/>
            <a:r>
              <a:rPr lang="ar-SA">
                <a:solidFill>
                  <a:srgbClr val="0070C0"/>
                </a:solidFill>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أهداف الدرس</a:t>
            </a:r>
          </a:p>
        </p:txBody>
      </p:sp>
    </p:spTree>
    <p:extLst>
      <p:ext uri="{BB962C8B-B14F-4D97-AF65-F5344CB8AC3E}">
        <p14:creationId xmlns:p14="http://schemas.microsoft.com/office/powerpoint/2010/main" val="29287024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 presetClass="entr" presetSubtype="0" dur="1"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4">
                                            <p:txEl>
                                              <p:pRg st="0" end="0"/>
                                            </p:txEl>
                                          </p:spTgt>
                                        </p:tgtEl>
                                        <p:attrNameLst>
                                          <p:attrName>ppt_c</p:attrName>
                                        </p:attrNameLst>
                                      </p:cBhvr>
                                      <p:to>
                                        <a:srgbClr val="F74D31"/>
                                      </p:to>
                                    </p:animClr>
                                  </p:subTnLst>
                                </p:cTn>
                              </p:par>
                            </p:childTnLst>
                          </p:cTn>
                        </p:par>
                      </p:childTnLst>
                    </p:cTn>
                  </p:par>
                  <p:par>
                    <p:cTn id="7" fill="hold" nodeType="clickPar">
                      <p:stCondLst>
                        <p:cond delay="indefinite"/>
                      </p:stCondLst>
                      <p:childTnLst>
                        <p:par>
                          <p:cTn id="8" fill="hold">
                            <p:stCondLst>
                              <p:cond delay="0"/>
                            </p:stCondLst>
                            <p:childTnLst>
                              <p:par>
                                <p:cTn id="9" presetID="1" presetClass="entr" presetSubtype="0" dur="1" fill="hold" grpId="0"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4">
                                            <p:txEl>
                                              <p:pRg st="1" end="1"/>
                                            </p:txEl>
                                          </p:spTgt>
                                        </p:tgtEl>
                                        <p:attrNameLst>
                                          <p:attrName>ppt_c</p:attrName>
                                        </p:attrNameLst>
                                      </p:cBhvr>
                                      <p:to>
                                        <a:srgbClr val="F74D31"/>
                                      </p:to>
                                    </p:animClr>
                                  </p:subTnLst>
                                </p:cTn>
                              </p:par>
                            </p:childTnLst>
                          </p:cTn>
                        </p:par>
                      </p:childTnLst>
                    </p:cTn>
                  </p:par>
                  <p:par>
                    <p:cTn id="11" fill="hold" nodeType="clickPar">
                      <p:stCondLst>
                        <p:cond delay="indefinite"/>
                      </p:stCondLst>
                      <p:childTnLst>
                        <p:par>
                          <p:cTn id="12" fill="hold">
                            <p:stCondLst>
                              <p:cond delay="0"/>
                            </p:stCondLst>
                            <p:childTnLst>
                              <p:par>
                                <p:cTn id="13" presetID="1" presetClass="entr" presetSubtype="0" dur="1" fill="hold" grpId="0"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4">
                                            <p:txEl>
                                              <p:pRg st="2" end="2"/>
                                            </p:txEl>
                                          </p:spTgt>
                                        </p:tgtEl>
                                        <p:attrNameLst>
                                          <p:attrName>ppt_c</p:attrName>
                                        </p:attrNameLst>
                                      </p:cBhvr>
                                      <p:to>
                                        <a:srgbClr val="F74D31"/>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700374"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485507" y="856503"/>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1D451D2C-ED1F-D936-EA86-D6DC736183C6}"/>
              </a:ext>
            </a:extLst>
          </p:cNvPr>
          <p:cNvSpPr txBox="1"/>
          <p:nvPr/>
        </p:nvSpPr>
        <p:spPr>
          <a:xfrm>
            <a:off x="1068618" y="282195"/>
            <a:ext cx="6094476" cy="523220"/>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ar-SA" sz="2800" b="1">
                <a:solidFill>
                  <a:srgbClr val="FF0000"/>
                </a:solidFill>
                <a:latin typeface="Sakkal Majalla" panose="02000000000000000000" pitchFamily="2" charset="-78"/>
                <a:cs typeface="Sakkal Majalla" panose="02000000000000000000" pitchFamily="2" charset="-78"/>
              </a:rPr>
              <a:t>أدوات</a:t>
            </a: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r>
              <a:rPr lang="ar-SA" sz="2800" b="1">
                <a:solidFill>
                  <a:srgbClr val="FF0000"/>
                </a:solidFill>
                <a:latin typeface="Sakkal Majalla" panose="02000000000000000000" pitchFamily="2" charset="-78"/>
                <a:cs typeface="Sakkal Majalla" panose="02000000000000000000" pitchFamily="2" charset="-78"/>
              </a:rPr>
              <a:t>علم البيانات </a:t>
            </a:r>
            <a:r>
              <a:rPr lang="en-US" sz="2800" b="1">
                <a:solidFill>
                  <a:srgbClr val="FF0000"/>
                </a:solidFill>
                <a:latin typeface="Sakkal Majalla" panose="02000000000000000000" pitchFamily="2" charset="-78"/>
                <a:cs typeface="Sakkal Majalla" panose="02000000000000000000" pitchFamily="2" charset="-78"/>
              </a:rPr>
              <a:t>Tools for Data Science</a:t>
            </a: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endParaRPr lang="ar-SA">
              <a:solidFill>
                <a:srgbClr val="FF0000"/>
              </a:solidFill>
            </a:endParaRPr>
          </a:p>
        </p:txBody>
      </p:sp>
      <p:sp>
        <p:nvSpPr>
          <p:cNvPr id="5" name="مربع نص 4">
            <a:extLst>
              <a:ext uri="{FF2B5EF4-FFF2-40B4-BE49-F238E27FC236}">
                <a16:creationId xmlns:a16="http://schemas.microsoft.com/office/drawing/2014/main" id="{9A62E962-B16F-C566-C283-3E08E3DF887D}"/>
              </a:ext>
            </a:extLst>
          </p:cNvPr>
          <p:cNvSpPr txBox="1"/>
          <p:nvPr/>
        </p:nvSpPr>
        <p:spPr>
          <a:xfrm>
            <a:off x="1660809" y="1147205"/>
            <a:ext cx="5887763" cy="750975"/>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lnSpc>
                <a:spcPct val="107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علم البيانات عملية معقدة تتطلب الكثير من الخطوات لتوفير حلول لعلم البيانات ، ولكل خطـوة مـن خطـوات هذه العملية العديد من الأدوات لإنجاز المهمة المطلوبة .</a:t>
            </a:r>
            <a:endParaRPr lang="en-US" sz="2000">
              <a:effectLst/>
              <a:latin typeface="Sakkal Majalla" panose="02000000000000000000" pitchFamily="2" charset="-78"/>
              <a:ea typeface="Calibri" panose="020F0502020204030204" pitchFamily="34" charset="0"/>
              <a:cs typeface="Sakkal Majalla" panose="02000000000000000000" pitchFamily="2" charset="-78"/>
            </a:endParaRPr>
          </a:p>
        </p:txBody>
      </p:sp>
      <p:pic>
        <p:nvPicPr>
          <p:cNvPr id="8" name="صورة 7">
            <a:extLst>
              <a:ext uri="{FF2B5EF4-FFF2-40B4-BE49-F238E27FC236}">
                <a16:creationId xmlns:a16="http://schemas.microsoft.com/office/drawing/2014/main" id="{99C0978C-77FF-2843-913B-FBDD8B8C372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62730" y="1945053"/>
            <a:ext cx="6799962" cy="2741847"/>
          </a:xfrm>
          <a:prstGeom prst="rect">
            <a:avLst/>
          </a:prstGeom>
        </p:spPr>
      </p:pic>
    </p:spTree>
    <p:extLst>
      <p:ext uri="{BB962C8B-B14F-4D97-AF65-F5344CB8AC3E}">
        <p14:creationId xmlns:p14="http://schemas.microsoft.com/office/powerpoint/2010/main" val="2875353195"/>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5163057" y="136770"/>
            <a:ext cx="1386569" cy="978192"/>
          </a:xfrm>
          <a:prstGeom prst="rect">
            <a:avLst/>
          </a:prstGeom>
          <a:noFill/>
          <a:extLst>
            <a:ext uri="{909E8E84-426E-40DD-AFC4-6F175D3DCCD1}">
              <a14:hiddenFill xmlns:a14="http://schemas.microsoft.com/office/drawing/2010/main">
                <a:solidFill>
                  <a:srgbClr val="FFFFFF"/>
                </a:solidFill>
              </a14:hiddenFill>
            </a:ext>
          </a:extLst>
        </p:spPr>
      </p:pic>
      <p:pic>
        <p:nvPicPr>
          <p:cNvPr id="3" name="صورة 2" descr="صورة تحتوي على نص&#10;&#10;تم إنشاء الوصف تلقائياً">
            <a:extLst>
              <a:ext uri="{FF2B5EF4-FFF2-40B4-BE49-F238E27FC236}">
                <a16:creationId xmlns:a16="http://schemas.microsoft.com/office/drawing/2014/main" id="{88834490-843D-1A7E-E8F7-3335D508B3A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04932" y="1043139"/>
            <a:ext cx="6828116" cy="3565479"/>
          </a:xfrm>
          <a:prstGeom prst="rect">
            <a:avLst/>
          </a:prstGeom>
        </p:spPr>
      </p:pic>
    </p:spTree>
    <p:extLst>
      <p:ext uri="{BB962C8B-B14F-4D97-AF65-F5344CB8AC3E}">
        <p14:creationId xmlns:p14="http://schemas.microsoft.com/office/powerpoint/2010/main" val="2919749306"/>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6E5B871A-A132-A3D8-3D36-18C85A599D35}"/>
              </a:ext>
            </a:extLst>
          </p:cNvPr>
          <p:cNvSpPr txBox="1"/>
          <p:nvPr/>
        </p:nvSpPr>
        <p:spPr>
          <a:xfrm>
            <a:off x="3049602" y="294607"/>
            <a:ext cx="3206494" cy="954107"/>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2800" b="1">
                <a:solidFill>
                  <a:srgbClr val="FF0000"/>
                </a:solidFill>
                <a:latin typeface="Sakkal Majalla" panose="02000000000000000000" pitchFamily="2" charset="-78"/>
                <a:cs typeface="Sakkal Majalla" panose="02000000000000000000" pitchFamily="2" charset="-78"/>
              </a:rPr>
              <a:t>مهن علم البيانات </a:t>
            </a:r>
            <a:endParaRPr lang="en-US" sz="2800" b="1">
              <a:solidFill>
                <a:srgbClr val="FF0000"/>
              </a:solidFill>
              <a:latin typeface="Sakkal Majalla" panose="02000000000000000000" pitchFamily="2" charset="-78"/>
              <a:cs typeface="Sakkal Majalla" panose="02000000000000000000" pitchFamily="2" charset="-78"/>
            </a:endParaRPr>
          </a:p>
          <a:p>
            <a:pPr algn="ctr"/>
            <a:r>
              <a:rPr lang="en-US" sz="2800" b="1">
                <a:solidFill>
                  <a:srgbClr val="FF0000"/>
                </a:solidFill>
                <a:latin typeface="Sakkal Majalla" panose="02000000000000000000" pitchFamily="2" charset="-78"/>
                <a:cs typeface="Sakkal Majalla" panose="02000000000000000000" pitchFamily="2" charset="-78"/>
              </a:rPr>
              <a:t>Data Science jobs</a:t>
            </a:r>
          </a:p>
        </p:txBody>
      </p:sp>
      <p:sp>
        <p:nvSpPr>
          <p:cNvPr id="5" name="مربع نص 4">
            <a:extLst>
              <a:ext uri="{FF2B5EF4-FFF2-40B4-BE49-F238E27FC236}">
                <a16:creationId xmlns:a16="http://schemas.microsoft.com/office/drawing/2014/main" id="{3D0BDDFF-66A0-D1C8-7AE9-31A5B370216A}"/>
              </a:ext>
            </a:extLst>
          </p:cNvPr>
          <p:cNvSpPr txBox="1"/>
          <p:nvPr/>
        </p:nvSpPr>
        <p:spPr>
          <a:xfrm>
            <a:off x="2224939" y="2040889"/>
            <a:ext cx="6721172" cy="1900520"/>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rtl="1">
              <a:lnSpc>
                <a:spcPct val="150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علم البيانات هو أحد أسرع التخصصات المتعلقة بعلوم الحاسب نموا والأكثر طلبا في الوقت الراهن ، وقد نشرت مؤسسة مسك مؤخرًا تقريرا عن سوق العمل السعودي ووظائف المستقبل ، حيث يركز التقرير على الوظائف الأكثر طلبا حاليا ، وتبدو الفرص الوظيفية في علم البيانات واعدة بشكل خاص لا سيما الوظائف التي تدعم أهداف رؤية السعودية 2030 .</a:t>
            </a:r>
            <a:endParaRPr lang="en-US" sz="2000">
              <a:effectLst/>
              <a:latin typeface="Sakkal Majalla" panose="02000000000000000000" pitchFamily="2" charset="-78"/>
              <a:ea typeface="Calibri" panose="020F0502020204030204" pitchFamily="34" charset="0"/>
              <a:cs typeface="Sakkal Majalla" panose="02000000000000000000" pitchFamily="2" charset="-78"/>
            </a:endParaRPr>
          </a:p>
        </p:txBody>
      </p:sp>
    </p:spTree>
    <p:extLst>
      <p:ext uri="{BB962C8B-B14F-4D97-AF65-F5344CB8AC3E}">
        <p14:creationId xmlns:p14="http://schemas.microsoft.com/office/powerpoint/2010/main" val="44219353"/>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69"/>
        <p:cNvGrpSpPr/>
        <p:nvPr/>
      </p:nvGrpSpPr>
      <p:grpSpPr>
        <a:xfrm>
          <a:off x="0" y="0"/>
          <a:ext cx="0" cy="0"/>
          <a:chOff x="0" y="0"/>
          <a:chExt cx="0" cy="0"/>
        </a:xfrm>
      </p:grpSpPr>
      <p:sp>
        <p:nvSpPr>
          <p:cNvPr id="270" name="Google Shape;270;p17"/>
          <p:cNvSpPr/>
          <p:nvPr/>
        </p:nvSpPr>
        <p:spPr>
          <a:xfrm>
            <a:off x="2419074" y="1627851"/>
            <a:ext cx="1561250" cy="1362900"/>
          </a:xfrm>
          <a:custGeom>
            <a:avLst/>
            <a:gdLst/>
            <a:ahLst/>
            <a:cxnLst/>
            <a:rect l="l" t="t" r="r" b="b"/>
            <a:pathLst>
              <a:path w="62450" h="54514" extrusionOk="0">
                <a:moveTo>
                  <a:pt x="62450" y="54516"/>
                </a:moveTo>
                <a:lnTo>
                  <a:pt x="6906" y="16384"/>
                </a:lnTo>
                <a:lnTo>
                  <a:pt x="6906" y="0"/>
                </a:lnTo>
                <a:lnTo>
                  <a:pt x="0" y="0"/>
                </a:lnTo>
              </a:path>
            </a:pathLst>
          </a:custGeom>
          <a:noFill/>
          <a:ln w="76200" cap="flat" cmpd="sng">
            <a:solidFill>
              <a:schemeClr val="accent2"/>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271" name="Google Shape;271;p17"/>
          <p:cNvSpPr/>
          <p:nvPr/>
        </p:nvSpPr>
        <p:spPr>
          <a:xfrm flipH="1">
            <a:off x="5221411" y="1627851"/>
            <a:ext cx="1561250" cy="1362900"/>
          </a:xfrm>
          <a:custGeom>
            <a:avLst/>
            <a:gdLst/>
            <a:ahLst/>
            <a:cxnLst/>
            <a:rect l="l" t="t" r="r" b="b"/>
            <a:pathLst>
              <a:path w="62450" h="54514" extrusionOk="0">
                <a:moveTo>
                  <a:pt x="62450" y="54516"/>
                </a:moveTo>
                <a:lnTo>
                  <a:pt x="6906" y="16384"/>
                </a:lnTo>
                <a:lnTo>
                  <a:pt x="6906" y="0"/>
                </a:lnTo>
                <a:lnTo>
                  <a:pt x="0" y="0"/>
                </a:lnTo>
              </a:path>
            </a:pathLst>
          </a:custGeom>
          <a:noFill/>
          <a:ln w="76200" cap="flat" cmpd="sng">
            <a:solidFill>
              <a:schemeClr val="accent2"/>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272" name="Google Shape;272;p17"/>
          <p:cNvSpPr/>
          <p:nvPr/>
        </p:nvSpPr>
        <p:spPr>
          <a:xfrm>
            <a:off x="2418775" y="3231450"/>
            <a:ext cx="1631125" cy="839600"/>
          </a:xfrm>
          <a:custGeom>
            <a:avLst/>
            <a:gdLst/>
            <a:ahLst/>
            <a:cxnLst/>
            <a:rect l="l" t="t" r="r" b="b"/>
            <a:pathLst>
              <a:path w="65245" h="33584" extrusionOk="0">
                <a:moveTo>
                  <a:pt x="65245" y="13264"/>
                </a:moveTo>
                <a:lnTo>
                  <a:pt x="33918" y="33584"/>
                </a:lnTo>
                <a:lnTo>
                  <a:pt x="6260" y="33584"/>
                </a:lnTo>
                <a:lnTo>
                  <a:pt x="5978" y="0"/>
                </a:lnTo>
                <a:lnTo>
                  <a:pt x="0" y="51"/>
                </a:lnTo>
              </a:path>
            </a:pathLst>
          </a:custGeom>
          <a:noFill/>
          <a:ln w="76200" cap="flat" cmpd="sng">
            <a:solidFill>
              <a:schemeClr val="accent2"/>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273" name="Google Shape;273;p17"/>
          <p:cNvSpPr/>
          <p:nvPr/>
        </p:nvSpPr>
        <p:spPr>
          <a:xfrm>
            <a:off x="5150525" y="3231450"/>
            <a:ext cx="1619900" cy="839600"/>
          </a:xfrm>
          <a:custGeom>
            <a:avLst/>
            <a:gdLst/>
            <a:ahLst/>
            <a:cxnLst/>
            <a:rect l="l" t="t" r="r" b="b"/>
            <a:pathLst>
              <a:path w="64796" h="33584" extrusionOk="0">
                <a:moveTo>
                  <a:pt x="0" y="13635"/>
                </a:moveTo>
                <a:lnTo>
                  <a:pt x="30878" y="33584"/>
                </a:lnTo>
                <a:lnTo>
                  <a:pt x="58536" y="33584"/>
                </a:lnTo>
                <a:lnTo>
                  <a:pt x="58818" y="0"/>
                </a:lnTo>
                <a:lnTo>
                  <a:pt x="64796" y="51"/>
                </a:lnTo>
              </a:path>
            </a:pathLst>
          </a:custGeom>
          <a:noFill/>
          <a:ln w="76200" cap="flat" cmpd="sng">
            <a:solidFill>
              <a:schemeClr val="accent2"/>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grpSp>
        <p:nvGrpSpPr>
          <p:cNvPr id="274" name="Google Shape;274;p17"/>
          <p:cNvGrpSpPr/>
          <p:nvPr/>
        </p:nvGrpSpPr>
        <p:grpSpPr>
          <a:xfrm>
            <a:off x="3189100" y="2403814"/>
            <a:ext cx="2827819" cy="1666506"/>
            <a:chOff x="3189100" y="2403814"/>
            <a:chExt cx="2827819" cy="1666506"/>
          </a:xfrm>
        </p:grpSpPr>
        <p:cxnSp>
          <p:nvCxnSpPr>
            <p:cNvPr id="275" name="Google Shape;275;p17"/>
            <p:cNvCxnSpPr/>
            <p:nvPr/>
          </p:nvCxnSpPr>
          <p:spPr>
            <a:xfrm rot="10800000" flipH="1">
              <a:off x="4380086" y="3097333"/>
              <a:ext cx="1594500" cy="945600"/>
            </a:xfrm>
            <a:prstGeom prst="straightConnector1">
              <a:avLst/>
            </a:prstGeom>
            <a:noFill/>
            <a:ln w="76200" cap="flat" cmpd="sng">
              <a:solidFill>
                <a:schemeClr val="accent2"/>
              </a:solidFill>
              <a:prstDash val="solid"/>
              <a:round/>
              <a:headEnd type="none" w="med" len="med"/>
              <a:tailEnd type="none" w="med" len="med"/>
            </a:ln>
          </p:spPr>
        </p:cxnSp>
        <p:cxnSp>
          <p:nvCxnSpPr>
            <p:cNvPr id="276" name="Google Shape;276;p17"/>
            <p:cNvCxnSpPr/>
            <p:nvPr/>
          </p:nvCxnSpPr>
          <p:spPr>
            <a:xfrm>
              <a:off x="3189100" y="3055719"/>
              <a:ext cx="1735800" cy="1014600"/>
            </a:xfrm>
            <a:prstGeom prst="straightConnector1">
              <a:avLst/>
            </a:prstGeom>
            <a:noFill/>
            <a:ln w="76200" cap="flat" cmpd="sng">
              <a:solidFill>
                <a:schemeClr val="accent2"/>
              </a:solidFill>
              <a:prstDash val="solid"/>
              <a:round/>
              <a:headEnd type="none" w="med" len="med"/>
              <a:tailEnd type="none" w="med" len="med"/>
            </a:ln>
          </p:spPr>
        </p:cxnSp>
        <p:cxnSp>
          <p:nvCxnSpPr>
            <p:cNvPr id="277" name="Google Shape;277;p17"/>
            <p:cNvCxnSpPr/>
            <p:nvPr/>
          </p:nvCxnSpPr>
          <p:spPr>
            <a:xfrm>
              <a:off x="4169825" y="2404544"/>
              <a:ext cx="1735800" cy="1014600"/>
            </a:xfrm>
            <a:prstGeom prst="straightConnector1">
              <a:avLst/>
            </a:prstGeom>
            <a:noFill/>
            <a:ln w="76200" cap="flat" cmpd="sng">
              <a:solidFill>
                <a:schemeClr val="accent2"/>
              </a:solidFill>
              <a:prstDash val="solid"/>
              <a:round/>
              <a:headEnd type="none" w="med" len="med"/>
              <a:tailEnd type="none" w="med" len="med"/>
            </a:ln>
          </p:spPr>
        </p:cxnSp>
        <p:cxnSp>
          <p:nvCxnSpPr>
            <p:cNvPr id="278" name="Google Shape;278;p17"/>
            <p:cNvCxnSpPr/>
            <p:nvPr/>
          </p:nvCxnSpPr>
          <p:spPr>
            <a:xfrm rot="10800000" flipH="1">
              <a:off x="3301997" y="2439067"/>
              <a:ext cx="1594500" cy="945600"/>
            </a:xfrm>
            <a:prstGeom prst="straightConnector1">
              <a:avLst/>
            </a:prstGeom>
            <a:noFill/>
            <a:ln w="76200" cap="flat" cmpd="sng">
              <a:solidFill>
                <a:schemeClr val="accent2"/>
              </a:solidFill>
              <a:prstDash val="solid"/>
              <a:round/>
              <a:headEnd type="none" w="med" len="med"/>
              <a:tailEnd type="none" w="med" len="med"/>
            </a:ln>
          </p:spPr>
        </p:cxnSp>
        <p:cxnSp>
          <p:nvCxnSpPr>
            <p:cNvPr id="279" name="Google Shape;279;p17"/>
            <p:cNvCxnSpPr/>
            <p:nvPr/>
          </p:nvCxnSpPr>
          <p:spPr>
            <a:xfrm>
              <a:off x="3189100" y="3054989"/>
              <a:ext cx="1735800" cy="1014600"/>
            </a:xfrm>
            <a:prstGeom prst="straightConnector1">
              <a:avLst/>
            </a:prstGeom>
            <a:noFill/>
            <a:ln w="28575" cap="flat" cmpd="sng">
              <a:solidFill>
                <a:schemeClr val="accent4"/>
              </a:solidFill>
              <a:prstDash val="solid"/>
              <a:round/>
              <a:headEnd type="none" w="med" len="med"/>
              <a:tailEnd type="none" w="med" len="med"/>
            </a:ln>
          </p:spPr>
        </p:cxnSp>
        <p:cxnSp>
          <p:nvCxnSpPr>
            <p:cNvPr id="280" name="Google Shape;280;p17"/>
            <p:cNvCxnSpPr/>
            <p:nvPr/>
          </p:nvCxnSpPr>
          <p:spPr>
            <a:xfrm>
              <a:off x="4169825" y="2403814"/>
              <a:ext cx="1735800" cy="1014600"/>
            </a:xfrm>
            <a:prstGeom prst="straightConnector1">
              <a:avLst/>
            </a:prstGeom>
            <a:noFill/>
            <a:ln w="28575" cap="flat" cmpd="sng">
              <a:solidFill>
                <a:schemeClr val="accent4"/>
              </a:solidFill>
              <a:prstDash val="solid"/>
              <a:round/>
              <a:headEnd type="none" w="med" len="med"/>
              <a:tailEnd type="none" w="med" len="med"/>
            </a:ln>
          </p:spPr>
        </p:cxnSp>
        <p:cxnSp>
          <p:nvCxnSpPr>
            <p:cNvPr id="281" name="Google Shape;281;p17"/>
            <p:cNvCxnSpPr/>
            <p:nvPr/>
          </p:nvCxnSpPr>
          <p:spPr>
            <a:xfrm rot="10800000" flipH="1">
              <a:off x="3301997" y="2438336"/>
              <a:ext cx="1594500" cy="945600"/>
            </a:xfrm>
            <a:prstGeom prst="straightConnector1">
              <a:avLst/>
            </a:prstGeom>
            <a:noFill/>
            <a:ln w="28575" cap="flat" cmpd="sng">
              <a:solidFill>
                <a:schemeClr val="accent4"/>
              </a:solidFill>
              <a:prstDash val="solid"/>
              <a:round/>
              <a:headEnd type="none" w="med" len="med"/>
              <a:tailEnd type="none" w="med" len="med"/>
            </a:ln>
          </p:spPr>
        </p:cxnSp>
        <p:cxnSp>
          <p:nvCxnSpPr>
            <p:cNvPr id="282" name="Google Shape;282;p17"/>
            <p:cNvCxnSpPr/>
            <p:nvPr/>
          </p:nvCxnSpPr>
          <p:spPr>
            <a:xfrm rot="10800000" flipH="1">
              <a:off x="4422419" y="3069111"/>
              <a:ext cx="1594500" cy="945600"/>
            </a:xfrm>
            <a:prstGeom prst="straightConnector1">
              <a:avLst/>
            </a:prstGeom>
            <a:noFill/>
            <a:ln w="28575" cap="flat" cmpd="sng">
              <a:solidFill>
                <a:schemeClr val="accent4"/>
              </a:solidFill>
              <a:prstDash val="solid"/>
              <a:round/>
              <a:headEnd type="none" w="med" len="med"/>
              <a:tailEnd type="none" w="med" len="med"/>
            </a:ln>
          </p:spPr>
        </p:cxnSp>
      </p:grpSp>
      <p:sp>
        <p:nvSpPr>
          <p:cNvPr id="284" name="Google Shape;284;p17"/>
          <p:cNvSpPr/>
          <p:nvPr/>
        </p:nvSpPr>
        <p:spPr>
          <a:xfrm>
            <a:off x="2419074" y="1627851"/>
            <a:ext cx="1561250" cy="1362900"/>
          </a:xfrm>
          <a:custGeom>
            <a:avLst/>
            <a:gdLst/>
            <a:ahLst/>
            <a:cxnLst/>
            <a:rect l="l" t="t" r="r" b="b"/>
            <a:pathLst>
              <a:path w="62450" h="54514" extrusionOk="0">
                <a:moveTo>
                  <a:pt x="62450" y="54516"/>
                </a:moveTo>
                <a:lnTo>
                  <a:pt x="6906" y="16384"/>
                </a:lnTo>
                <a:lnTo>
                  <a:pt x="6906" y="0"/>
                </a:lnTo>
                <a:lnTo>
                  <a:pt x="0" y="0"/>
                </a:lnTo>
              </a:path>
            </a:pathLst>
          </a:custGeom>
          <a:noFill/>
          <a:ln w="28575" cap="flat" cmpd="sng">
            <a:solidFill>
              <a:schemeClr val="accent4"/>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288" name="Google Shape;288;p17"/>
          <p:cNvSpPr/>
          <p:nvPr/>
        </p:nvSpPr>
        <p:spPr>
          <a:xfrm flipH="1">
            <a:off x="5221411" y="1627851"/>
            <a:ext cx="1561250" cy="1362900"/>
          </a:xfrm>
          <a:custGeom>
            <a:avLst/>
            <a:gdLst/>
            <a:ahLst/>
            <a:cxnLst/>
            <a:rect l="l" t="t" r="r" b="b"/>
            <a:pathLst>
              <a:path w="62450" h="54514" extrusionOk="0">
                <a:moveTo>
                  <a:pt x="62450" y="54516"/>
                </a:moveTo>
                <a:lnTo>
                  <a:pt x="6906" y="16384"/>
                </a:lnTo>
                <a:lnTo>
                  <a:pt x="6906" y="0"/>
                </a:lnTo>
                <a:lnTo>
                  <a:pt x="0" y="0"/>
                </a:lnTo>
              </a:path>
            </a:pathLst>
          </a:custGeom>
          <a:noFill/>
          <a:ln w="28575" cap="flat" cmpd="sng">
            <a:solidFill>
              <a:schemeClr val="accent4"/>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grpSp>
        <p:nvGrpSpPr>
          <p:cNvPr id="292" name="Google Shape;292;p17"/>
          <p:cNvGrpSpPr/>
          <p:nvPr/>
        </p:nvGrpSpPr>
        <p:grpSpPr>
          <a:xfrm>
            <a:off x="3963387" y="1406817"/>
            <a:ext cx="1165988" cy="1568666"/>
            <a:chOff x="3478424" y="1308364"/>
            <a:chExt cx="2187185" cy="2942536"/>
          </a:xfrm>
        </p:grpSpPr>
        <p:sp>
          <p:nvSpPr>
            <p:cNvPr id="293" name="Google Shape;293;p17"/>
            <p:cNvSpPr/>
            <p:nvPr/>
          </p:nvSpPr>
          <p:spPr>
            <a:xfrm>
              <a:off x="3485139" y="2969821"/>
              <a:ext cx="2180470" cy="1281079"/>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4" name="Google Shape;294;p17"/>
            <p:cNvSpPr/>
            <p:nvPr/>
          </p:nvSpPr>
          <p:spPr>
            <a:xfrm>
              <a:off x="3793045" y="1947520"/>
              <a:ext cx="1550129" cy="2096604"/>
            </a:xfrm>
            <a:custGeom>
              <a:avLst/>
              <a:gdLst/>
              <a:ahLst/>
              <a:cxnLst/>
              <a:rect l="l" t="t" r="r" b="b"/>
              <a:pathLst>
                <a:path w="52720" h="71307" extrusionOk="0">
                  <a:moveTo>
                    <a:pt x="52709" y="0"/>
                  </a:moveTo>
                  <a:lnTo>
                    <a:pt x="0" y="0"/>
                  </a:lnTo>
                  <a:lnTo>
                    <a:pt x="0" y="55495"/>
                  </a:lnTo>
                  <a:cubicBezTo>
                    <a:pt x="0" y="56090"/>
                    <a:pt x="321" y="56650"/>
                    <a:pt x="845" y="56948"/>
                  </a:cubicBezTo>
                  <a:lnTo>
                    <a:pt x="24646" y="70699"/>
                  </a:lnTo>
                  <a:cubicBezTo>
                    <a:pt x="25706" y="71306"/>
                    <a:pt x="27027" y="71306"/>
                    <a:pt x="28087" y="70699"/>
                  </a:cubicBezTo>
                  <a:lnTo>
                    <a:pt x="51876" y="56948"/>
                  </a:lnTo>
                  <a:cubicBezTo>
                    <a:pt x="52399" y="56650"/>
                    <a:pt x="52721" y="56090"/>
                    <a:pt x="52721" y="55495"/>
                  </a:cubicBezTo>
                  <a:lnTo>
                    <a:pt x="52721" y="55495"/>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5" name="Google Shape;295;p17"/>
            <p:cNvSpPr/>
            <p:nvPr/>
          </p:nvSpPr>
          <p:spPr>
            <a:xfrm>
              <a:off x="3784988" y="1482593"/>
              <a:ext cx="1566242" cy="929825"/>
            </a:xfrm>
            <a:custGeom>
              <a:avLst/>
              <a:gdLst/>
              <a:ahLst/>
              <a:cxnLst/>
              <a:rect l="l" t="t" r="r" b="b"/>
              <a:pathLst>
                <a:path w="53269" h="31624" extrusionOk="0">
                  <a:moveTo>
                    <a:pt x="24920" y="31004"/>
                  </a:moveTo>
                  <a:lnTo>
                    <a:pt x="1119" y="17265"/>
                  </a:lnTo>
                  <a:cubicBezTo>
                    <a:pt x="0" y="16622"/>
                    <a:pt x="0" y="15002"/>
                    <a:pt x="1119" y="14359"/>
                  </a:cubicBezTo>
                  <a:lnTo>
                    <a:pt x="24920" y="620"/>
                  </a:lnTo>
                  <a:cubicBezTo>
                    <a:pt x="25980" y="1"/>
                    <a:pt x="27301" y="1"/>
                    <a:pt x="28361" y="620"/>
                  </a:cubicBezTo>
                  <a:lnTo>
                    <a:pt x="52150" y="14359"/>
                  </a:lnTo>
                  <a:cubicBezTo>
                    <a:pt x="53269" y="15002"/>
                    <a:pt x="53269" y="16622"/>
                    <a:pt x="52150" y="17265"/>
                  </a:cubicBezTo>
                  <a:lnTo>
                    <a:pt x="28361" y="31004"/>
                  </a:lnTo>
                  <a:cubicBezTo>
                    <a:pt x="27289" y="31624"/>
                    <a:pt x="25980" y="31624"/>
                    <a:pt x="24920" y="31004"/>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6" name="Google Shape;296;p17"/>
            <p:cNvSpPr/>
            <p:nvPr/>
          </p:nvSpPr>
          <p:spPr>
            <a:xfrm>
              <a:off x="3818244" y="2089627"/>
              <a:ext cx="711364" cy="456533"/>
            </a:xfrm>
            <a:custGeom>
              <a:avLst/>
              <a:gdLst/>
              <a:ahLst/>
              <a:cxnLst/>
              <a:rect l="l" t="t" r="r" b="b"/>
              <a:pathLst>
                <a:path w="24194" h="15527" extrusionOk="0">
                  <a:moveTo>
                    <a:pt x="24194" y="15527"/>
                  </a:moveTo>
                  <a:lnTo>
                    <a:pt x="0" y="1561"/>
                  </a:lnTo>
                  <a:lnTo>
                    <a:pt x="0" y="1"/>
                  </a:lnTo>
                  <a:lnTo>
                    <a:pt x="24194"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7" name="Google Shape;297;p17"/>
            <p:cNvSpPr/>
            <p:nvPr/>
          </p:nvSpPr>
          <p:spPr>
            <a:xfrm>
              <a:off x="3818244" y="2153697"/>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8" name="Google Shape;298;p17"/>
            <p:cNvSpPr/>
            <p:nvPr/>
          </p:nvSpPr>
          <p:spPr>
            <a:xfrm>
              <a:off x="3818244" y="2218120"/>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9" name="Google Shape;299;p17"/>
            <p:cNvSpPr/>
            <p:nvPr/>
          </p:nvSpPr>
          <p:spPr>
            <a:xfrm>
              <a:off x="3818244" y="2282543"/>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0" name="Google Shape;300;p17"/>
            <p:cNvSpPr/>
            <p:nvPr/>
          </p:nvSpPr>
          <p:spPr>
            <a:xfrm>
              <a:off x="3818244" y="2346966"/>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1" name="Google Shape;301;p17"/>
            <p:cNvSpPr/>
            <p:nvPr/>
          </p:nvSpPr>
          <p:spPr>
            <a:xfrm>
              <a:off x="3818244" y="246178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2" name="Google Shape;302;p17"/>
            <p:cNvSpPr/>
            <p:nvPr/>
          </p:nvSpPr>
          <p:spPr>
            <a:xfrm>
              <a:off x="3818244" y="2526209"/>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3" name="Google Shape;303;p17"/>
            <p:cNvSpPr/>
            <p:nvPr/>
          </p:nvSpPr>
          <p:spPr>
            <a:xfrm>
              <a:off x="3818244" y="2590250"/>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4" name="Google Shape;304;p17"/>
            <p:cNvSpPr/>
            <p:nvPr/>
          </p:nvSpPr>
          <p:spPr>
            <a:xfrm>
              <a:off x="3818244" y="2654673"/>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5" name="Google Shape;305;p17"/>
            <p:cNvSpPr/>
            <p:nvPr/>
          </p:nvSpPr>
          <p:spPr>
            <a:xfrm>
              <a:off x="3818244" y="271909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6" name="Google Shape;306;p17"/>
            <p:cNvSpPr/>
            <p:nvPr/>
          </p:nvSpPr>
          <p:spPr>
            <a:xfrm>
              <a:off x="3818244" y="2833916"/>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7" name="Google Shape;307;p17"/>
            <p:cNvSpPr/>
            <p:nvPr/>
          </p:nvSpPr>
          <p:spPr>
            <a:xfrm>
              <a:off x="3818244" y="2898339"/>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8" name="Google Shape;308;p17"/>
            <p:cNvSpPr/>
            <p:nvPr/>
          </p:nvSpPr>
          <p:spPr>
            <a:xfrm>
              <a:off x="3818244" y="2962762"/>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9" name="Google Shape;309;p17"/>
            <p:cNvSpPr/>
            <p:nvPr/>
          </p:nvSpPr>
          <p:spPr>
            <a:xfrm>
              <a:off x="3818244" y="3026803"/>
              <a:ext cx="711364" cy="456885"/>
            </a:xfrm>
            <a:custGeom>
              <a:avLst/>
              <a:gdLst/>
              <a:ahLst/>
              <a:cxnLst/>
              <a:rect l="l" t="t" r="r" b="b"/>
              <a:pathLst>
                <a:path w="24194" h="15539" extrusionOk="0">
                  <a:moveTo>
                    <a:pt x="24194" y="15539"/>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0" name="Google Shape;310;p17"/>
            <p:cNvSpPr/>
            <p:nvPr/>
          </p:nvSpPr>
          <p:spPr>
            <a:xfrm>
              <a:off x="3818244" y="3091226"/>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1" name="Google Shape;311;p17"/>
            <p:cNvSpPr/>
            <p:nvPr/>
          </p:nvSpPr>
          <p:spPr>
            <a:xfrm>
              <a:off x="3818244" y="3206046"/>
              <a:ext cx="711364" cy="456533"/>
            </a:xfrm>
            <a:custGeom>
              <a:avLst/>
              <a:gdLst/>
              <a:ahLst/>
              <a:cxnLst/>
              <a:rect l="l" t="t" r="r" b="b"/>
              <a:pathLst>
                <a:path w="24194" h="15527" extrusionOk="0">
                  <a:moveTo>
                    <a:pt x="24194" y="15527"/>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2" name="Google Shape;312;p17"/>
            <p:cNvSpPr/>
            <p:nvPr/>
          </p:nvSpPr>
          <p:spPr>
            <a:xfrm>
              <a:off x="3818244" y="3270469"/>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3" name="Google Shape;313;p17"/>
            <p:cNvSpPr/>
            <p:nvPr/>
          </p:nvSpPr>
          <p:spPr>
            <a:xfrm>
              <a:off x="3818244" y="3334892"/>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4" name="Google Shape;314;p17"/>
            <p:cNvSpPr/>
            <p:nvPr/>
          </p:nvSpPr>
          <p:spPr>
            <a:xfrm>
              <a:off x="3818244" y="3399315"/>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5" name="Google Shape;315;p17"/>
            <p:cNvSpPr/>
            <p:nvPr/>
          </p:nvSpPr>
          <p:spPr>
            <a:xfrm>
              <a:off x="3818244" y="3463385"/>
              <a:ext cx="711364" cy="456856"/>
            </a:xfrm>
            <a:custGeom>
              <a:avLst/>
              <a:gdLst/>
              <a:ahLst/>
              <a:cxnLst/>
              <a:rect l="l" t="t" r="r" b="b"/>
              <a:pathLst>
                <a:path w="24194" h="15538" extrusionOk="0">
                  <a:moveTo>
                    <a:pt x="24194" y="15538"/>
                  </a:moveTo>
                  <a:lnTo>
                    <a:pt x="0" y="1572"/>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6" name="Google Shape;316;p17"/>
            <p:cNvSpPr/>
            <p:nvPr/>
          </p:nvSpPr>
          <p:spPr>
            <a:xfrm>
              <a:off x="4606639" y="2089627"/>
              <a:ext cx="711011" cy="456533"/>
            </a:xfrm>
            <a:custGeom>
              <a:avLst/>
              <a:gdLst/>
              <a:ahLst/>
              <a:cxnLst/>
              <a:rect l="l" t="t" r="r" b="b"/>
              <a:pathLst>
                <a:path w="24182" h="15527" extrusionOk="0">
                  <a:moveTo>
                    <a:pt x="0" y="15527"/>
                  </a:moveTo>
                  <a:lnTo>
                    <a:pt x="24182" y="1561"/>
                  </a:lnTo>
                  <a:lnTo>
                    <a:pt x="24182" y="1"/>
                  </a:lnTo>
                  <a:lnTo>
                    <a:pt x="0"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7" name="Google Shape;317;p17"/>
            <p:cNvSpPr/>
            <p:nvPr/>
          </p:nvSpPr>
          <p:spPr>
            <a:xfrm>
              <a:off x="4606639" y="2153697"/>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8" name="Google Shape;318;p17"/>
            <p:cNvSpPr/>
            <p:nvPr/>
          </p:nvSpPr>
          <p:spPr>
            <a:xfrm>
              <a:off x="4606639" y="2218120"/>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9" name="Google Shape;319;p17"/>
            <p:cNvSpPr/>
            <p:nvPr/>
          </p:nvSpPr>
          <p:spPr>
            <a:xfrm>
              <a:off x="4606639" y="2282543"/>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0" name="Google Shape;320;p17"/>
            <p:cNvSpPr/>
            <p:nvPr/>
          </p:nvSpPr>
          <p:spPr>
            <a:xfrm>
              <a:off x="4606639" y="2346966"/>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1" name="Google Shape;321;p17"/>
            <p:cNvSpPr/>
            <p:nvPr/>
          </p:nvSpPr>
          <p:spPr>
            <a:xfrm>
              <a:off x="4606639" y="246178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2" name="Google Shape;322;p17"/>
            <p:cNvSpPr/>
            <p:nvPr/>
          </p:nvSpPr>
          <p:spPr>
            <a:xfrm>
              <a:off x="4606639" y="2526209"/>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3" name="Google Shape;323;p17"/>
            <p:cNvSpPr/>
            <p:nvPr/>
          </p:nvSpPr>
          <p:spPr>
            <a:xfrm>
              <a:off x="4606639" y="2590250"/>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4" name="Google Shape;324;p17"/>
            <p:cNvSpPr/>
            <p:nvPr/>
          </p:nvSpPr>
          <p:spPr>
            <a:xfrm>
              <a:off x="4606639" y="2654673"/>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5" name="Google Shape;325;p17"/>
            <p:cNvSpPr/>
            <p:nvPr/>
          </p:nvSpPr>
          <p:spPr>
            <a:xfrm>
              <a:off x="4606639" y="271909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6" name="Google Shape;326;p17"/>
            <p:cNvSpPr/>
            <p:nvPr/>
          </p:nvSpPr>
          <p:spPr>
            <a:xfrm>
              <a:off x="4606639" y="2833916"/>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7" name="Google Shape;327;p17"/>
            <p:cNvSpPr/>
            <p:nvPr/>
          </p:nvSpPr>
          <p:spPr>
            <a:xfrm>
              <a:off x="4606639" y="2898339"/>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8" name="Google Shape;328;p17"/>
            <p:cNvSpPr/>
            <p:nvPr/>
          </p:nvSpPr>
          <p:spPr>
            <a:xfrm>
              <a:off x="4606639" y="2962762"/>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9" name="Google Shape;329;p17"/>
            <p:cNvSpPr/>
            <p:nvPr/>
          </p:nvSpPr>
          <p:spPr>
            <a:xfrm>
              <a:off x="4606639" y="3026803"/>
              <a:ext cx="711011" cy="456885"/>
            </a:xfrm>
            <a:custGeom>
              <a:avLst/>
              <a:gdLst/>
              <a:ahLst/>
              <a:cxnLst/>
              <a:rect l="l" t="t" r="r" b="b"/>
              <a:pathLst>
                <a:path w="24182" h="15539" extrusionOk="0">
                  <a:moveTo>
                    <a:pt x="0" y="15539"/>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0" name="Google Shape;330;p17"/>
            <p:cNvSpPr/>
            <p:nvPr/>
          </p:nvSpPr>
          <p:spPr>
            <a:xfrm>
              <a:off x="4606639" y="3091226"/>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1" name="Google Shape;331;p17"/>
            <p:cNvSpPr/>
            <p:nvPr/>
          </p:nvSpPr>
          <p:spPr>
            <a:xfrm>
              <a:off x="4606639" y="3206046"/>
              <a:ext cx="711011" cy="456533"/>
            </a:xfrm>
            <a:custGeom>
              <a:avLst/>
              <a:gdLst/>
              <a:ahLst/>
              <a:cxnLst/>
              <a:rect l="l" t="t" r="r" b="b"/>
              <a:pathLst>
                <a:path w="24182" h="15527" extrusionOk="0">
                  <a:moveTo>
                    <a:pt x="0" y="15527"/>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2" name="Google Shape;332;p17"/>
            <p:cNvSpPr/>
            <p:nvPr/>
          </p:nvSpPr>
          <p:spPr>
            <a:xfrm>
              <a:off x="4606639" y="3270469"/>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3" name="Google Shape;333;p17"/>
            <p:cNvSpPr/>
            <p:nvPr/>
          </p:nvSpPr>
          <p:spPr>
            <a:xfrm>
              <a:off x="4606639" y="3334892"/>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4" name="Google Shape;334;p17"/>
            <p:cNvSpPr/>
            <p:nvPr/>
          </p:nvSpPr>
          <p:spPr>
            <a:xfrm>
              <a:off x="4606639" y="3399315"/>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5" name="Google Shape;335;p17"/>
            <p:cNvSpPr/>
            <p:nvPr/>
          </p:nvSpPr>
          <p:spPr>
            <a:xfrm>
              <a:off x="4606639" y="3463385"/>
              <a:ext cx="711011" cy="456856"/>
            </a:xfrm>
            <a:custGeom>
              <a:avLst/>
              <a:gdLst/>
              <a:ahLst/>
              <a:cxnLst/>
              <a:rect l="l" t="t" r="r" b="b"/>
              <a:pathLst>
                <a:path w="24182" h="15538" extrusionOk="0">
                  <a:moveTo>
                    <a:pt x="0" y="15538"/>
                  </a:moveTo>
                  <a:lnTo>
                    <a:pt x="24182" y="1572"/>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336" name="Google Shape;336;p17"/>
            <p:cNvGrpSpPr/>
            <p:nvPr/>
          </p:nvGrpSpPr>
          <p:grpSpPr>
            <a:xfrm>
              <a:off x="3478424" y="1308364"/>
              <a:ext cx="2180470" cy="1878295"/>
              <a:chOff x="5553063" y="1487604"/>
              <a:chExt cx="1981525" cy="1707075"/>
            </a:xfrm>
          </p:grpSpPr>
          <p:sp>
            <p:nvSpPr>
              <p:cNvPr id="337" name="Google Shape;337;p17"/>
              <p:cNvSpPr/>
              <p:nvPr/>
            </p:nvSpPr>
            <p:spPr>
              <a:xfrm>
                <a:off x="5563488" y="2071829"/>
                <a:ext cx="1960975" cy="1122850"/>
              </a:xfrm>
              <a:custGeom>
                <a:avLst/>
                <a:gdLst/>
                <a:ahLst/>
                <a:cxnLst/>
                <a:rect l="l" t="t" r="r" b="b"/>
                <a:pathLst>
                  <a:path w="78439" h="44914" extrusionOk="0">
                    <a:moveTo>
                      <a:pt x="12" y="1"/>
                    </a:moveTo>
                    <a:cubicBezTo>
                      <a:pt x="12" y="72"/>
                      <a:pt x="12" y="132"/>
                      <a:pt x="12" y="191"/>
                    </a:cubicBezTo>
                    <a:cubicBezTo>
                      <a:pt x="12" y="263"/>
                      <a:pt x="12" y="322"/>
                      <a:pt x="12" y="394"/>
                    </a:cubicBezTo>
                    <a:cubicBezTo>
                      <a:pt x="12" y="453"/>
                      <a:pt x="12" y="525"/>
                      <a:pt x="12" y="584"/>
                    </a:cubicBezTo>
                    <a:cubicBezTo>
                      <a:pt x="12" y="656"/>
                      <a:pt x="12" y="715"/>
                      <a:pt x="12" y="775"/>
                    </a:cubicBezTo>
                    <a:cubicBezTo>
                      <a:pt x="12" y="846"/>
                      <a:pt x="12" y="906"/>
                      <a:pt x="12" y="977"/>
                    </a:cubicBezTo>
                    <a:cubicBezTo>
                      <a:pt x="12" y="1037"/>
                      <a:pt x="12" y="1108"/>
                      <a:pt x="12" y="1167"/>
                    </a:cubicBezTo>
                    <a:cubicBezTo>
                      <a:pt x="12" y="1239"/>
                      <a:pt x="12" y="1298"/>
                      <a:pt x="12" y="1358"/>
                    </a:cubicBezTo>
                    <a:cubicBezTo>
                      <a:pt x="12" y="1429"/>
                      <a:pt x="12" y="1489"/>
                      <a:pt x="12" y="1560"/>
                    </a:cubicBezTo>
                    <a:cubicBezTo>
                      <a:pt x="12" y="1620"/>
                      <a:pt x="12" y="1691"/>
                      <a:pt x="12" y="1751"/>
                    </a:cubicBezTo>
                    <a:cubicBezTo>
                      <a:pt x="12" y="1822"/>
                      <a:pt x="12" y="1882"/>
                      <a:pt x="12" y="1941"/>
                    </a:cubicBezTo>
                    <a:cubicBezTo>
                      <a:pt x="12" y="2013"/>
                      <a:pt x="12" y="2072"/>
                      <a:pt x="12" y="2144"/>
                    </a:cubicBezTo>
                    <a:cubicBezTo>
                      <a:pt x="12" y="2203"/>
                      <a:pt x="12" y="2275"/>
                      <a:pt x="12" y="2334"/>
                    </a:cubicBezTo>
                    <a:cubicBezTo>
                      <a:pt x="12" y="2406"/>
                      <a:pt x="12" y="2465"/>
                      <a:pt x="12" y="2525"/>
                    </a:cubicBezTo>
                    <a:cubicBezTo>
                      <a:pt x="12" y="2596"/>
                      <a:pt x="12" y="2656"/>
                      <a:pt x="12" y="2727"/>
                    </a:cubicBezTo>
                    <a:cubicBezTo>
                      <a:pt x="12" y="2787"/>
                      <a:pt x="12" y="2858"/>
                      <a:pt x="12" y="2918"/>
                    </a:cubicBezTo>
                    <a:cubicBezTo>
                      <a:pt x="12" y="2989"/>
                      <a:pt x="12" y="3049"/>
                      <a:pt x="12" y="3108"/>
                    </a:cubicBezTo>
                    <a:cubicBezTo>
                      <a:pt x="12" y="3180"/>
                      <a:pt x="12" y="3239"/>
                      <a:pt x="12" y="3311"/>
                    </a:cubicBezTo>
                    <a:cubicBezTo>
                      <a:pt x="12" y="3370"/>
                      <a:pt x="12" y="3442"/>
                      <a:pt x="12" y="3501"/>
                    </a:cubicBezTo>
                    <a:cubicBezTo>
                      <a:pt x="12" y="3573"/>
                      <a:pt x="12" y="3632"/>
                      <a:pt x="12" y="3692"/>
                    </a:cubicBezTo>
                    <a:cubicBezTo>
                      <a:pt x="12" y="3763"/>
                      <a:pt x="12" y="3823"/>
                      <a:pt x="12" y="3894"/>
                    </a:cubicBezTo>
                    <a:cubicBezTo>
                      <a:pt x="12" y="3954"/>
                      <a:pt x="12" y="4025"/>
                      <a:pt x="12" y="4085"/>
                    </a:cubicBezTo>
                    <a:cubicBezTo>
                      <a:pt x="12" y="4156"/>
                      <a:pt x="12" y="4215"/>
                      <a:pt x="12" y="4275"/>
                    </a:cubicBezTo>
                    <a:cubicBezTo>
                      <a:pt x="12" y="4346"/>
                      <a:pt x="12" y="4406"/>
                      <a:pt x="12" y="4477"/>
                    </a:cubicBezTo>
                    <a:cubicBezTo>
                      <a:pt x="12" y="4537"/>
                      <a:pt x="12" y="4608"/>
                      <a:pt x="12" y="4668"/>
                    </a:cubicBezTo>
                    <a:cubicBezTo>
                      <a:pt x="12" y="4739"/>
                      <a:pt x="12" y="4799"/>
                      <a:pt x="12" y="4858"/>
                    </a:cubicBezTo>
                    <a:cubicBezTo>
                      <a:pt x="12" y="4930"/>
                      <a:pt x="12" y="4989"/>
                      <a:pt x="12" y="5061"/>
                    </a:cubicBezTo>
                    <a:cubicBezTo>
                      <a:pt x="12" y="5120"/>
                      <a:pt x="12" y="5192"/>
                      <a:pt x="12" y="5251"/>
                    </a:cubicBezTo>
                    <a:cubicBezTo>
                      <a:pt x="12" y="5323"/>
                      <a:pt x="12" y="5382"/>
                      <a:pt x="12" y="5442"/>
                    </a:cubicBezTo>
                    <a:cubicBezTo>
                      <a:pt x="12" y="5513"/>
                      <a:pt x="12" y="5573"/>
                      <a:pt x="12" y="5644"/>
                    </a:cubicBezTo>
                    <a:cubicBezTo>
                      <a:pt x="12" y="5704"/>
                      <a:pt x="12" y="5775"/>
                      <a:pt x="12" y="5835"/>
                    </a:cubicBezTo>
                    <a:cubicBezTo>
                      <a:pt x="12" y="5906"/>
                      <a:pt x="12" y="5966"/>
                      <a:pt x="12" y="6025"/>
                    </a:cubicBezTo>
                    <a:cubicBezTo>
                      <a:pt x="12" y="6097"/>
                      <a:pt x="12" y="6156"/>
                      <a:pt x="12" y="6228"/>
                    </a:cubicBezTo>
                    <a:cubicBezTo>
                      <a:pt x="12" y="6287"/>
                      <a:pt x="12" y="6359"/>
                      <a:pt x="12" y="6418"/>
                    </a:cubicBezTo>
                    <a:cubicBezTo>
                      <a:pt x="12" y="6490"/>
                      <a:pt x="12" y="6549"/>
                      <a:pt x="12" y="6609"/>
                    </a:cubicBezTo>
                    <a:cubicBezTo>
                      <a:pt x="12" y="6680"/>
                      <a:pt x="12" y="6740"/>
                      <a:pt x="12" y="6811"/>
                    </a:cubicBezTo>
                    <a:cubicBezTo>
                      <a:pt x="12" y="6871"/>
                      <a:pt x="12" y="6942"/>
                      <a:pt x="12" y="7002"/>
                    </a:cubicBezTo>
                    <a:cubicBezTo>
                      <a:pt x="12" y="7073"/>
                      <a:pt x="12" y="7132"/>
                      <a:pt x="12" y="7192"/>
                    </a:cubicBezTo>
                    <a:cubicBezTo>
                      <a:pt x="12" y="7263"/>
                      <a:pt x="12" y="7323"/>
                      <a:pt x="12" y="7394"/>
                    </a:cubicBezTo>
                    <a:cubicBezTo>
                      <a:pt x="12" y="7454"/>
                      <a:pt x="12" y="7525"/>
                      <a:pt x="12" y="7585"/>
                    </a:cubicBezTo>
                    <a:cubicBezTo>
                      <a:pt x="12" y="7656"/>
                      <a:pt x="12" y="7716"/>
                      <a:pt x="12" y="7775"/>
                    </a:cubicBezTo>
                    <a:cubicBezTo>
                      <a:pt x="12" y="7847"/>
                      <a:pt x="12" y="7906"/>
                      <a:pt x="12" y="7978"/>
                    </a:cubicBezTo>
                    <a:cubicBezTo>
                      <a:pt x="12" y="8037"/>
                      <a:pt x="12" y="8109"/>
                      <a:pt x="12" y="8168"/>
                    </a:cubicBezTo>
                    <a:cubicBezTo>
                      <a:pt x="12" y="8228"/>
                      <a:pt x="12" y="8299"/>
                      <a:pt x="12" y="8359"/>
                    </a:cubicBezTo>
                    <a:cubicBezTo>
                      <a:pt x="12" y="8430"/>
                      <a:pt x="12" y="8490"/>
                      <a:pt x="12" y="8561"/>
                    </a:cubicBezTo>
                    <a:cubicBezTo>
                      <a:pt x="12" y="8621"/>
                      <a:pt x="12" y="8692"/>
                      <a:pt x="12" y="8752"/>
                    </a:cubicBezTo>
                    <a:cubicBezTo>
                      <a:pt x="12" y="8811"/>
                      <a:pt x="12" y="8883"/>
                      <a:pt x="12" y="8942"/>
                    </a:cubicBezTo>
                    <a:cubicBezTo>
                      <a:pt x="12" y="9014"/>
                      <a:pt x="12" y="9073"/>
                      <a:pt x="12" y="9145"/>
                    </a:cubicBezTo>
                    <a:cubicBezTo>
                      <a:pt x="12" y="9204"/>
                      <a:pt x="12" y="9276"/>
                      <a:pt x="12" y="9335"/>
                    </a:cubicBezTo>
                    <a:cubicBezTo>
                      <a:pt x="12" y="9395"/>
                      <a:pt x="12" y="9466"/>
                      <a:pt x="12" y="9526"/>
                    </a:cubicBezTo>
                    <a:cubicBezTo>
                      <a:pt x="12" y="9597"/>
                      <a:pt x="12" y="9657"/>
                      <a:pt x="12" y="9728"/>
                    </a:cubicBezTo>
                    <a:cubicBezTo>
                      <a:pt x="12" y="9788"/>
                      <a:pt x="12" y="9859"/>
                      <a:pt x="12" y="9919"/>
                    </a:cubicBezTo>
                    <a:cubicBezTo>
                      <a:pt x="12" y="9978"/>
                      <a:pt x="12" y="10050"/>
                      <a:pt x="12" y="10109"/>
                    </a:cubicBezTo>
                    <a:cubicBezTo>
                      <a:pt x="12" y="10180"/>
                      <a:pt x="12" y="10240"/>
                      <a:pt x="12" y="10311"/>
                    </a:cubicBezTo>
                    <a:cubicBezTo>
                      <a:pt x="12" y="10371"/>
                      <a:pt x="12" y="10442"/>
                      <a:pt x="12" y="10502"/>
                    </a:cubicBezTo>
                    <a:cubicBezTo>
                      <a:pt x="12" y="10561"/>
                      <a:pt x="12" y="10633"/>
                      <a:pt x="12" y="10692"/>
                    </a:cubicBezTo>
                    <a:cubicBezTo>
                      <a:pt x="12" y="10764"/>
                      <a:pt x="12" y="10823"/>
                      <a:pt x="12" y="10895"/>
                    </a:cubicBezTo>
                    <a:cubicBezTo>
                      <a:pt x="12" y="10954"/>
                      <a:pt x="12" y="11026"/>
                      <a:pt x="12" y="11085"/>
                    </a:cubicBezTo>
                    <a:cubicBezTo>
                      <a:pt x="12" y="11145"/>
                      <a:pt x="12" y="11216"/>
                      <a:pt x="12" y="11276"/>
                    </a:cubicBezTo>
                    <a:cubicBezTo>
                      <a:pt x="12" y="11347"/>
                      <a:pt x="12" y="11407"/>
                      <a:pt x="12" y="11478"/>
                    </a:cubicBezTo>
                    <a:cubicBezTo>
                      <a:pt x="12" y="11538"/>
                      <a:pt x="12" y="11609"/>
                      <a:pt x="12" y="11669"/>
                    </a:cubicBezTo>
                    <a:cubicBezTo>
                      <a:pt x="12" y="11728"/>
                      <a:pt x="12" y="11800"/>
                      <a:pt x="12" y="11859"/>
                    </a:cubicBezTo>
                    <a:cubicBezTo>
                      <a:pt x="12" y="11931"/>
                      <a:pt x="12" y="11990"/>
                      <a:pt x="12" y="12062"/>
                    </a:cubicBezTo>
                    <a:cubicBezTo>
                      <a:pt x="12" y="12121"/>
                      <a:pt x="12" y="12193"/>
                      <a:pt x="12" y="12252"/>
                    </a:cubicBezTo>
                    <a:cubicBezTo>
                      <a:pt x="12" y="12312"/>
                      <a:pt x="12" y="12383"/>
                      <a:pt x="12" y="12443"/>
                    </a:cubicBezTo>
                    <a:cubicBezTo>
                      <a:pt x="12" y="12514"/>
                      <a:pt x="12" y="12574"/>
                      <a:pt x="12" y="12645"/>
                    </a:cubicBezTo>
                    <a:cubicBezTo>
                      <a:pt x="12" y="12705"/>
                      <a:pt x="12" y="12776"/>
                      <a:pt x="12" y="12836"/>
                    </a:cubicBezTo>
                    <a:cubicBezTo>
                      <a:pt x="12" y="12895"/>
                      <a:pt x="12" y="12967"/>
                      <a:pt x="12" y="13026"/>
                    </a:cubicBezTo>
                    <a:cubicBezTo>
                      <a:pt x="12" y="13098"/>
                      <a:pt x="12" y="13157"/>
                      <a:pt x="12" y="13228"/>
                    </a:cubicBezTo>
                    <a:cubicBezTo>
                      <a:pt x="12" y="13288"/>
                      <a:pt x="12" y="13359"/>
                      <a:pt x="12" y="13419"/>
                    </a:cubicBezTo>
                    <a:cubicBezTo>
                      <a:pt x="12" y="13479"/>
                      <a:pt x="12" y="13550"/>
                      <a:pt x="12" y="13609"/>
                    </a:cubicBezTo>
                    <a:cubicBezTo>
                      <a:pt x="12" y="13681"/>
                      <a:pt x="12" y="13740"/>
                      <a:pt x="12" y="13812"/>
                    </a:cubicBezTo>
                    <a:cubicBezTo>
                      <a:pt x="12" y="13871"/>
                      <a:pt x="12" y="13943"/>
                      <a:pt x="12" y="14002"/>
                    </a:cubicBezTo>
                    <a:cubicBezTo>
                      <a:pt x="12" y="14062"/>
                      <a:pt x="12" y="14133"/>
                      <a:pt x="12" y="14193"/>
                    </a:cubicBezTo>
                    <a:cubicBezTo>
                      <a:pt x="12" y="14264"/>
                      <a:pt x="12" y="14324"/>
                      <a:pt x="12" y="14395"/>
                    </a:cubicBezTo>
                    <a:cubicBezTo>
                      <a:pt x="12" y="14455"/>
                      <a:pt x="12" y="14526"/>
                      <a:pt x="12" y="14586"/>
                    </a:cubicBezTo>
                    <a:cubicBezTo>
                      <a:pt x="12" y="14645"/>
                      <a:pt x="12" y="14717"/>
                      <a:pt x="12" y="14776"/>
                    </a:cubicBezTo>
                    <a:cubicBezTo>
                      <a:pt x="12" y="14848"/>
                      <a:pt x="12" y="14907"/>
                      <a:pt x="12" y="14979"/>
                    </a:cubicBezTo>
                    <a:cubicBezTo>
                      <a:pt x="12" y="15038"/>
                      <a:pt x="12" y="15110"/>
                      <a:pt x="12" y="15169"/>
                    </a:cubicBezTo>
                    <a:cubicBezTo>
                      <a:pt x="12" y="15229"/>
                      <a:pt x="12" y="15300"/>
                      <a:pt x="12" y="15360"/>
                    </a:cubicBezTo>
                    <a:cubicBezTo>
                      <a:pt x="12" y="15431"/>
                      <a:pt x="12" y="15491"/>
                      <a:pt x="12" y="15562"/>
                    </a:cubicBezTo>
                    <a:cubicBezTo>
                      <a:pt x="12" y="15622"/>
                      <a:pt x="12" y="15693"/>
                      <a:pt x="12" y="15753"/>
                    </a:cubicBezTo>
                    <a:cubicBezTo>
                      <a:pt x="12" y="15812"/>
                      <a:pt x="12" y="15884"/>
                      <a:pt x="12" y="15943"/>
                    </a:cubicBezTo>
                    <a:cubicBezTo>
                      <a:pt x="12" y="16015"/>
                      <a:pt x="12" y="16074"/>
                      <a:pt x="12" y="16146"/>
                    </a:cubicBezTo>
                    <a:cubicBezTo>
                      <a:pt x="12" y="16205"/>
                      <a:pt x="12" y="16276"/>
                      <a:pt x="12" y="16336"/>
                    </a:cubicBezTo>
                    <a:cubicBezTo>
                      <a:pt x="12" y="16396"/>
                      <a:pt x="12" y="16467"/>
                      <a:pt x="12" y="16527"/>
                    </a:cubicBezTo>
                    <a:cubicBezTo>
                      <a:pt x="12" y="16598"/>
                      <a:pt x="12" y="16657"/>
                      <a:pt x="12" y="16729"/>
                    </a:cubicBezTo>
                    <a:cubicBezTo>
                      <a:pt x="12" y="16788"/>
                      <a:pt x="12" y="16860"/>
                      <a:pt x="12" y="16919"/>
                    </a:cubicBezTo>
                    <a:cubicBezTo>
                      <a:pt x="12" y="16979"/>
                      <a:pt x="12" y="17050"/>
                      <a:pt x="12" y="17110"/>
                    </a:cubicBezTo>
                    <a:cubicBezTo>
                      <a:pt x="12" y="17181"/>
                      <a:pt x="12" y="17241"/>
                      <a:pt x="12" y="17312"/>
                    </a:cubicBezTo>
                    <a:cubicBezTo>
                      <a:pt x="12" y="17372"/>
                      <a:pt x="12" y="17443"/>
                      <a:pt x="12" y="17503"/>
                    </a:cubicBezTo>
                    <a:cubicBezTo>
                      <a:pt x="12" y="17562"/>
                      <a:pt x="12" y="17634"/>
                      <a:pt x="12" y="17693"/>
                    </a:cubicBezTo>
                    <a:cubicBezTo>
                      <a:pt x="12" y="17765"/>
                      <a:pt x="12" y="17824"/>
                      <a:pt x="12" y="17896"/>
                    </a:cubicBezTo>
                    <a:cubicBezTo>
                      <a:pt x="12" y="17955"/>
                      <a:pt x="12" y="18015"/>
                      <a:pt x="12" y="18086"/>
                    </a:cubicBezTo>
                    <a:cubicBezTo>
                      <a:pt x="12" y="18146"/>
                      <a:pt x="12" y="18217"/>
                      <a:pt x="12" y="18277"/>
                    </a:cubicBezTo>
                    <a:cubicBezTo>
                      <a:pt x="12" y="18348"/>
                      <a:pt x="12" y="18408"/>
                      <a:pt x="12" y="18479"/>
                    </a:cubicBezTo>
                    <a:cubicBezTo>
                      <a:pt x="12" y="18539"/>
                      <a:pt x="12" y="18598"/>
                      <a:pt x="12" y="18670"/>
                    </a:cubicBezTo>
                    <a:cubicBezTo>
                      <a:pt x="12" y="18729"/>
                      <a:pt x="12" y="18801"/>
                      <a:pt x="12" y="18860"/>
                    </a:cubicBezTo>
                    <a:cubicBezTo>
                      <a:pt x="12" y="18932"/>
                      <a:pt x="12" y="18991"/>
                      <a:pt x="12" y="19063"/>
                    </a:cubicBezTo>
                    <a:cubicBezTo>
                      <a:pt x="12" y="19122"/>
                      <a:pt x="12" y="19182"/>
                      <a:pt x="12" y="19253"/>
                    </a:cubicBezTo>
                    <a:cubicBezTo>
                      <a:pt x="12" y="19313"/>
                      <a:pt x="12" y="19384"/>
                      <a:pt x="12" y="19444"/>
                    </a:cubicBezTo>
                    <a:cubicBezTo>
                      <a:pt x="12" y="19515"/>
                      <a:pt x="12" y="19575"/>
                      <a:pt x="12" y="19646"/>
                    </a:cubicBezTo>
                    <a:cubicBezTo>
                      <a:pt x="12" y="19705"/>
                      <a:pt x="12" y="19765"/>
                      <a:pt x="12" y="19836"/>
                    </a:cubicBezTo>
                    <a:cubicBezTo>
                      <a:pt x="12" y="19896"/>
                      <a:pt x="12" y="19967"/>
                      <a:pt x="12" y="20027"/>
                    </a:cubicBezTo>
                    <a:cubicBezTo>
                      <a:pt x="12" y="20098"/>
                      <a:pt x="12" y="20158"/>
                      <a:pt x="12" y="20229"/>
                    </a:cubicBezTo>
                    <a:cubicBezTo>
                      <a:pt x="12" y="20289"/>
                      <a:pt x="12" y="20348"/>
                      <a:pt x="12" y="20420"/>
                    </a:cubicBezTo>
                    <a:cubicBezTo>
                      <a:pt x="12" y="20479"/>
                      <a:pt x="12" y="20551"/>
                      <a:pt x="12" y="20610"/>
                    </a:cubicBezTo>
                    <a:cubicBezTo>
                      <a:pt x="12" y="20682"/>
                      <a:pt x="12" y="20741"/>
                      <a:pt x="12" y="20813"/>
                    </a:cubicBezTo>
                    <a:cubicBezTo>
                      <a:pt x="12" y="20872"/>
                      <a:pt x="12" y="20932"/>
                      <a:pt x="12" y="21003"/>
                    </a:cubicBezTo>
                    <a:cubicBezTo>
                      <a:pt x="12" y="21063"/>
                      <a:pt x="12" y="21134"/>
                      <a:pt x="12" y="21194"/>
                    </a:cubicBezTo>
                    <a:cubicBezTo>
                      <a:pt x="12" y="21265"/>
                      <a:pt x="12" y="21325"/>
                      <a:pt x="12" y="21396"/>
                    </a:cubicBezTo>
                    <a:cubicBezTo>
                      <a:pt x="12" y="21456"/>
                      <a:pt x="12" y="21515"/>
                      <a:pt x="12" y="21587"/>
                    </a:cubicBezTo>
                    <a:cubicBezTo>
                      <a:pt x="0" y="22515"/>
                      <a:pt x="500" y="23373"/>
                      <a:pt x="1310" y="23837"/>
                    </a:cubicBezTo>
                    <a:lnTo>
                      <a:pt x="36612" y="44208"/>
                    </a:lnTo>
                    <a:cubicBezTo>
                      <a:pt x="37416" y="44679"/>
                      <a:pt x="38315" y="44914"/>
                      <a:pt x="39215" y="44914"/>
                    </a:cubicBezTo>
                    <a:cubicBezTo>
                      <a:pt x="40115" y="44914"/>
                      <a:pt x="41017" y="44679"/>
                      <a:pt x="41827" y="44208"/>
                    </a:cubicBezTo>
                    <a:lnTo>
                      <a:pt x="77129" y="23837"/>
                    </a:lnTo>
                    <a:cubicBezTo>
                      <a:pt x="77939" y="23373"/>
                      <a:pt x="78439" y="22515"/>
                      <a:pt x="78427" y="21587"/>
                    </a:cubicBezTo>
                    <a:lnTo>
                      <a:pt x="78427" y="21384"/>
                    </a:lnTo>
                    <a:lnTo>
                      <a:pt x="78427" y="21194"/>
                    </a:lnTo>
                    <a:lnTo>
                      <a:pt x="78427" y="21003"/>
                    </a:lnTo>
                    <a:lnTo>
                      <a:pt x="78427" y="20801"/>
                    </a:lnTo>
                    <a:lnTo>
                      <a:pt x="78427" y="20610"/>
                    </a:lnTo>
                    <a:lnTo>
                      <a:pt x="78427" y="20420"/>
                    </a:lnTo>
                    <a:lnTo>
                      <a:pt x="78427" y="20217"/>
                    </a:lnTo>
                    <a:lnTo>
                      <a:pt x="78427" y="20027"/>
                    </a:lnTo>
                    <a:lnTo>
                      <a:pt x="78427" y="19836"/>
                    </a:lnTo>
                    <a:lnTo>
                      <a:pt x="78427" y="19634"/>
                    </a:lnTo>
                    <a:lnTo>
                      <a:pt x="78427" y="19444"/>
                    </a:lnTo>
                    <a:lnTo>
                      <a:pt x="78427" y="19253"/>
                    </a:lnTo>
                    <a:lnTo>
                      <a:pt x="78427" y="19051"/>
                    </a:lnTo>
                    <a:lnTo>
                      <a:pt x="78427" y="18860"/>
                    </a:lnTo>
                    <a:lnTo>
                      <a:pt x="78427" y="18670"/>
                    </a:lnTo>
                    <a:lnTo>
                      <a:pt x="78427" y="18467"/>
                    </a:lnTo>
                    <a:lnTo>
                      <a:pt x="78427" y="18277"/>
                    </a:lnTo>
                    <a:lnTo>
                      <a:pt x="78427" y="18086"/>
                    </a:lnTo>
                    <a:lnTo>
                      <a:pt x="78427" y="17884"/>
                    </a:lnTo>
                    <a:lnTo>
                      <a:pt x="78427" y="17693"/>
                    </a:lnTo>
                    <a:lnTo>
                      <a:pt x="78427" y="17503"/>
                    </a:lnTo>
                    <a:lnTo>
                      <a:pt x="78427" y="17300"/>
                    </a:lnTo>
                    <a:lnTo>
                      <a:pt x="78427" y="17110"/>
                    </a:lnTo>
                    <a:lnTo>
                      <a:pt x="78427" y="16919"/>
                    </a:lnTo>
                    <a:lnTo>
                      <a:pt x="78427" y="16717"/>
                    </a:lnTo>
                    <a:lnTo>
                      <a:pt x="78427" y="16527"/>
                    </a:lnTo>
                    <a:lnTo>
                      <a:pt x="78427" y="16336"/>
                    </a:lnTo>
                    <a:lnTo>
                      <a:pt x="78427" y="16146"/>
                    </a:lnTo>
                    <a:lnTo>
                      <a:pt x="78427" y="15943"/>
                    </a:lnTo>
                    <a:lnTo>
                      <a:pt x="78427" y="15753"/>
                    </a:lnTo>
                    <a:lnTo>
                      <a:pt x="78427" y="15562"/>
                    </a:lnTo>
                    <a:lnTo>
                      <a:pt x="78427" y="15360"/>
                    </a:lnTo>
                    <a:lnTo>
                      <a:pt x="78427" y="15169"/>
                    </a:lnTo>
                    <a:lnTo>
                      <a:pt x="78427" y="14979"/>
                    </a:lnTo>
                    <a:lnTo>
                      <a:pt x="78427" y="14776"/>
                    </a:lnTo>
                    <a:lnTo>
                      <a:pt x="78427" y="14586"/>
                    </a:lnTo>
                    <a:lnTo>
                      <a:pt x="78427" y="14395"/>
                    </a:lnTo>
                    <a:lnTo>
                      <a:pt x="78427" y="14193"/>
                    </a:lnTo>
                    <a:lnTo>
                      <a:pt x="78427" y="14002"/>
                    </a:lnTo>
                    <a:lnTo>
                      <a:pt x="78427" y="13812"/>
                    </a:lnTo>
                    <a:lnTo>
                      <a:pt x="78427" y="13609"/>
                    </a:lnTo>
                    <a:lnTo>
                      <a:pt x="78427" y="13419"/>
                    </a:lnTo>
                    <a:lnTo>
                      <a:pt x="78427" y="13228"/>
                    </a:lnTo>
                    <a:lnTo>
                      <a:pt x="78427" y="13026"/>
                    </a:lnTo>
                    <a:lnTo>
                      <a:pt x="78427" y="12836"/>
                    </a:lnTo>
                    <a:lnTo>
                      <a:pt x="78427" y="12645"/>
                    </a:lnTo>
                    <a:lnTo>
                      <a:pt x="78427" y="12443"/>
                    </a:lnTo>
                    <a:lnTo>
                      <a:pt x="78427" y="12252"/>
                    </a:lnTo>
                    <a:lnTo>
                      <a:pt x="78427" y="12062"/>
                    </a:lnTo>
                    <a:lnTo>
                      <a:pt x="78427" y="11859"/>
                    </a:lnTo>
                    <a:lnTo>
                      <a:pt x="78427" y="11669"/>
                    </a:lnTo>
                    <a:lnTo>
                      <a:pt x="78427" y="11478"/>
                    </a:lnTo>
                    <a:lnTo>
                      <a:pt x="78427" y="11276"/>
                    </a:lnTo>
                    <a:lnTo>
                      <a:pt x="78427" y="11085"/>
                    </a:lnTo>
                    <a:lnTo>
                      <a:pt x="78427" y="10895"/>
                    </a:lnTo>
                    <a:lnTo>
                      <a:pt x="78427" y="10692"/>
                    </a:lnTo>
                    <a:lnTo>
                      <a:pt x="78427" y="10502"/>
                    </a:lnTo>
                    <a:lnTo>
                      <a:pt x="78427" y="10311"/>
                    </a:lnTo>
                    <a:lnTo>
                      <a:pt x="78427" y="10109"/>
                    </a:lnTo>
                    <a:lnTo>
                      <a:pt x="78427" y="9919"/>
                    </a:lnTo>
                    <a:lnTo>
                      <a:pt x="78427" y="9728"/>
                    </a:lnTo>
                    <a:lnTo>
                      <a:pt x="78427" y="9526"/>
                    </a:lnTo>
                    <a:lnTo>
                      <a:pt x="78427" y="9335"/>
                    </a:lnTo>
                    <a:lnTo>
                      <a:pt x="78427" y="9145"/>
                    </a:lnTo>
                    <a:lnTo>
                      <a:pt x="78427" y="8942"/>
                    </a:lnTo>
                    <a:lnTo>
                      <a:pt x="78427" y="8752"/>
                    </a:lnTo>
                    <a:lnTo>
                      <a:pt x="78427" y="8561"/>
                    </a:lnTo>
                    <a:lnTo>
                      <a:pt x="78427" y="8359"/>
                    </a:lnTo>
                    <a:lnTo>
                      <a:pt x="78427" y="8168"/>
                    </a:lnTo>
                    <a:lnTo>
                      <a:pt x="78427" y="7978"/>
                    </a:lnTo>
                    <a:lnTo>
                      <a:pt x="78427" y="7775"/>
                    </a:lnTo>
                    <a:lnTo>
                      <a:pt x="78427" y="7585"/>
                    </a:lnTo>
                    <a:lnTo>
                      <a:pt x="78427" y="7394"/>
                    </a:lnTo>
                    <a:lnTo>
                      <a:pt x="78427" y="7192"/>
                    </a:lnTo>
                    <a:lnTo>
                      <a:pt x="78427" y="7002"/>
                    </a:lnTo>
                    <a:lnTo>
                      <a:pt x="78427" y="6811"/>
                    </a:lnTo>
                    <a:lnTo>
                      <a:pt x="78427" y="6609"/>
                    </a:lnTo>
                    <a:lnTo>
                      <a:pt x="78427" y="6418"/>
                    </a:lnTo>
                    <a:lnTo>
                      <a:pt x="78427" y="6228"/>
                    </a:lnTo>
                    <a:lnTo>
                      <a:pt x="78427" y="6025"/>
                    </a:lnTo>
                    <a:lnTo>
                      <a:pt x="78427" y="5835"/>
                    </a:lnTo>
                    <a:lnTo>
                      <a:pt x="78427" y="5644"/>
                    </a:lnTo>
                    <a:lnTo>
                      <a:pt x="78427" y="5442"/>
                    </a:lnTo>
                    <a:lnTo>
                      <a:pt x="78427" y="5251"/>
                    </a:lnTo>
                    <a:lnTo>
                      <a:pt x="78427" y="5061"/>
                    </a:lnTo>
                    <a:lnTo>
                      <a:pt x="78427" y="4858"/>
                    </a:lnTo>
                    <a:lnTo>
                      <a:pt x="78427" y="4668"/>
                    </a:lnTo>
                    <a:lnTo>
                      <a:pt x="78427" y="4477"/>
                    </a:lnTo>
                    <a:lnTo>
                      <a:pt x="78427" y="4275"/>
                    </a:lnTo>
                    <a:lnTo>
                      <a:pt x="78427" y="4085"/>
                    </a:lnTo>
                    <a:lnTo>
                      <a:pt x="78427" y="3894"/>
                    </a:lnTo>
                    <a:lnTo>
                      <a:pt x="78427" y="3692"/>
                    </a:lnTo>
                    <a:lnTo>
                      <a:pt x="78427" y="3501"/>
                    </a:lnTo>
                    <a:lnTo>
                      <a:pt x="78427" y="3311"/>
                    </a:lnTo>
                    <a:lnTo>
                      <a:pt x="78427" y="3108"/>
                    </a:lnTo>
                    <a:lnTo>
                      <a:pt x="78427" y="2918"/>
                    </a:lnTo>
                    <a:lnTo>
                      <a:pt x="78427" y="2727"/>
                    </a:lnTo>
                    <a:lnTo>
                      <a:pt x="78427" y="2525"/>
                    </a:lnTo>
                    <a:lnTo>
                      <a:pt x="78427" y="2334"/>
                    </a:lnTo>
                    <a:lnTo>
                      <a:pt x="78427" y="2144"/>
                    </a:lnTo>
                    <a:lnTo>
                      <a:pt x="78427" y="1941"/>
                    </a:lnTo>
                    <a:lnTo>
                      <a:pt x="78427" y="1751"/>
                    </a:lnTo>
                    <a:lnTo>
                      <a:pt x="78427" y="1560"/>
                    </a:lnTo>
                    <a:lnTo>
                      <a:pt x="78427" y="1358"/>
                    </a:lnTo>
                    <a:lnTo>
                      <a:pt x="78427" y="1167"/>
                    </a:lnTo>
                    <a:lnTo>
                      <a:pt x="78427" y="977"/>
                    </a:lnTo>
                    <a:lnTo>
                      <a:pt x="78427" y="775"/>
                    </a:lnTo>
                    <a:lnTo>
                      <a:pt x="78427" y="584"/>
                    </a:lnTo>
                    <a:lnTo>
                      <a:pt x="78427" y="394"/>
                    </a:lnTo>
                    <a:lnTo>
                      <a:pt x="78427" y="191"/>
                    </a:lnTo>
                    <a:lnTo>
                      <a:pt x="78427" y="1"/>
                    </a:lnTo>
                    <a:lnTo>
                      <a:pt x="78212" y="1"/>
                    </a:lnTo>
                    <a:cubicBezTo>
                      <a:pt x="78224" y="858"/>
                      <a:pt x="77760" y="1644"/>
                      <a:pt x="77022" y="2072"/>
                    </a:cubicBezTo>
                    <a:lnTo>
                      <a:pt x="41720" y="22444"/>
                    </a:lnTo>
                    <a:cubicBezTo>
                      <a:pt x="40946" y="22890"/>
                      <a:pt x="40083" y="23114"/>
                      <a:pt x="39218" y="23114"/>
                    </a:cubicBezTo>
                    <a:cubicBezTo>
                      <a:pt x="38353" y="23114"/>
                      <a:pt x="37487" y="22890"/>
                      <a:pt x="36707" y="22444"/>
                    </a:cubicBezTo>
                    <a:lnTo>
                      <a:pt x="1417" y="2072"/>
                    </a:lnTo>
                    <a:cubicBezTo>
                      <a:pt x="667" y="1644"/>
                      <a:pt x="215" y="858"/>
                      <a:pt x="226" y="1"/>
                    </a:cubicBezTo>
                    <a:close/>
                  </a:path>
                </a:pathLst>
              </a:custGeom>
              <a:gradFill>
                <a:gsLst>
                  <a:gs pos="0">
                    <a:srgbClr val="A0FDF1">
                      <a:alpha val="41568"/>
                      <a:alpha val="41520"/>
                    </a:srgbClr>
                  </a:gs>
                  <a:gs pos="100000">
                    <a:srgbClr val="FFFFFF">
                      <a:alpha val="37254"/>
                      <a:alpha val="41520"/>
                    </a:srgbClr>
                  </a:gs>
                </a:gsLst>
                <a:lin ang="5400012"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8" name="Google Shape;338;p17"/>
              <p:cNvSpPr/>
              <p:nvPr/>
            </p:nvSpPr>
            <p:spPr>
              <a:xfrm>
                <a:off x="5553063" y="1487604"/>
                <a:ext cx="1981525" cy="1164300"/>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rgbClr val="A0FDF1">
                  <a:alpha val="41520"/>
                </a:srgbClr>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grpSp>
        <p:nvGrpSpPr>
          <p:cNvPr id="339" name="Google Shape;339;p17"/>
          <p:cNvGrpSpPr/>
          <p:nvPr/>
        </p:nvGrpSpPr>
        <p:grpSpPr>
          <a:xfrm>
            <a:off x="5083909" y="2059788"/>
            <a:ext cx="1165988" cy="1568666"/>
            <a:chOff x="3478424" y="1308364"/>
            <a:chExt cx="2187185" cy="2942536"/>
          </a:xfrm>
        </p:grpSpPr>
        <p:sp>
          <p:nvSpPr>
            <p:cNvPr id="340" name="Google Shape;340;p17"/>
            <p:cNvSpPr/>
            <p:nvPr/>
          </p:nvSpPr>
          <p:spPr>
            <a:xfrm>
              <a:off x="3485139" y="2969821"/>
              <a:ext cx="2180470" cy="1281079"/>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1" name="Google Shape;341;p17"/>
            <p:cNvSpPr/>
            <p:nvPr/>
          </p:nvSpPr>
          <p:spPr>
            <a:xfrm>
              <a:off x="3793045" y="1947520"/>
              <a:ext cx="1550129" cy="2096604"/>
            </a:xfrm>
            <a:custGeom>
              <a:avLst/>
              <a:gdLst/>
              <a:ahLst/>
              <a:cxnLst/>
              <a:rect l="l" t="t" r="r" b="b"/>
              <a:pathLst>
                <a:path w="52720" h="71307" extrusionOk="0">
                  <a:moveTo>
                    <a:pt x="52709" y="0"/>
                  </a:moveTo>
                  <a:lnTo>
                    <a:pt x="0" y="0"/>
                  </a:lnTo>
                  <a:lnTo>
                    <a:pt x="0" y="55495"/>
                  </a:lnTo>
                  <a:cubicBezTo>
                    <a:pt x="0" y="56090"/>
                    <a:pt x="321" y="56650"/>
                    <a:pt x="845" y="56948"/>
                  </a:cubicBezTo>
                  <a:lnTo>
                    <a:pt x="24646" y="70699"/>
                  </a:lnTo>
                  <a:cubicBezTo>
                    <a:pt x="25706" y="71306"/>
                    <a:pt x="27027" y="71306"/>
                    <a:pt x="28087" y="70699"/>
                  </a:cubicBezTo>
                  <a:lnTo>
                    <a:pt x="51876" y="56948"/>
                  </a:lnTo>
                  <a:cubicBezTo>
                    <a:pt x="52399" y="56650"/>
                    <a:pt x="52721" y="56090"/>
                    <a:pt x="52721" y="55495"/>
                  </a:cubicBezTo>
                  <a:lnTo>
                    <a:pt x="52721" y="55495"/>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2" name="Google Shape;342;p17"/>
            <p:cNvSpPr/>
            <p:nvPr/>
          </p:nvSpPr>
          <p:spPr>
            <a:xfrm>
              <a:off x="3784988" y="1482593"/>
              <a:ext cx="1566242" cy="929825"/>
            </a:xfrm>
            <a:custGeom>
              <a:avLst/>
              <a:gdLst/>
              <a:ahLst/>
              <a:cxnLst/>
              <a:rect l="l" t="t" r="r" b="b"/>
              <a:pathLst>
                <a:path w="53269" h="31624" extrusionOk="0">
                  <a:moveTo>
                    <a:pt x="24920" y="31004"/>
                  </a:moveTo>
                  <a:lnTo>
                    <a:pt x="1119" y="17265"/>
                  </a:lnTo>
                  <a:cubicBezTo>
                    <a:pt x="0" y="16622"/>
                    <a:pt x="0" y="15002"/>
                    <a:pt x="1119" y="14359"/>
                  </a:cubicBezTo>
                  <a:lnTo>
                    <a:pt x="24920" y="620"/>
                  </a:lnTo>
                  <a:cubicBezTo>
                    <a:pt x="25980" y="1"/>
                    <a:pt x="27301" y="1"/>
                    <a:pt x="28361" y="620"/>
                  </a:cubicBezTo>
                  <a:lnTo>
                    <a:pt x="52150" y="14359"/>
                  </a:lnTo>
                  <a:cubicBezTo>
                    <a:pt x="53269" y="15002"/>
                    <a:pt x="53269" y="16622"/>
                    <a:pt x="52150" y="17265"/>
                  </a:cubicBezTo>
                  <a:lnTo>
                    <a:pt x="28361" y="31004"/>
                  </a:lnTo>
                  <a:cubicBezTo>
                    <a:pt x="27289" y="31624"/>
                    <a:pt x="25980" y="31624"/>
                    <a:pt x="24920" y="31004"/>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3" name="Google Shape;343;p17"/>
            <p:cNvSpPr/>
            <p:nvPr/>
          </p:nvSpPr>
          <p:spPr>
            <a:xfrm>
              <a:off x="3818244" y="2089627"/>
              <a:ext cx="711364" cy="456533"/>
            </a:xfrm>
            <a:custGeom>
              <a:avLst/>
              <a:gdLst/>
              <a:ahLst/>
              <a:cxnLst/>
              <a:rect l="l" t="t" r="r" b="b"/>
              <a:pathLst>
                <a:path w="24194" h="15527" extrusionOk="0">
                  <a:moveTo>
                    <a:pt x="24194" y="15527"/>
                  </a:moveTo>
                  <a:lnTo>
                    <a:pt x="0" y="1561"/>
                  </a:lnTo>
                  <a:lnTo>
                    <a:pt x="0" y="1"/>
                  </a:lnTo>
                  <a:lnTo>
                    <a:pt x="24194"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4" name="Google Shape;344;p17"/>
            <p:cNvSpPr/>
            <p:nvPr/>
          </p:nvSpPr>
          <p:spPr>
            <a:xfrm>
              <a:off x="3818244" y="2153697"/>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5" name="Google Shape;345;p17"/>
            <p:cNvSpPr/>
            <p:nvPr/>
          </p:nvSpPr>
          <p:spPr>
            <a:xfrm>
              <a:off x="3818244" y="2218120"/>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6" name="Google Shape;346;p17"/>
            <p:cNvSpPr/>
            <p:nvPr/>
          </p:nvSpPr>
          <p:spPr>
            <a:xfrm>
              <a:off x="3818244" y="2282543"/>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7" name="Google Shape;347;p17"/>
            <p:cNvSpPr/>
            <p:nvPr/>
          </p:nvSpPr>
          <p:spPr>
            <a:xfrm>
              <a:off x="3818244" y="2346966"/>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8" name="Google Shape;348;p17"/>
            <p:cNvSpPr/>
            <p:nvPr/>
          </p:nvSpPr>
          <p:spPr>
            <a:xfrm>
              <a:off x="3818244" y="246178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9" name="Google Shape;349;p17"/>
            <p:cNvSpPr/>
            <p:nvPr/>
          </p:nvSpPr>
          <p:spPr>
            <a:xfrm>
              <a:off x="3818244" y="2526209"/>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0" name="Google Shape;350;p17"/>
            <p:cNvSpPr/>
            <p:nvPr/>
          </p:nvSpPr>
          <p:spPr>
            <a:xfrm>
              <a:off x="3818244" y="2590250"/>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1" name="Google Shape;351;p17"/>
            <p:cNvSpPr/>
            <p:nvPr/>
          </p:nvSpPr>
          <p:spPr>
            <a:xfrm>
              <a:off x="3818244" y="2654673"/>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2" name="Google Shape;352;p17"/>
            <p:cNvSpPr/>
            <p:nvPr/>
          </p:nvSpPr>
          <p:spPr>
            <a:xfrm>
              <a:off x="3818244" y="271909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3" name="Google Shape;353;p17"/>
            <p:cNvSpPr/>
            <p:nvPr/>
          </p:nvSpPr>
          <p:spPr>
            <a:xfrm>
              <a:off x="3818244" y="2833916"/>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4" name="Google Shape;354;p17"/>
            <p:cNvSpPr/>
            <p:nvPr/>
          </p:nvSpPr>
          <p:spPr>
            <a:xfrm>
              <a:off x="3818244" y="2898339"/>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5" name="Google Shape;355;p17"/>
            <p:cNvSpPr/>
            <p:nvPr/>
          </p:nvSpPr>
          <p:spPr>
            <a:xfrm>
              <a:off x="3818244" y="2962762"/>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6" name="Google Shape;356;p17"/>
            <p:cNvSpPr/>
            <p:nvPr/>
          </p:nvSpPr>
          <p:spPr>
            <a:xfrm>
              <a:off x="3818244" y="3026803"/>
              <a:ext cx="711364" cy="456885"/>
            </a:xfrm>
            <a:custGeom>
              <a:avLst/>
              <a:gdLst/>
              <a:ahLst/>
              <a:cxnLst/>
              <a:rect l="l" t="t" r="r" b="b"/>
              <a:pathLst>
                <a:path w="24194" h="15539" extrusionOk="0">
                  <a:moveTo>
                    <a:pt x="24194" y="15539"/>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7" name="Google Shape;357;p17"/>
            <p:cNvSpPr/>
            <p:nvPr/>
          </p:nvSpPr>
          <p:spPr>
            <a:xfrm>
              <a:off x="3818244" y="3091226"/>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8" name="Google Shape;358;p17"/>
            <p:cNvSpPr/>
            <p:nvPr/>
          </p:nvSpPr>
          <p:spPr>
            <a:xfrm>
              <a:off x="3818244" y="3206046"/>
              <a:ext cx="711364" cy="456533"/>
            </a:xfrm>
            <a:custGeom>
              <a:avLst/>
              <a:gdLst/>
              <a:ahLst/>
              <a:cxnLst/>
              <a:rect l="l" t="t" r="r" b="b"/>
              <a:pathLst>
                <a:path w="24194" h="15527" extrusionOk="0">
                  <a:moveTo>
                    <a:pt x="24194" y="15527"/>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9" name="Google Shape;359;p17"/>
            <p:cNvSpPr/>
            <p:nvPr/>
          </p:nvSpPr>
          <p:spPr>
            <a:xfrm>
              <a:off x="3818244" y="3270469"/>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0" name="Google Shape;360;p17"/>
            <p:cNvSpPr/>
            <p:nvPr/>
          </p:nvSpPr>
          <p:spPr>
            <a:xfrm>
              <a:off x="3818244" y="3334892"/>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1" name="Google Shape;361;p17"/>
            <p:cNvSpPr/>
            <p:nvPr/>
          </p:nvSpPr>
          <p:spPr>
            <a:xfrm>
              <a:off x="3818244" y="3399315"/>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2" name="Google Shape;362;p17"/>
            <p:cNvSpPr/>
            <p:nvPr/>
          </p:nvSpPr>
          <p:spPr>
            <a:xfrm>
              <a:off x="3818244" y="3463385"/>
              <a:ext cx="711364" cy="456856"/>
            </a:xfrm>
            <a:custGeom>
              <a:avLst/>
              <a:gdLst/>
              <a:ahLst/>
              <a:cxnLst/>
              <a:rect l="l" t="t" r="r" b="b"/>
              <a:pathLst>
                <a:path w="24194" h="15538" extrusionOk="0">
                  <a:moveTo>
                    <a:pt x="24194" y="15538"/>
                  </a:moveTo>
                  <a:lnTo>
                    <a:pt x="0" y="1572"/>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3" name="Google Shape;363;p17"/>
            <p:cNvSpPr/>
            <p:nvPr/>
          </p:nvSpPr>
          <p:spPr>
            <a:xfrm>
              <a:off x="4606639" y="2089627"/>
              <a:ext cx="711011" cy="456533"/>
            </a:xfrm>
            <a:custGeom>
              <a:avLst/>
              <a:gdLst/>
              <a:ahLst/>
              <a:cxnLst/>
              <a:rect l="l" t="t" r="r" b="b"/>
              <a:pathLst>
                <a:path w="24182" h="15527" extrusionOk="0">
                  <a:moveTo>
                    <a:pt x="0" y="15527"/>
                  </a:moveTo>
                  <a:lnTo>
                    <a:pt x="24182" y="1561"/>
                  </a:lnTo>
                  <a:lnTo>
                    <a:pt x="24182" y="1"/>
                  </a:lnTo>
                  <a:lnTo>
                    <a:pt x="0"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4" name="Google Shape;364;p17"/>
            <p:cNvSpPr/>
            <p:nvPr/>
          </p:nvSpPr>
          <p:spPr>
            <a:xfrm>
              <a:off x="4606639" y="2153697"/>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5" name="Google Shape;365;p17"/>
            <p:cNvSpPr/>
            <p:nvPr/>
          </p:nvSpPr>
          <p:spPr>
            <a:xfrm>
              <a:off x="4606639" y="2218120"/>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6" name="Google Shape;366;p17"/>
            <p:cNvSpPr/>
            <p:nvPr/>
          </p:nvSpPr>
          <p:spPr>
            <a:xfrm>
              <a:off x="4606639" y="2282543"/>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7" name="Google Shape;367;p17"/>
            <p:cNvSpPr/>
            <p:nvPr/>
          </p:nvSpPr>
          <p:spPr>
            <a:xfrm>
              <a:off x="4606639" y="2346966"/>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8" name="Google Shape;368;p17"/>
            <p:cNvSpPr/>
            <p:nvPr/>
          </p:nvSpPr>
          <p:spPr>
            <a:xfrm>
              <a:off x="4606639" y="246178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9" name="Google Shape;369;p17"/>
            <p:cNvSpPr/>
            <p:nvPr/>
          </p:nvSpPr>
          <p:spPr>
            <a:xfrm>
              <a:off x="4606639" y="2526209"/>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0" name="Google Shape;370;p17"/>
            <p:cNvSpPr/>
            <p:nvPr/>
          </p:nvSpPr>
          <p:spPr>
            <a:xfrm>
              <a:off x="4606639" y="2590250"/>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1" name="Google Shape;371;p17"/>
            <p:cNvSpPr/>
            <p:nvPr/>
          </p:nvSpPr>
          <p:spPr>
            <a:xfrm>
              <a:off x="4606639" y="2654673"/>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2" name="Google Shape;372;p17"/>
            <p:cNvSpPr/>
            <p:nvPr/>
          </p:nvSpPr>
          <p:spPr>
            <a:xfrm>
              <a:off x="4606639" y="271909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3" name="Google Shape;373;p17"/>
            <p:cNvSpPr/>
            <p:nvPr/>
          </p:nvSpPr>
          <p:spPr>
            <a:xfrm>
              <a:off x="4606639" y="2833916"/>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4" name="Google Shape;374;p17"/>
            <p:cNvSpPr/>
            <p:nvPr/>
          </p:nvSpPr>
          <p:spPr>
            <a:xfrm>
              <a:off x="4606639" y="2898339"/>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5" name="Google Shape;375;p17"/>
            <p:cNvSpPr/>
            <p:nvPr/>
          </p:nvSpPr>
          <p:spPr>
            <a:xfrm>
              <a:off x="4606639" y="2962762"/>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6" name="Google Shape;376;p17"/>
            <p:cNvSpPr/>
            <p:nvPr/>
          </p:nvSpPr>
          <p:spPr>
            <a:xfrm>
              <a:off x="4606639" y="3026803"/>
              <a:ext cx="711011" cy="456885"/>
            </a:xfrm>
            <a:custGeom>
              <a:avLst/>
              <a:gdLst/>
              <a:ahLst/>
              <a:cxnLst/>
              <a:rect l="l" t="t" r="r" b="b"/>
              <a:pathLst>
                <a:path w="24182" h="15539" extrusionOk="0">
                  <a:moveTo>
                    <a:pt x="0" y="15539"/>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7" name="Google Shape;377;p17"/>
            <p:cNvSpPr/>
            <p:nvPr/>
          </p:nvSpPr>
          <p:spPr>
            <a:xfrm>
              <a:off x="4606639" y="3091226"/>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8" name="Google Shape;378;p17"/>
            <p:cNvSpPr/>
            <p:nvPr/>
          </p:nvSpPr>
          <p:spPr>
            <a:xfrm>
              <a:off x="4606639" y="3206046"/>
              <a:ext cx="711011" cy="456533"/>
            </a:xfrm>
            <a:custGeom>
              <a:avLst/>
              <a:gdLst/>
              <a:ahLst/>
              <a:cxnLst/>
              <a:rect l="l" t="t" r="r" b="b"/>
              <a:pathLst>
                <a:path w="24182" h="15527" extrusionOk="0">
                  <a:moveTo>
                    <a:pt x="0" y="15527"/>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9" name="Google Shape;379;p17"/>
            <p:cNvSpPr/>
            <p:nvPr/>
          </p:nvSpPr>
          <p:spPr>
            <a:xfrm>
              <a:off x="4606639" y="3270469"/>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0" name="Google Shape;380;p17"/>
            <p:cNvSpPr/>
            <p:nvPr/>
          </p:nvSpPr>
          <p:spPr>
            <a:xfrm>
              <a:off x="4606639" y="3334892"/>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1" name="Google Shape;381;p17"/>
            <p:cNvSpPr/>
            <p:nvPr/>
          </p:nvSpPr>
          <p:spPr>
            <a:xfrm>
              <a:off x="4606639" y="3399315"/>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2" name="Google Shape;382;p17"/>
            <p:cNvSpPr/>
            <p:nvPr/>
          </p:nvSpPr>
          <p:spPr>
            <a:xfrm>
              <a:off x="4606639" y="3463385"/>
              <a:ext cx="711011" cy="456856"/>
            </a:xfrm>
            <a:custGeom>
              <a:avLst/>
              <a:gdLst/>
              <a:ahLst/>
              <a:cxnLst/>
              <a:rect l="l" t="t" r="r" b="b"/>
              <a:pathLst>
                <a:path w="24182" h="15538" extrusionOk="0">
                  <a:moveTo>
                    <a:pt x="0" y="15538"/>
                  </a:moveTo>
                  <a:lnTo>
                    <a:pt x="24182" y="1572"/>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383" name="Google Shape;383;p17"/>
            <p:cNvGrpSpPr/>
            <p:nvPr/>
          </p:nvGrpSpPr>
          <p:grpSpPr>
            <a:xfrm>
              <a:off x="3478424" y="1308364"/>
              <a:ext cx="2180470" cy="1878295"/>
              <a:chOff x="5553063" y="1487604"/>
              <a:chExt cx="1981525" cy="1707075"/>
            </a:xfrm>
          </p:grpSpPr>
          <p:sp>
            <p:nvSpPr>
              <p:cNvPr id="384" name="Google Shape;384;p17"/>
              <p:cNvSpPr/>
              <p:nvPr/>
            </p:nvSpPr>
            <p:spPr>
              <a:xfrm>
                <a:off x="5563488" y="2071829"/>
                <a:ext cx="1960975" cy="1122850"/>
              </a:xfrm>
              <a:custGeom>
                <a:avLst/>
                <a:gdLst/>
                <a:ahLst/>
                <a:cxnLst/>
                <a:rect l="l" t="t" r="r" b="b"/>
                <a:pathLst>
                  <a:path w="78439" h="44914" extrusionOk="0">
                    <a:moveTo>
                      <a:pt x="12" y="1"/>
                    </a:moveTo>
                    <a:cubicBezTo>
                      <a:pt x="12" y="72"/>
                      <a:pt x="12" y="132"/>
                      <a:pt x="12" y="191"/>
                    </a:cubicBezTo>
                    <a:cubicBezTo>
                      <a:pt x="12" y="263"/>
                      <a:pt x="12" y="322"/>
                      <a:pt x="12" y="394"/>
                    </a:cubicBezTo>
                    <a:cubicBezTo>
                      <a:pt x="12" y="453"/>
                      <a:pt x="12" y="525"/>
                      <a:pt x="12" y="584"/>
                    </a:cubicBezTo>
                    <a:cubicBezTo>
                      <a:pt x="12" y="656"/>
                      <a:pt x="12" y="715"/>
                      <a:pt x="12" y="775"/>
                    </a:cubicBezTo>
                    <a:cubicBezTo>
                      <a:pt x="12" y="846"/>
                      <a:pt x="12" y="906"/>
                      <a:pt x="12" y="977"/>
                    </a:cubicBezTo>
                    <a:cubicBezTo>
                      <a:pt x="12" y="1037"/>
                      <a:pt x="12" y="1108"/>
                      <a:pt x="12" y="1167"/>
                    </a:cubicBezTo>
                    <a:cubicBezTo>
                      <a:pt x="12" y="1239"/>
                      <a:pt x="12" y="1298"/>
                      <a:pt x="12" y="1358"/>
                    </a:cubicBezTo>
                    <a:cubicBezTo>
                      <a:pt x="12" y="1429"/>
                      <a:pt x="12" y="1489"/>
                      <a:pt x="12" y="1560"/>
                    </a:cubicBezTo>
                    <a:cubicBezTo>
                      <a:pt x="12" y="1620"/>
                      <a:pt x="12" y="1691"/>
                      <a:pt x="12" y="1751"/>
                    </a:cubicBezTo>
                    <a:cubicBezTo>
                      <a:pt x="12" y="1822"/>
                      <a:pt x="12" y="1882"/>
                      <a:pt x="12" y="1941"/>
                    </a:cubicBezTo>
                    <a:cubicBezTo>
                      <a:pt x="12" y="2013"/>
                      <a:pt x="12" y="2072"/>
                      <a:pt x="12" y="2144"/>
                    </a:cubicBezTo>
                    <a:cubicBezTo>
                      <a:pt x="12" y="2203"/>
                      <a:pt x="12" y="2275"/>
                      <a:pt x="12" y="2334"/>
                    </a:cubicBezTo>
                    <a:cubicBezTo>
                      <a:pt x="12" y="2406"/>
                      <a:pt x="12" y="2465"/>
                      <a:pt x="12" y="2525"/>
                    </a:cubicBezTo>
                    <a:cubicBezTo>
                      <a:pt x="12" y="2596"/>
                      <a:pt x="12" y="2656"/>
                      <a:pt x="12" y="2727"/>
                    </a:cubicBezTo>
                    <a:cubicBezTo>
                      <a:pt x="12" y="2787"/>
                      <a:pt x="12" y="2858"/>
                      <a:pt x="12" y="2918"/>
                    </a:cubicBezTo>
                    <a:cubicBezTo>
                      <a:pt x="12" y="2989"/>
                      <a:pt x="12" y="3049"/>
                      <a:pt x="12" y="3108"/>
                    </a:cubicBezTo>
                    <a:cubicBezTo>
                      <a:pt x="12" y="3180"/>
                      <a:pt x="12" y="3239"/>
                      <a:pt x="12" y="3311"/>
                    </a:cubicBezTo>
                    <a:cubicBezTo>
                      <a:pt x="12" y="3370"/>
                      <a:pt x="12" y="3442"/>
                      <a:pt x="12" y="3501"/>
                    </a:cubicBezTo>
                    <a:cubicBezTo>
                      <a:pt x="12" y="3573"/>
                      <a:pt x="12" y="3632"/>
                      <a:pt x="12" y="3692"/>
                    </a:cubicBezTo>
                    <a:cubicBezTo>
                      <a:pt x="12" y="3763"/>
                      <a:pt x="12" y="3823"/>
                      <a:pt x="12" y="3894"/>
                    </a:cubicBezTo>
                    <a:cubicBezTo>
                      <a:pt x="12" y="3954"/>
                      <a:pt x="12" y="4025"/>
                      <a:pt x="12" y="4085"/>
                    </a:cubicBezTo>
                    <a:cubicBezTo>
                      <a:pt x="12" y="4156"/>
                      <a:pt x="12" y="4215"/>
                      <a:pt x="12" y="4275"/>
                    </a:cubicBezTo>
                    <a:cubicBezTo>
                      <a:pt x="12" y="4346"/>
                      <a:pt x="12" y="4406"/>
                      <a:pt x="12" y="4477"/>
                    </a:cubicBezTo>
                    <a:cubicBezTo>
                      <a:pt x="12" y="4537"/>
                      <a:pt x="12" y="4608"/>
                      <a:pt x="12" y="4668"/>
                    </a:cubicBezTo>
                    <a:cubicBezTo>
                      <a:pt x="12" y="4739"/>
                      <a:pt x="12" y="4799"/>
                      <a:pt x="12" y="4858"/>
                    </a:cubicBezTo>
                    <a:cubicBezTo>
                      <a:pt x="12" y="4930"/>
                      <a:pt x="12" y="4989"/>
                      <a:pt x="12" y="5061"/>
                    </a:cubicBezTo>
                    <a:cubicBezTo>
                      <a:pt x="12" y="5120"/>
                      <a:pt x="12" y="5192"/>
                      <a:pt x="12" y="5251"/>
                    </a:cubicBezTo>
                    <a:cubicBezTo>
                      <a:pt x="12" y="5323"/>
                      <a:pt x="12" y="5382"/>
                      <a:pt x="12" y="5442"/>
                    </a:cubicBezTo>
                    <a:cubicBezTo>
                      <a:pt x="12" y="5513"/>
                      <a:pt x="12" y="5573"/>
                      <a:pt x="12" y="5644"/>
                    </a:cubicBezTo>
                    <a:cubicBezTo>
                      <a:pt x="12" y="5704"/>
                      <a:pt x="12" y="5775"/>
                      <a:pt x="12" y="5835"/>
                    </a:cubicBezTo>
                    <a:cubicBezTo>
                      <a:pt x="12" y="5906"/>
                      <a:pt x="12" y="5966"/>
                      <a:pt x="12" y="6025"/>
                    </a:cubicBezTo>
                    <a:cubicBezTo>
                      <a:pt x="12" y="6097"/>
                      <a:pt x="12" y="6156"/>
                      <a:pt x="12" y="6228"/>
                    </a:cubicBezTo>
                    <a:cubicBezTo>
                      <a:pt x="12" y="6287"/>
                      <a:pt x="12" y="6359"/>
                      <a:pt x="12" y="6418"/>
                    </a:cubicBezTo>
                    <a:cubicBezTo>
                      <a:pt x="12" y="6490"/>
                      <a:pt x="12" y="6549"/>
                      <a:pt x="12" y="6609"/>
                    </a:cubicBezTo>
                    <a:cubicBezTo>
                      <a:pt x="12" y="6680"/>
                      <a:pt x="12" y="6740"/>
                      <a:pt x="12" y="6811"/>
                    </a:cubicBezTo>
                    <a:cubicBezTo>
                      <a:pt x="12" y="6871"/>
                      <a:pt x="12" y="6942"/>
                      <a:pt x="12" y="7002"/>
                    </a:cubicBezTo>
                    <a:cubicBezTo>
                      <a:pt x="12" y="7073"/>
                      <a:pt x="12" y="7132"/>
                      <a:pt x="12" y="7192"/>
                    </a:cubicBezTo>
                    <a:cubicBezTo>
                      <a:pt x="12" y="7263"/>
                      <a:pt x="12" y="7323"/>
                      <a:pt x="12" y="7394"/>
                    </a:cubicBezTo>
                    <a:cubicBezTo>
                      <a:pt x="12" y="7454"/>
                      <a:pt x="12" y="7525"/>
                      <a:pt x="12" y="7585"/>
                    </a:cubicBezTo>
                    <a:cubicBezTo>
                      <a:pt x="12" y="7656"/>
                      <a:pt x="12" y="7716"/>
                      <a:pt x="12" y="7775"/>
                    </a:cubicBezTo>
                    <a:cubicBezTo>
                      <a:pt x="12" y="7847"/>
                      <a:pt x="12" y="7906"/>
                      <a:pt x="12" y="7978"/>
                    </a:cubicBezTo>
                    <a:cubicBezTo>
                      <a:pt x="12" y="8037"/>
                      <a:pt x="12" y="8109"/>
                      <a:pt x="12" y="8168"/>
                    </a:cubicBezTo>
                    <a:cubicBezTo>
                      <a:pt x="12" y="8228"/>
                      <a:pt x="12" y="8299"/>
                      <a:pt x="12" y="8359"/>
                    </a:cubicBezTo>
                    <a:cubicBezTo>
                      <a:pt x="12" y="8430"/>
                      <a:pt x="12" y="8490"/>
                      <a:pt x="12" y="8561"/>
                    </a:cubicBezTo>
                    <a:cubicBezTo>
                      <a:pt x="12" y="8621"/>
                      <a:pt x="12" y="8692"/>
                      <a:pt x="12" y="8752"/>
                    </a:cubicBezTo>
                    <a:cubicBezTo>
                      <a:pt x="12" y="8811"/>
                      <a:pt x="12" y="8883"/>
                      <a:pt x="12" y="8942"/>
                    </a:cubicBezTo>
                    <a:cubicBezTo>
                      <a:pt x="12" y="9014"/>
                      <a:pt x="12" y="9073"/>
                      <a:pt x="12" y="9145"/>
                    </a:cubicBezTo>
                    <a:cubicBezTo>
                      <a:pt x="12" y="9204"/>
                      <a:pt x="12" y="9276"/>
                      <a:pt x="12" y="9335"/>
                    </a:cubicBezTo>
                    <a:cubicBezTo>
                      <a:pt x="12" y="9395"/>
                      <a:pt x="12" y="9466"/>
                      <a:pt x="12" y="9526"/>
                    </a:cubicBezTo>
                    <a:cubicBezTo>
                      <a:pt x="12" y="9597"/>
                      <a:pt x="12" y="9657"/>
                      <a:pt x="12" y="9728"/>
                    </a:cubicBezTo>
                    <a:cubicBezTo>
                      <a:pt x="12" y="9788"/>
                      <a:pt x="12" y="9859"/>
                      <a:pt x="12" y="9919"/>
                    </a:cubicBezTo>
                    <a:cubicBezTo>
                      <a:pt x="12" y="9978"/>
                      <a:pt x="12" y="10050"/>
                      <a:pt x="12" y="10109"/>
                    </a:cubicBezTo>
                    <a:cubicBezTo>
                      <a:pt x="12" y="10180"/>
                      <a:pt x="12" y="10240"/>
                      <a:pt x="12" y="10311"/>
                    </a:cubicBezTo>
                    <a:cubicBezTo>
                      <a:pt x="12" y="10371"/>
                      <a:pt x="12" y="10442"/>
                      <a:pt x="12" y="10502"/>
                    </a:cubicBezTo>
                    <a:cubicBezTo>
                      <a:pt x="12" y="10561"/>
                      <a:pt x="12" y="10633"/>
                      <a:pt x="12" y="10692"/>
                    </a:cubicBezTo>
                    <a:cubicBezTo>
                      <a:pt x="12" y="10764"/>
                      <a:pt x="12" y="10823"/>
                      <a:pt x="12" y="10895"/>
                    </a:cubicBezTo>
                    <a:cubicBezTo>
                      <a:pt x="12" y="10954"/>
                      <a:pt x="12" y="11026"/>
                      <a:pt x="12" y="11085"/>
                    </a:cubicBezTo>
                    <a:cubicBezTo>
                      <a:pt x="12" y="11145"/>
                      <a:pt x="12" y="11216"/>
                      <a:pt x="12" y="11276"/>
                    </a:cubicBezTo>
                    <a:cubicBezTo>
                      <a:pt x="12" y="11347"/>
                      <a:pt x="12" y="11407"/>
                      <a:pt x="12" y="11478"/>
                    </a:cubicBezTo>
                    <a:cubicBezTo>
                      <a:pt x="12" y="11538"/>
                      <a:pt x="12" y="11609"/>
                      <a:pt x="12" y="11669"/>
                    </a:cubicBezTo>
                    <a:cubicBezTo>
                      <a:pt x="12" y="11728"/>
                      <a:pt x="12" y="11800"/>
                      <a:pt x="12" y="11859"/>
                    </a:cubicBezTo>
                    <a:cubicBezTo>
                      <a:pt x="12" y="11931"/>
                      <a:pt x="12" y="11990"/>
                      <a:pt x="12" y="12062"/>
                    </a:cubicBezTo>
                    <a:cubicBezTo>
                      <a:pt x="12" y="12121"/>
                      <a:pt x="12" y="12193"/>
                      <a:pt x="12" y="12252"/>
                    </a:cubicBezTo>
                    <a:cubicBezTo>
                      <a:pt x="12" y="12312"/>
                      <a:pt x="12" y="12383"/>
                      <a:pt x="12" y="12443"/>
                    </a:cubicBezTo>
                    <a:cubicBezTo>
                      <a:pt x="12" y="12514"/>
                      <a:pt x="12" y="12574"/>
                      <a:pt x="12" y="12645"/>
                    </a:cubicBezTo>
                    <a:cubicBezTo>
                      <a:pt x="12" y="12705"/>
                      <a:pt x="12" y="12776"/>
                      <a:pt x="12" y="12836"/>
                    </a:cubicBezTo>
                    <a:cubicBezTo>
                      <a:pt x="12" y="12895"/>
                      <a:pt x="12" y="12967"/>
                      <a:pt x="12" y="13026"/>
                    </a:cubicBezTo>
                    <a:cubicBezTo>
                      <a:pt x="12" y="13098"/>
                      <a:pt x="12" y="13157"/>
                      <a:pt x="12" y="13228"/>
                    </a:cubicBezTo>
                    <a:cubicBezTo>
                      <a:pt x="12" y="13288"/>
                      <a:pt x="12" y="13359"/>
                      <a:pt x="12" y="13419"/>
                    </a:cubicBezTo>
                    <a:cubicBezTo>
                      <a:pt x="12" y="13479"/>
                      <a:pt x="12" y="13550"/>
                      <a:pt x="12" y="13609"/>
                    </a:cubicBezTo>
                    <a:cubicBezTo>
                      <a:pt x="12" y="13681"/>
                      <a:pt x="12" y="13740"/>
                      <a:pt x="12" y="13812"/>
                    </a:cubicBezTo>
                    <a:cubicBezTo>
                      <a:pt x="12" y="13871"/>
                      <a:pt x="12" y="13943"/>
                      <a:pt x="12" y="14002"/>
                    </a:cubicBezTo>
                    <a:cubicBezTo>
                      <a:pt x="12" y="14062"/>
                      <a:pt x="12" y="14133"/>
                      <a:pt x="12" y="14193"/>
                    </a:cubicBezTo>
                    <a:cubicBezTo>
                      <a:pt x="12" y="14264"/>
                      <a:pt x="12" y="14324"/>
                      <a:pt x="12" y="14395"/>
                    </a:cubicBezTo>
                    <a:cubicBezTo>
                      <a:pt x="12" y="14455"/>
                      <a:pt x="12" y="14526"/>
                      <a:pt x="12" y="14586"/>
                    </a:cubicBezTo>
                    <a:cubicBezTo>
                      <a:pt x="12" y="14645"/>
                      <a:pt x="12" y="14717"/>
                      <a:pt x="12" y="14776"/>
                    </a:cubicBezTo>
                    <a:cubicBezTo>
                      <a:pt x="12" y="14848"/>
                      <a:pt x="12" y="14907"/>
                      <a:pt x="12" y="14979"/>
                    </a:cubicBezTo>
                    <a:cubicBezTo>
                      <a:pt x="12" y="15038"/>
                      <a:pt x="12" y="15110"/>
                      <a:pt x="12" y="15169"/>
                    </a:cubicBezTo>
                    <a:cubicBezTo>
                      <a:pt x="12" y="15229"/>
                      <a:pt x="12" y="15300"/>
                      <a:pt x="12" y="15360"/>
                    </a:cubicBezTo>
                    <a:cubicBezTo>
                      <a:pt x="12" y="15431"/>
                      <a:pt x="12" y="15491"/>
                      <a:pt x="12" y="15562"/>
                    </a:cubicBezTo>
                    <a:cubicBezTo>
                      <a:pt x="12" y="15622"/>
                      <a:pt x="12" y="15693"/>
                      <a:pt x="12" y="15753"/>
                    </a:cubicBezTo>
                    <a:cubicBezTo>
                      <a:pt x="12" y="15812"/>
                      <a:pt x="12" y="15884"/>
                      <a:pt x="12" y="15943"/>
                    </a:cubicBezTo>
                    <a:cubicBezTo>
                      <a:pt x="12" y="16015"/>
                      <a:pt x="12" y="16074"/>
                      <a:pt x="12" y="16146"/>
                    </a:cubicBezTo>
                    <a:cubicBezTo>
                      <a:pt x="12" y="16205"/>
                      <a:pt x="12" y="16276"/>
                      <a:pt x="12" y="16336"/>
                    </a:cubicBezTo>
                    <a:cubicBezTo>
                      <a:pt x="12" y="16396"/>
                      <a:pt x="12" y="16467"/>
                      <a:pt x="12" y="16527"/>
                    </a:cubicBezTo>
                    <a:cubicBezTo>
                      <a:pt x="12" y="16598"/>
                      <a:pt x="12" y="16657"/>
                      <a:pt x="12" y="16729"/>
                    </a:cubicBezTo>
                    <a:cubicBezTo>
                      <a:pt x="12" y="16788"/>
                      <a:pt x="12" y="16860"/>
                      <a:pt x="12" y="16919"/>
                    </a:cubicBezTo>
                    <a:cubicBezTo>
                      <a:pt x="12" y="16979"/>
                      <a:pt x="12" y="17050"/>
                      <a:pt x="12" y="17110"/>
                    </a:cubicBezTo>
                    <a:cubicBezTo>
                      <a:pt x="12" y="17181"/>
                      <a:pt x="12" y="17241"/>
                      <a:pt x="12" y="17312"/>
                    </a:cubicBezTo>
                    <a:cubicBezTo>
                      <a:pt x="12" y="17372"/>
                      <a:pt x="12" y="17443"/>
                      <a:pt x="12" y="17503"/>
                    </a:cubicBezTo>
                    <a:cubicBezTo>
                      <a:pt x="12" y="17562"/>
                      <a:pt x="12" y="17634"/>
                      <a:pt x="12" y="17693"/>
                    </a:cubicBezTo>
                    <a:cubicBezTo>
                      <a:pt x="12" y="17765"/>
                      <a:pt x="12" y="17824"/>
                      <a:pt x="12" y="17896"/>
                    </a:cubicBezTo>
                    <a:cubicBezTo>
                      <a:pt x="12" y="17955"/>
                      <a:pt x="12" y="18015"/>
                      <a:pt x="12" y="18086"/>
                    </a:cubicBezTo>
                    <a:cubicBezTo>
                      <a:pt x="12" y="18146"/>
                      <a:pt x="12" y="18217"/>
                      <a:pt x="12" y="18277"/>
                    </a:cubicBezTo>
                    <a:cubicBezTo>
                      <a:pt x="12" y="18348"/>
                      <a:pt x="12" y="18408"/>
                      <a:pt x="12" y="18479"/>
                    </a:cubicBezTo>
                    <a:cubicBezTo>
                      <a:pt x="12" y="18539"/>
                      <a:pt x="12" y="18598"/>
                      <a:pt x="12" y="18670"/>
                    </a:cubicBezTo>
                    <a:cubicBezTo>
                      <a:pt x="12" y="18729"/>
                      <a:pt x="12" y="18801"/>
                      <a:pt x="12" y="18860"/>
                    </a:cubicBezTo>
                    <a:cubicBezTo>
                      <a:pt x="12" y="18932"/>
                      <a:pt x="12" y="18991"/>
                      <a:pt x="12" y="19063"/>
                    </a:cubicBezTo>
                    <a:cubicBezTo>
                      <a:pt x="12" y="19122"/>
                      <a:pt x="12" y="19182"/>
                      <a:pt x="12" y="19253"/>
                    </a:cubicBezTo>
                    <a:cubicBezTo>
                      <a:pt x="12" y="19313"/>
                      <a:pt x="12" y="19384"/>
                      <a:pt x="12" y="19444"/>
                    </a:cubicBezTo>
                    <a:cubicBezTo>
                      <a:pt x="12" y="19515"/>
                      <a:pt x="12" y="19575"/>
                      <a:pt x="12" y="19646"/>
                    </a:cubicBezTo>
                    <a:cubicBezTo>
                      <a:pt x="12" y="19705"/>
                      <a:pt x="12" y="19765"/>
                      <a:pt x="12" y="19836"/>
                    </a:cubicBezTo>
                    <a:cubicBezTo>
                      <a:pt x="12" y="19896"/>
                      <a:pt x="12" y="19967"/>
                      <a:pt x="12" y="20027"/>
                    </a:cubicBezTo>
                    <a:cubicBezTo>
                      <a:pt x="12" y="20098"/>
                      <a:pt x="12" y="20158"/>
                      <a:pt x="12" y="20229"/>
                    </a:cubicBezTo>
                    <a:cubicBezTo>
                      <a:pt x="12" y="20289"/>
                      <a:pt x="12" y="20348"/>
                      <a:pt x="12" y="20420"/>
                    </a:cubicBezTo>
                    <a:cubicBezTo>
                      <a:pt x="12" y="20479"/>
                      <a:pt x="12" y="20551"/>
                      <a:pt x="12" y="20610"/>
                    </a:cubicBezTo>
                    <a:cubicBezTo>
                      <a:pt x="12" y="20682"/>
                      <a:pt x="12" y="20741"/>
                      <a:pt x="12" y="20813"/>
                    </a:cubicBezTo>
                    <a:cubicBezTo>
                      <a:pt x="12" y="20872"/>
                      <a:pt x="12" y="20932"/>
                      <a:pt x="12" y="21003"/>
                    </a:cubicBezTo>
                    <a:cubicBezTo>
                      <a:pt x="12" y="21063"/>
                      <a:pt x="12" y="21134"/>
                      <a:pt x="12" y="21194"/>
                    </a:cubicBezTo>
                    <a:cubicBezTo>
                      <a:pt x="12" y="21265"/>
                      <a:pt x="12" y="21325"/>
                      <a:pt x="12" y="21396"/>
                    </a:cubicBezTo>
                    <a:cubicBezTo>
                      <a:pt x="12" y="21456"/>
                      <a:pt x="12" y="21515"/>
                      <a:pt x="12" y="21587"/>
                    </a:cubicBezTo>
                    <a:cubicBezTo>
                      <a:pt x="0" y="22515"/>
                      <a:pt x="500" y="23373"/>
                      <a:pt x="1310" y="23837"/>
                    </a:cubicBezTo>
                    <a:lnTo>
                      <a:pt x="36612" y="44208"/>
                    </a:lnTo>
                    <a:cubicBezTo>
                      <a:pt x="37416" y="44679"/>
                      <a:pt x="38315" y="44914"/>
                      <a:pt x="39215" y="44914"/>
                    </a:cubicBezTo>
                    <a:cubicBezTo>
                      <a:pt x="40115" y="44914"/>
                      <a:pt x="41017" y="44679"/>
                      <a:pt x="41827" y="44208"/>
                    </a:cubicBezTo>
                    <a:lnTo>
                      <a:pt x="77129" y="23837"/>
                    </a:lnTo>
                    <a:cubicBezTo>
                      <a:pt x="77939" y="23373"/>
                      <a:pt x="78439" y="22515"/>
                      <a:pt x="78427" y="21587"/>
                    </a:cubicBezTo>
                    <a:lnTo>
                      <a:pt x="78427" y="21384"/>
                    </a:lnTo>
                    <a:lnTo>
                      <a:pt x="78427" y="21194"/>
                    </a:lnTo>
                    <a:lnTo>
                      <a:pt x="78427" y="21003"/>
                    </a:lnTo>
                    <a:lnTo>
                      <a:pt x="78427" y="20801"/>
                    </a:lnTo>
                    <a:lnTo>
                      <a:pt x="78427" y="20610"/>
                    </a:lnTo>
                    <a:lnTo>
                      <a:pt x="78427" y="20420"/>
                    </a:lnTo>
                    <a:lnTo>
                      <a:pt x="78427" y="20217"/>
                    </a:lnTo>
                    <a:lnTo>
                      <a:pt x="78427" y="20027"/>
                    </a:lnTo>
                    <a:lnTo>
                      <a:pt x="78427" y="19836"/>
                    </a:lnTo>
                    <a:lnTo>
                      <a:pt x="78427" y="19634"/>
                    </a:lnTo>
                    <a:lnTo>
                      <a:pt x="78427" y="19444"/>
                    </a:lnTo>
                    <a:lnTo>
                      <a:pt x="78427" y="19253"/>
                    </a:lnTo>
                    <a:lnTo>
                      <a:pt x="78427" y="19051"/>
                    </a:lnTo>
                    <a:lnTo>
                      <a:pt x="78427" y="18860"/>
                    </a:lnTo>
                    <a:lnTo>
                      <a:pt x="78427" y="18670"/>
                    </a:lnTo>
                    <a:lnTo>
                      <a:pt x="78427" y="18467"/>
                    </a:lnTo>
                    <a:lnTo>
                      <a:pt x="78427" y="18277"/>
                    </a:lnTo>
                    <a:lnTo>
                      <a:pt x="78427" y="18086"/>
                    </a:lnTo>
                    <a:lnTo>
                      <a:pt x="78427" y="17884"/>
                    </a:lnTo>
                    <a:lnTo>
                      <a:pt x="78427" y="17693"/>
                    </a:lnTo>
                    <a:lnTo>
                      <a:pt x="78427" y="17503"/>
                    </a:lnTo>
                    <a:lnTo>
                      <a:pt x="78427" y="17300"/>
                    </a:lnTo>
                    <a:lnTo>
                      <a:pt x="78427" y="17110"/>
                    </a:lnTo>
                    <a:lnTo>
                      <a:pt x="78427" y="16919"/>
                    </a:lnTo>
                    <a:lnTo>
                      <a:pt x="78427" y="16717"/>
                    </a:lnTo>
                    <a:lnTo>
                      <a:pt x="78427" y="16527"/>
                    </a:lnTo>
                    <a:lnTo>
                      <a:pt x="78427" y="16336"/>
                    </a:lnTo>
                    <a:lnTo>
                      <a:pt x="78427" y="16146"/>
                    </a:lnTo>
                    <a:lnTo>
                      <a:pt x="78427" y="15943"/>
                    </a:lnTo>
                    <a:lnTo>
                      <a:pt x="78427" y="15753"/>
                    </a:lnTo>
                    <a:lnTo>
                      <a:pt x="78427" y="15562"/>
                    </a:lnTo>
                    <a:lnTo>
                      <a:pt x="78427" y="15360"/>
                    </a:lnTo>
                    <a:lnTo>
                      <a:pt x="78427" y="15169"/>
                    </a:lnTo>
                    <a:lnTo>
                      <a:pt x="78427" y="14979"/>
                    </a:lnTo>
                    <a:lnTo>
                      <a:pt x="78427" y="14776"/>
                    </a:lnTo>
                    <a:lnTo>
                      <a:pt x="78427" y="14586"/>
                    </a:lnTo>
                    <a:lnTo>
                      <a:pt x="78427" y="14395"/>
                    </a:lnTo>
                    <a:lnTo>
                      <a:pt x="78427" y="14193"/>
                    </a:lnTo>
                    <a:lnTo>
                      <a:pt x="78427" y="14002"/>
                    </a:lnTo>
                    <a:lnTo>
                      <a:pt x="78427" y="13812"/>
                    </a:lnTo>
                    <a:lnTo>
                      <a:pt x="78427" y="13609"/>
                    </a:lnTo>
                    <a:lnTo>
                      <a:pt x="78427" y="13419"/>
                    </a:lnTo>
                    <a:lnTo>
                      <a:pt x="78427" y="13228"/>
                    </a:lnTo>
                    <a:lnTo>
                      <a:pt x="78427" y="13026"/>
                    </a:lnTo>
                    <a:lnTo>
                      <a:pt x="78427" y="12836"/>
                    </a:lnTo>
                    <a:lnTo>
                      <a:pt x="78427" y="12645"/>
                    </a:lnTo>
                    <a:lnTo>
                      <a:pt x="78427" y="12443"/>
                    </a:lnTo>
                    <a:lnTo>
                      <a:pt x="78427" y="12252"/>
                    </a:lnTo>
                    <a:lnTo>
                      <a:pt x="78427" y="12062"/>
                    </a:lnTo>
                    <a:lnTo>
                      <a:pt x="78427" y="11859"/>
                    </a:lnTo>
                    <a:lnTo>
                      <a:pt x="78427" y="11669"/>
                    </a:lnTo>
                    <a:lnTo>
                      <a:pt x="78427" y="11478"/>
                    </a:lnTo>
                    <a:lnTo>
                      <a:pt x="78427" y="11276"/>
                    </a:lnTo>
                    <a:lnTo>
                      <a:pt x="78427" y="11085"/>
                    </a:lnTo>
                    <a:lnTo>
                      <a:pt x="78427" y="10895"/>
                    </a:lnTo>
                    <a:lnTo>
                      <a:pt x="78427" y="10692"/>
                    </a:lnTo>
                    <a:lnTo>
                      <a:pt x="78427" y="10502"/>
                    </a:lnTo>
                    <a:lnTo>
                      <a:pt x="78427" y="10311"/>
                    </a:lnTo>
                    <a:lnTo>
                      <a:pt x="78427" y="10109"/>
                    </a:lnTo>
                    <a:lnTo>
                      <a:pt x="78427" y="9919"/>
                    </a:lnTo>
                    <a:lnTo>
                      <a:pt x="78427" y="9728"/>
                    </a:lnTo>
                    <a:lnTo>
                      <a:pt x="78427" y="9526"/>
                    </a:lnTo>
                    <a:lnTo>
                      <a:pt x="78427" y="9335"/>
                    </a:lnTo>
                    <a:lnTo>
                      <a:pt x="78427" y="9145"/>
                    </a:lnTo>
                    <a:lnTo>
                      <a:pt x="78427" y="8942"/>
                    </a:lnTo>
                    <a:lnTo>
                      <a:pt x="78427" y="8752"/>
                    </a:lnTo>
                    <a:lnTo>
                      <a:pt x="78427" y="8561"/>
                    </a:lnTo>
                    <a:lnTo>
                      <a:pt x="78427" y="8359"/>
                    </a:lnTo>
                    <a:lnTo>
                      <a:pt x="78427" y="8168"/>
                    </a:lnTo>
                    <a:lnTo>
                      <a:pt x="78427" y="7978"/>
                    </a:lnTo>
                    <a:lnTo>
                      <a:pt x="78427" y="7775"/>
                    </a:lnTo>
                    <a:lnTo>
                      <a:pt x="78427" y="7585"/>
                    </a:lnTo>
                    <a:lnTo>
                      <a:pt x="78427" y="7394"/>
                    </a:lnTo>
                    <a:lnTo>
                      <a:pt x="78427" y="7192"/>
                    </a:lnTo>
                    <a:lnTo>
                      <a:pt x="78427" y="7002"/>
                    </a:lnTo>
                    <a:lnTo>
                      <a:pt x="78427" y="6811"/>
                    </a:lnTo>
                    <a:lnTo>
                      <a:pt x="78427" y="6609"/>
                    </a:lnTo>
                    <a:lnTo>
                      <a:pt x="78427" y="6418"/>
                    </a:lnTo>
                    <a:lnTo>
                      <a:pt x="78427" y="6228"/>
                    </a:lnTo>
                    <a:lnTo>
                      <a:pt x="78427" y="6025"/>
                    </a:lnTo>
                    <a:lnTo>
                      <a:pt x="78427" y="5835"/>
                    </a:lnTo>
                    <a:lnTo>
                      <a:pt x="78427" y="5644"/>
                    </a:lnTo>
                    <a:lnTo>
                      <a:pt x="78427" y="5442"/>
                    </a:lnTo>
                    <a:lnTo>
                      <a:pt x="78427" y="5251"/>
                    </a:lnTo>
                    <a:lnTo>
                      <a:pt x="78427" y="5061"/>
                    </a:lnTo>
                    <a:lnTo>
                      <a:pt x="78427" y="4858"/>
                    </a:lnTo>
                    <a:lnTo>
                      <a:pt x="78427" y="4668"/>
                    </a:lnTo>
                    <a:lnTo>
                      <a:pt x="78427" y="4477"/>
                    </a:lnTo>
                    <a:lnTo>
                      <a:pt x="78427" y="4275"/>
                    </a:lnTo>
                    <a:lnTo>
                      <a:pt x="78427" y="4085"/>
                    </a:lnTo>
                    <a:lnTo>
                      <a:pt x="78427" y="3894"/>
                    </a:lnTo>
                    <a:lnTo>
                      <a:pt x="78427" y="3692"/>
                    </a:lnTo>
                    <a:lnTo>
                      <a:pt x="78427" y="3501"/>
                    </a:lnTo>
                    <a:lnTo>
                      <a:pt x="78427" y="3311"/>
                    </a:lnTo>
                    <a:lnTo>
                      <a:pt x="78427" y="3108"/>
                    </a:lnTo>
                    <a:lnTo>
                      <a:pt x="78427" y="2918"/>
                    </a:lnTo>
                    <a:lnTo>
                      <a:pt x="78427" y="2727"/>
                    </a:lnTo>
                    <a:lnTo>
                      <a:pt x="78427" y="2525"/>
                    </a:lnTo>
                    <a:lnTo>
                      <a:pt x="78427" y="2334"/>
                    </a:lnTo>
                    <a:lnTo>
                      <a:pt x="78427" y="2144"/>
                    </a:lnTo>
                    <a:lnTo>
                      <a:pt x="78427" y="1941"/>
                    </a:lnTo>
                    <a:lnTo>
                      <a:pt x="78427" y="1751"/>
                    </a:lnTo>
                    <a:lnTo>
                      <a:pt x="78427" y="1560"/>
                    </a:lnTo>
                    <a:lnTo>
                      <a:pt x="78427" y="1358"/>
                    </a:lnTo>
                    <a:lnTo>
                      <a:pt x="78427" y="1167"/>
                    </a:lnTo>
                    <a:lnTo>
                      <a:pt x="78427" y="977"/>
                    </a:lnTo>
                    <a:lnTo>
                      <a:pt x="78427" y="775"/>
                    </a:lnTo>
                    <a:lnTo>
                      <a:pt x="78427" y="584"/>
                    </a:lnTo>
                    <a:lnTo>
                      <a:pt x="78427" y="394"/>
                    </a:lnTo>
                    <a:lnTo>
                      <a:pt x="78427" y="191"/>
                    </a:lnTo>
                    <a:lnTo>
                      <a:pt x="78427" y="1"/>
                    </a:lnTo>
                    <a:lnTo>
                      <a:pt x="78212" y="1"/>
                    </a:lnTo>
                    <a:cubicBezTo>
                      <a:pt x="78224" y="858"/>
                      <a:pt x="77760" y="1644"/>
                      <a:pt x="77022" y="2072"/>
                    </a:cubicBezTo>
                    <a:lnTo>
                      <a:pt x="41720" y="22444"/>
                    </a:lnTo>
                    <a:cubicBezTo>
                      <a:pt x="40946" y="22890"/>
                      <a:pt x="40083" y="23114"/>
                      <a:pt x="39218" y="23114"/>
                    </a:cubicBezTo>
                    <a:cubicBezTo>
                      <a:pt x="38353" y="23114"/>
                      <a:pt x="37487" y="22890"/>
                      <a:pt x="36707" y="22444"/>
                    </a:cubicBezTo>
                    <a:lnTo>
                      <a:pt x="1417" y="2072"/>
                    </a:lnTo>
                    <a:cubicBezTo>
                      <a:pt x="667" y="1644"/>
                      <a:pt x="215" y="858"/>
                      <a:pt x="226" y="1"/>
                    </a:cubicBezTo>
                    <a:close/>
                  </a:path>
                </a:pathLst>
              </a:custGeom>
              <a:gradFill>
                <a:gsLst>
                  <a:gs pos="0">
                    <a:srgbClr val="A0FDF1">
                      <a:alpha val="41568"/>
                      <a:alpha val="41520"/>
                    </a:srgbClr>
                  </a:gs>
                  <a:gs pos="100000">
                    <a:srgbClr val="FFFFFF">
                      <a:alpha val="37254"/>
                      <a:alpha val="41520"/>
                    </a:srgbClr>
                  </a:gs>
                </a:gsLst>
                <a:lin ang="5400012"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5" name="Google Shape;385;p17"/>
              <p:cNvSpPr/>
              <p:nvPr/>
            </p:nvSpPr>
            <p:spPr>
              <a:xfrm>
                <a:off x="5553063" y="1487604"/>
                <a:ext cx="1981525" cy="1164300"/>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rgbClr val="A0FDF1">
                  <a:alpha val="41520"/>
                </a:srgbClr>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grpSp>
        <p:nvGrpSpPr>
          <p:cNvPr id="386" name="Google Shape;386;p17"/>
          <p:cNvGrpSpPr/>
          <p:nvPr/>
        </p:nvGrpSpPr>
        <p:grpSpPr>
          <a:xfrm>
            <a:off x="2926243" y="2030519"/>
            <a:ext cx="1165988" cy="1568666"/>
            <a:chOff x="3478424" y="1308364"/>
            <a:chExt cx="2187185" cy="2942536"/>
          </a:xfrm>
        </p:grpSpPr>
        <p:sp>
          <p:nvSpPr>
            <p:cNvPr id="387" name="Google Shape;387;p17"/>
            <p:cNvSpPr/>
            <p:nvPr/>
          </p:nvSpPr>
          <p:spPr>
            <a:xfrm>
              <a:off x="3485139" y="2969821"/>
              <a:ext cx="2180470" cy="1281079"/>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8" name="Google Shape;388;p17"/>
            <p:cNvSpPr/>
            <p:nvPr/>
          </p:nvSpPr>
          <p:spPr>
            <a:xfrm>
              <a:off x="3793045" y="1947520"/>
              <a:ext cx="1550129" cy="2096604"/>
            </a:xfrm>
            <a:custGeom>
              <a:avLst/>
              <a:gdLst/>
              <a:ahLst/>
              <a:cxnLst/>
              <a:rect l="l" t="t" r="r" b="b"/>
              <a:pathLst>
                <a:path w="52720" h="71307" extrusionOk="0">
                  <a:moveTo>
                    <a:pt x="52709" y="0"/>
                  </a:moveTo>
                  <a:lnTo>
                    <a:pt x="0" y="0"/>
                  </a:lnTo>
                  <a:lnTo>
                    <a:pt x="0" y="55495"/>
                  </a:lnTo>
                  <a:cubicBezTo>
                    <a:pt x="0" y="56090"/>
                    <a:pt x="321" y="56650"/>
                    <a:pt x="845" y="56948"/>
                  </a:cubicBezTo>
                  <a:lnTo>
                    <a:pt x="24646" y="70699"/>
                  </a:lnTo>
                  <a:cubicBezTo>
                    <a:pt x="25706" y="71306"/>
                    <a:pt x="27027" y="71306"/>
                    <a:pt x="28087" y="70699"/>
                  </a:cubicBezTo>
                  <a:lnTo>
                    <a:pt x="51876" y="56948"/>
                  </a:lnTo>
                  <a:cubicBezTo>
                    <a:pt x="52399" y="56650"/>
                    <a:pt x="52721" y="56090"/>
                    <a:pt x="52721" y="55495"/>
                  </a:cubicBezTo>
                  <a:lnTo>
                    <a:pt x="52721" y="55495"/>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9" name="Google Shape;389;p17"/>
            <p:cNvSpPr/>
            <p:nvPr/>
          </p:nvSpPr>
          <p:spPr>
            <a:xfrm>
              <a:off x="3784988" y="1482593"/>
              <a:ext cx="1566242" cy="929825"/>
            </a:xfrm>
            <a:custGeom>
              <a:avLst/>
              <a:gdLst/>
              <a:ahLst/>
              <a:cxnLst/>
              <a:rect l="l" t="t" r="r" b="b"/>
              <a:pathLst>
                <a:path w="53269" h="31624" extrusionOk="0">
                  <a:moveTo>
                    <a:pt x="24920" y="31004"/>
                  </a:moveTo>
                  <a:lnTo>
                    <a:pt x="1119" y="17265"/>
                  </a:lnTo>
                  <a:cubicBezTo>
                    <a:pt x="0" y="16622"/>
                    <a:pt x="0" y="15002"/>
                    <a:pt x="1119" y="14359"/>
                  </a:cubicBezTo>
                  <a:lnTo>
                    <a:pt x="24920" y="620"/>
                  </a:lnTo>
                  <a:cubicBezTo>
                    <a:pt x="25980" y="1"/>
                    <a:pt x="27301" y="1"/>
                    <a:pt x="28361" y="620"/>
                  </a:cubicBezTo>
                  <a:lnTo>
                    <a:pt x="52150" y="14359"/>
                  </a:lnTo>
                  <a:cubicBezTo>
                    <a:pt x="53269" y="15002"/>
                    <a:pt x="53269" y="16622"/>
                    <a:pt x="52150" y="17265"/>
                  </a:cubicBezTo>
                  <a:lnTo>
                    <a:pt x="28361" y="31004"/>
                  </a:lnTo>
                  <a:cubicBezTo>
                    <a:pt x="27289" y="31624"/>
                    <a:pt x="25980" y="31624"/>
                    <a:pt x="24920" y="31004"/>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0" name="Google Shape;390;p17"/>
            <p:cNvSpPr/>
            <p:nvPr/>
          </p:nvSpPr>
          <p:spPr>
            <a:xfrm>
              <a:off x="3818244" y="2089627"/>
              <a:ext cx="711364" cy="456533"/>
            </a:xfrm>
            <a:custGeom>
              <a:avLst/>
              <a:gdLst/>
              <a:ahLst/>
              <a:cxnLst/>
              <a:rect l="l" t="t" r="r" b="b"/>
              <a:pathLst>
                <a:path w="24194" h="15527" extrusionOk="0">
                  <a:moveTo>
                    <a:pt x="24194" y="15527"/>
                  </a:moveTo>
                  <a:lnTo>
                    <a:pt x="0" y="1561"/>
                  </a:lnTo>
                  <a:lnTo>
                    <a:pt x="0" y="1"/>
                  </a:lnTo>
                  <a:lnTo>
                    <a:pt x="24194"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1" name="Google Shape;391;p17"/>
            <p:cNvSpPr/>
            <p:nvPr/>
          </p:nvSpPr>
          <p:spPr>
            <a:xfrm>
              <a:off x="3818244" y="2153697"/>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2" name="Google Shape;392;p17"/>
            <p:cNvSpPr/>
            <p:nvPr/>
          </p:nvSpPr>
          <p:spPr>
            <a:xfrm>
              <a:off x="3818244" y="2218120"/>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3" name="Google Shape;393;p17"/>
            <p:cNvSpPr/>
            <p:nvPr/>
          </p:nvSpPr>
          <p:spPr>
            <a:xfrm>
              <a:off x="3818244" y="2282543"/>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4" name="Google Shape;394;p17"/>
            <p:cNvSpPr/>
            <p:nvPr/>
          </p:nvSpPr>
          <p:spPr>
            <a:xfrm>
              <a:off x="3818244" y="2346966"/>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5" name="Google Shape;395;p17"/>
            <p:cNvSpPr/>
            <p:nvPr/>
          </p:nvSpPr>
          <p:spPr>
            <a:xfrm>
              <a:off x="3818244" y="246178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6" name="Google Shape;396;p17"/>
            <p:cNvSpPr/>
            <p:nvPr/>
          </p:nvSpPr>
          <p:spPr>
            <a:xfrm>
              <a:off x="3818244" y="2526209"/>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7" name="Google Shape;397;p17"/>
            <p:cNvSpPr/>
            <p:nvPr/>
          </p:nvSpPr>
          <p:spPr>
            <a:xfrm>
              <a:off x="3818244" y="2590250"/>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8" name="Google Shape;398;p17"/>
            <p:cNvSpPr/>
            <p:nvPr/>
          </p:nvSpPr>
          <p:spPr>
            <a:xfrm>
              <a:off x="3818244" y="2654673"/>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9" name="Google Shape;399;p17"/>
            <p:cNvSpPr/>
            <p:nvPr/>
          </p:nvSpPr>
          <p:spPr>
            <a:xfrm>
              <a:off x="3818244" y="271909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0" name="Google Shape;400;p17"/>
            <p:cNvSpPr/>
            <p:nvPr/>
          </p:nvSpPr>
          <p:spPr>
            <a:xfrm>
              <a:off x="3818244" y="2833916"/>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1" name="Google Shape;401;p17"/>
            <p:cNvSpPr/>
            <p:nvPr/>
          </p:nvSpPr>
          <p:spPr>
            <a:xfrm>
              <a:off x="3818244" y="2898339"/>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2" name="Google Shape;402;p17"/>
            <p:cNvSpPr/>
            <p:nvPr/>
          </p:nvSpPr>
          <p:spPr>
            <a:xfrm>
              <a:off x="3818244" y="2962762"/>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3" name="Google Shape;403;p17"/>
            <p:cNvSpPr/>
            <p:nvPr/>
          </p:nvSpPr>
          <p:spPr>
            <a:xfrm>
              <a:off x="3818244" y="3026803"/>
              <a:ext cx="711364" cy="456885"/>
            </a:xfrm>
            <a:custGeom>
              <a:avLst/>
              <a:gdLst/>
              <a:ahLst/>
              <a:cxnLst/>
              <a:rect l="l" t="t" r="r" b="b"/>
              <a:pathLst>
                <a:path w="24194" h="15539" extrusionOk="0">
                  <a:moveTo>
                    <a:pt x="24194" y="15539"/>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4" name="Google Shape;404;p17"/>
            <p:cNvSpPr/>
            <p:nvPr/>
          </p:nvSpPr>
          <p:spPr>
            <a:xfrm>
              <a:off x="3818244" y="3091226"/>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5" name="Google Shape;405;p17"/>
            <p:cNvSpPr/>
            <p:nvPr/>
          </p:nvSpPr>
          <p:spPr>
            <a:xfrm>
              <a:off x="3818244" y="3206046"/>
              <a:ext cx="711364" cy="456533"/>
            </a:xfrm>
            <a:custGeom>
              <a:avLst/>
              <a:gdLst/>
              <a:ahLst/>
              <a:cxnLst/>
              <a:rect l="l" t="t" r="r" b="b"/>
              <a:pathLst>
                <a:path w="24194" h="15527" extrusionOk="0">
                  <a:moveTo>
                    <a:pt x="24194" y="15527"/>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6" name="Google Shape;406;p17"/>
            <p:cNvSpPr/>
            <p:nvPr/>
          </p:nvSpPr>
          <p:spPr>
            <a:xfrm>
              <a:off x="3818244" y="3270469"/>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7" name="Google Shape;407;p17"/>
            <p:cNvSpPr/>
            <p:nvPr/>
          </p:nvSpPr>
          <p:spPr>
            <a:xfrm>
              <a:off x="3818244" y="3334892"/>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8" name="Google Shape;408;p17"/>
            <p:cNvSpPr/>
            <p:nvPr/>
          </p:nvSpPr>
          <p:spPr>
            <a:xfrm>
              <a:off x="3818244" y="3399315"/>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9" name="Google Shape;409;p17"/>
            <p:cNvSpPr/>
            <p:nvPr/>
          </p:nvSpPr>
          <p:spPr>
            <a:xfrm>
              <a:off x="3818244" y="3463385"/>
              <a:ext cx="711364" cy="456856"/>
            </a:xfrm>
            <a:custGeom>
              <a:avLst/>
              <a:gdLst/>
              <a:ahLst/>
              <a:cxnLst/>
              <a:rect l="l" t="t" r="r" b="b"/>
              <a:pathLst>
                <a:path w="24194" h="15538" extrusionOk="0">
                  <a:moveTo>
                    <a:pt x="24194" y="15538"/>
                  </a:moveTo>
                  <a:lnTo>
                    <a:pt x="0" y="1572"/>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0" name="Google Shape;410;p17"/>
            <p:cNvSpPr/>
            <p:nvPr/>
          </p:nvSpPr>
          <p:spPr>
            <a:xfrm>
              <a:off x="4606639" y="2089627"/>
              <a:ext cx="711011" cy="456533"/>
            </a:xfrm>
            <a:custGeom>
              <a:avLst/>
              <a:gdLst/>
              <a:ahLst/>
              <a:cxnLst/>
              <a:rect l="l" t="t" r="r" b="b"/>
              <a:pathLst>
                <a:path w="24182" h="15527" extrusionOk="0">
                  <a:moveTo>
                    <a:pt x="0" y="15527"/>
                  </a:moveTo>
                  <a:lnTo>
                    <a:pt x="24182" y="1561"/>
                  </a:lnTo>
                  <a:lnTo>
                    <a:pt x="24182" y="1"/>
                  </a:lnTo>
                  <a:lnTo>
                    <a:pt x="0"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1" name="Google Shape;411;p17"/>
            <p:cNvSpPr/>
            <p:nvPr/>
          </p:nvSpPr>
          <p:spPr>
            <a:xfrm>
              <a:off x="4606639" y="2153697"/>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2" name="Google Shape;412;p17"/>
            <p:cNvSpPr/>
            <p:nvPr/>
          </p:nvSpPr>
          <p:spPr>
            <a:xfrm>
              <a:off x="4606639" y="2218120"/>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3" name="Google Shape;413;p17"/>
            <p:cNvSpPr/>
            <p:nvPr/>
          </p:nvSpPr>
          <p:spPr>
            <a:xfrm>
              <a:off x="4606639" y="2282543"/>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4" name="Google Shape;414;p17"/>
            <p:cNvSpPr/>
            <p:nvPr/>
          </p:nvSpPr>
          <p:spPr>
            <a:xfrm>
              <a:off x="4606639" y="2346966"/>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5" name="Google Shape;415;p17"/>
            <p:cNvSpPr/>
            <p:nvPr/>
          </p:nvSpPr>
          <p:spPr>
            <a:xfrm>
              <a:off x="4606639" y="246178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6" name="Google Shape;416;p17"/>
            <p:cNvSpPr/>
            <p:nvPr/>
          </p:nvSpPr>
          <p:spPr>
            <a:xfrm>
              <a:off x="4606639" y="2526209"/>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7" name="Google Shape;417;p17"/>
            <p:cNvSpPr/>
            <p:nvPr/>
          </p:nvSpPr>
          <p:spPr>
            <a:xfrm>
              <a:off x="4606639" y="2590250"/>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8" name="Google Shape;418;p17"/>
            <p:cNvSpPr/>
            <p:nvPr/>
          </p:nvSpPr>
          <p:spPr>
            <a:xfrm>
              <a:off x="4606639" y="2654673"/>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9" name="Google Shape;419;p17"/>
            <p:cNvSpPr/>
            <p:nvPr/>
          </p:nvSpPr>
          <p:spPr>
            <a:xfrm>
              <a:off x="4606639" y="271909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0" name="Google Shape;420;p17"/>
            <p:cNvSpPr/>
            <p:nvPr/>
          </p:nvSpPr>
          <p:spPr>
            <a:xfrm>
              <a:off x="4606639" y="2833916"/>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1" name="Google Shape;421;p17"/>
            <p:cNvSpPr/>
            <p:nvPr/>
          </p:nvSpPr>
          <p:spPr>
            <a:xfrm>
              <a:off x="4606639" y="2898339"/>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2" name="Google Shape;422;p17"/>
            <p:cNvSpPr/>
            <p:nvPr/>
          </p:nvSpPr>
          <p:spPr>
            <a:xfrm>
              <a:off x="4606639" y="2962762"/>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3" name="Google Shape;423;p17"/>
            <p:cNvSpPr/>
            <p:nvPr/>
          </p:nvSpPr>
          <p:spPr>
            <a:xfrm>
              <a:off x="4606639" y="3026803"/>
              <a:ext cx="711011" cy="456885"/>
            </a:xfrm>
            <a:custGeom>
              <a:avLst/>
              <a:gdLst/>
              <a:ahLst/>
              <a:cxnLst/>
              <a:rect l="l" t="t" r="r" b="b"/>
              <a:pathLst>
                <a:path w="24182" h="15539" extrusionOk="0">
                  <a:moveTo>
                    <a:pt x="0" y="15539"/>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4" name="Google Shape;424;p17"/>
            <p:cNvSpPr/>
            <p:nvPr/>
          </p:nvSpPr>
          <p:spPr>
            <a:xfrm>
              <a:off x="4606639" y="3091226"/>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5" name="Google Shape;425;p17"/>
            <p:cNvSpPr/>
            <p:nvPr/>
          </p:nvSpPr>
          <p:spPr>
            <a:xfrm>
              <a:off x="4606639" y="3206046"/>
              <a:ext cx="711011" cy="456533"/>
            </a:xfrm>
            <a:custGeom>
              <a:avLst/>
              <a:gdLst/>
              <a:ahLst/>
              <a:cxnLst/>
              <a:rect l="l" t="t" r="r" b="b"/>
              <a:pathLst>
                <a:path w="24182" h="15527" extrusionOk="0">
                  <a:moveTo>
                    <a:pt x="0" y="15527"/>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6" name="Google Shape;426;p17"/>
            <p:cNvSpPr/>
            <p:nvPr/>
          </p:nvSpPr>
          <p:spPr>
            <a:xfrm>
              <a:off x="4606639" y="3270469"/>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7" name="Google Shape;427;p17"/>
            <p:cNvSpPr/>
            <p:nvPr/>
          </p:nvSpPr>
          <p:spPr>
            <a:xfrm>
              <a:off x="4606639" y="3334892"/>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8" name="Google Shape;428;p17"/>
            <p:cNvSpPr/>
            <p:nvPr/>
          </p:nvSpPr>
          <p:spPr>
            <a:xfrm>
              <a:off x="4606639" y="3399315"/>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9" name="Google Shape;429;p17"/>
            <p:cNvSpPr/>
            <p:nvPr/>
          </p:nvSpPr>
          <p:spPr>
            <a:xfrm>
              <a:off x="4606639" y="3463385"/>
              <a:ext cx="711011" cy="456856"/>
            </a:xfrm>
            <a:custGeom>
              <a:avLst/>
              <a:gdLst/>
              <a:ahLst/>
              <a:cxnLst/>
              <a:rect l="l" t="t" r="r" b="b"/>
              <a:pathLst>
                <a:path w="24182" h="15538" extrusionOk="0">
                  <a:moveTo>
                    <a:pt x="0" y="15538"/>
                  </a:moveTo>
                  <a:lnTo>
                    <a:pt x="24182" y="1572"/>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430" name="Google Shape;430;p17"/>
            <p:cNvGrpSpPr/>
            <p:nvPr/>
          </p:nvGrpSpPr>
          <p:grpSpPr>
            <a:xfrm>
              <a:off x="3478424" y="1308364"/>
              <a:ext cx="2180470" cy="1878295"/>
              <a:chOff x="5553063" y="1487604"/>
              <a:chExt cx="1981525" cy="1707075"/>
            </a:xfrm>
          </p:grpSpPr>
          <p:sp>
            <p:nvSpPr>
              <p:cNvPr id="431" name="Google Shape;431;p17"/>
              <p:cNvSpPr/>
              <p:nvPr/>
            </p:nvSpPr>
            <p:spPr>
              <a:xfrm>
                <a:off x="5563488" y="2071829"/>
                <a:ext cx="1960975" cy="1122850"/>
              </a:xfrm>
              <a:custGeom>
                <a:avLst/>
                <a:gdLst/>
                <a:ahLst/>
                <a:cxnLst/>
                <a:rect l="l" t="t" r="r" b="b"/>
                <a:pathLst>
                  <a:path w="78439" h="44914" extrusionOk="0">
                    <a:moveTo>
                      <a:pt x="12" y="1"/>
                    </a:moveTo>
                    <a:cubicBezTo>
                      <a:pt x="12" y="72"/>
                      <a:pt x="12" y="132"/>
                      <a:pt x="12" y="191"/>
                    </a:cubicBezTo>
                    <a:cubicBezTo>
                      <a:pt x="12" y="263"/>
                      <a:pt x="12" y="322"/>
                      <a:pt x="12" y="394"/>
                    </a:cubicBezTo>
                    <a:cubicBezTo>
                      <a:pt x="12" y="453"/>
                      <a:pt x="12" y="525"/>
                      <a:pt x="12" y="584"/>
                    </a:cubicBezTo>
                    <a:cubicBezTo>
                      <a:pt x="12" y="656"/>
                      <a:pt x="12" y="715"/>
                      <a:pt x="12" y="775"/>
                    </a:cubicBezTo>
                    <a:cubicBezTo>
                      <a:pt x="12" y="846"/>
                      <a:pt x="12" y="906"/>
                      <a:pt x="12" y="977"/>
                    </a:cubicBezTo>
                    <a:cubicBezTo>
                      <a:pt x="12" y="1037"/>
                      <a:pt x="12" y="1108"/>
                      <a:pt x="12" y="1167"/>
                    </a:cubicBezTo>
                    <a:cubicBezTo>
                      <a:pt x="12" y="1239"/>
                      <a:pt x="12" y="1298"/>
                      <a:pt x="12" y="1358"/>
                    </a:cubicBezTo>
                    <a:cubicBezTo>
                      <a:pt x="12" y="1429"/>
                      <a:pt x="12" y="1489"/>
                      <a:pt x="12" y="1560"/>
                    </a:cubicBezTo>
                    <a:cubicBezTo>
                      <a:pt x="12" y="1620"/>
                      <a:pt x="12" y="1691"/>
                      <a:pt x="12" y="1751"/>
                    </a:cubicBezTo>
                    <a:cubicBezTo>
                      <a:pt x="12" y="1822"/>
                      <a:pt x="12" y="1882"/>
                      <a:pt x="12" y="1941"/>
                    </a:cubicBezTo>
                    <a:cubicBezTo>
                      <a:pt x="12" y="2013"/>
                      <a:pt x="12" y="2072"/>
                      <a:pt x="12" y="2144"/>
                    </a:cubicBezTo>
                    <a:cubicBezTo>
                      <a:pt x="12" y="2203"/>
                      <a:pt x="12" y="2275"/>
                      <a:pt x="12" y="2334"/>
                    </a:cubicBezTo>
                    <a:cubicBezTo>
                      <a:pt x="12" y="2406"/>
                      <a:pt x="12" y="2465"/>
                      <a:pt x="12" y="2525"/>
                    </a:cubicBezTo>
                    <a:cubicBezTo>
                      <a:pt x="12" y="2596"/>
                      <a:pt x="12" y="2656"/>
                      <a:pt x="12" y="2727"/>
                    </a:cubicBezTo>
                    <a:cubicBezTo>
                      <a:pt x="12" y="2787"/>
                      <a:pt x="12" y="2858"/>
                      <a:pt x="12" y="2918"/>
                    </a:cubicBezTo>
                    <a:cubicBezTo>
                      <a:pt x="12" y="2989"/>
                      <a:pt x="12" y="3049"/>
                      <a:pt x="12" y="3108"/>
                    </a:cubicBezTo>
                    <a:cubicBezTo>
                      <a:pt x="12" y="3180"/>
                      <a:pt x="12" y="3239"/>
                      <a:pt x="12" y="3311"/>
                    </a:cubicBezTo>
                    <a:cubicBezTo>
                      <a:pt x="12" y="3370"/>
                      <a:pt x="12" y="3442"/>
                      <a:pt x="12" y="3501"/>
                    </a:cubicBezTo>
                    <a:cubicBezTo>
                      <a:pt x="12" y="3573"/>
                      <a:pt x="12" y="3632"/>
                      <a:pt x="12" y="3692"/>
                    </a:cubicBezTo>
                    <a:cubicBezTo>
                      <a:pt x="12" y="3763"/>
                      <a:pt x="12" y="3823"/>
                      <a:pt x="12" y="3894"/>
                    </a:cubicBezTo>
                    <a:cubicBezTo>
                      <a:pt x="12" y="3954"/>
                      <a:pt x="12" y="4025"/>
                      <a:pt x="12" y="4085"/>
                    </a:cubicBezTo>
                    <a:cubicBezTo>
                      <a:pt x="12" y="4156"/>
                      <a:pt x="12" y="4215"/>
                      <a:pt x="12" y="4275"/>
                    </a:cubicBezTo>
                    <a:cubicBezTo>
                      <a:pt x="12" y="4346"/>
                      <a:pt x="12" y="4406"/>
                      <a:pt x="12" y="4477"/>
                    </a:cubicBezTo>
                    <a:cubicBezTo>
                      <a:pt x="12" y="4537"/>
                      <a:pt x="12" y="4608"/>
                      <a:pt x="12" y="4668"/>
                    </a:cubicBezTo>
                    <a:cubicBezTo>
                      <a:pt x="12" y="4739"/>
                      <a:pt x="12" y="4799"/>
                      <a:pt x="12" y="4858"/>
                    </a:cubicBezTo>
                    <a:cubicBezTo>
                      <a:pt x="12" y="4930"/>
                      <a:pt x="12" y="4989"/>
                      <a:pt x="12" y="5061"/>
                    </a:cubicBezTo>
                    <a:cubicBezTo>
                      <a:pt x="12" y="5120"/>
                      <a:pt x="12" y="5192"/>
                      <a:pt x="12" y="5251"/>
                    </a:cubicBezTo>
                    <a:cubicBezTo>
                      <a:pt x="12" y="5323"/>
                      <a:pt x="12" y="5382"/>
                      <a:pt x="12" y="5442"/>
                    </a:cubicBezTo>
                    <a:cubicBezTo>
                      <a:pt x="12" y="5513"/>
                      <a:pt x="12" y="5573"/>
                      <a:pt x="12" y="5644"/>
                    </a:cubicBezTo>
                    <a:cubicBezTo>
                      <a:pt x="12" y="5704"/>
                      <a:pt x="12" y="5775"/>
                      <a:pt x="12" y="5835"/>
                    </a:cubicBezTo>
                    <a:cubicBezTo>
                      <a:pt x="12" y="5906"/>
                      <a:pt x="12" y="5966"/>
                      <a:pt x="12" y="6025"/>
                    </a:cubicBezTo>
                    <a:cubicBezTo>
                      <a:pt x="12" y="6097"/>
                      <a:pt x="12" y="6156"/>
                      <a:pt x="12" y="6228"/>
                    </a:cubicBezTo>
                    <a:cubicBezTo>
                      <a:pt x="12" y="6287"/>
                      <a:pt x="12" y="6359"/>
                      <a:pt x="12" y="6418"/>
                    </a:cubicBezTo>
                    <a:cubicBezTo>
                      <a:pt x="12" y="6490"/>
                      <a:pt x="12" y="6549"/>
                      <a:pt x="12" y="6609"/>
                    </a:cubicBezTo>
                    <a:cubicBezTo>
                      <a:pt x="12" y="6680"/>
                      <a:pt x="12" y="6740"/>
                      <a:pt x="12" y="6811"/>
                    </a:cubicBezTo>
                    <a:cubicBezTo>
                      <a:pt x="12" y="6871"/>
                      <a:pt x="12" y="6942"/>
                      <a:pt x="12" y="7002"/>
                    </a:cubicBezTo>
                    <a:cubicBezTo>
                      <a:pt x="12" y="7073"/>
                      <a:pt x="12" y="7132"/>
                      <a:pt x="12" y="7192"/>
                    </a:cubicBezTo>
                    <a:cubicBezTo>
                      <a:pt x="12" y="7263"/>
                      <a:pt x="12" y="7323"/>
                      <a:pt x="12" y="7394"/>
                    </a:cubicBezTo>
                    <a:cubicBezTo>
                      <a:pt x="12" y="7454"/>
                      <a:pt x="12" y="7525"/>
                      <a:pt x="12" y="7585"/>
                    </a:cubicBezTo>
                    <a:cubicBezTo>
                      <a:pt x="12" y="7656"/>
                      <a:pt x="12" y="7716"/>
                      <a:pt x="12" y="7775"/>
                    </a:cubicBezTo>
                    <a:cubicBezTo>
                      <a:pt x="12" y="7847"/>
                      <a:pt x="12" y="7906"/>
                      <a:pt x="12" y="7978"/>
                    </a:cubicBezTo>
                    <a:cubicBezTo>
                      <a:pt x="12" y="8037"/>
                      <a:pt x="12" y="8109"/>
                      <a:pt x="12" y="8168"/>
                    </a:cubicBezTo>
                    <a:cubicBezTo>
                      <a:pt x="12" y="8228"/>
                      <a:pt x="12" y="8299"/>
                      <a:pt x="12" y="8359"/>
                    </a:cubicBezTo>
                    <a:cubicBezTo>
                      <a:pt x="12" y="8430"/>
                      <a:pt x="12" y="8490"/>
                      <a:pt x="12" y="8561"/>
                    </a:cubicBezTo>
                    <a:cubicBezTo>
                      <a:pt x="12" y="8621"/>
                      <a:pt x="12" y="8692"/>
                      <a:pt x="12" y="8752"/>
                    </a:cubicBezTo>
                    <a:cubicBezTo>
                      <a:pt x="12" y="8811"/>
                      <a:pt x="12" y="8883"/>
                      <a:pt x="12" y="8942"/>
                    </a:cubicBezTo>
                    <a:cubicBezTo>
                      <a:pt x="12" y="9014"/>
                      <a:pt x="12" y="9073"/>
                      <a:pt x="12" y="9145"/>
                    </a:cubicBezTo>
                    <a:cubicBezTo>
                      <a:pt x="12" y="9204"/>
                      <a:pt x="12" y="9276"/>
                      <a:pt x="12" y="9335"/>
                    </a:cubicBezTo>
                    <a:cubicBezTo>
                      <a:pt x="12" y="9395"/>
                      <a:pt x="12" y="9466"/>
                      <a:pt x="12" y="9526"/>
                    </a:cubicBezTo>
                    <a:cubicBezTo>
                      <a:pt x="12" y="9597"/>
                      <a:pt x="12" y="9657"/>
                      <a:pt x="12" y="9728"/>
                    </a:cubicBezTo>
                    <a:cubicBezTo>
                      <a:pt x="12" y="9788"/>
                      <a:pt x="12" y="9859"/>
                      <a:pt x="12" y="9919"/>
                    </a:cubicBezTo>
                    <a:cubicBezTo>
                      <a:pt x="12" y="9978"/>
                      <a:pt x="12" y="10050"/>
                      <a:pt x="12" y="10109"/>
                    </a:cubicBezTo>
                    <a:cubicBezTo>
                      <a:pt x="12" y="10180"/>
                      <a:pt x="12" y="10240"/>
                      <a:pt x="12" y="10311"/>
                    </a:cubicBezTo>
                    <a:cubicBezTo>
                      <a:pt x="12" y="10371"/>
                      <a:pt x="12" y="10442"/>
                      <a:pt x="12" y="10502"/>
                    </a:cubicBezTo>
                    <a:cubicBezTo>
                      <a:pt x="12" y="10561"/>
                      <a:pt x="12" y="10633"/>
                      <a:pt x="12" y="10692"/>
                    </a:cubicBezTo>
                    <a:cubicBezTo>
                      <a:pt x="12" y="10764"/>
                      <a:pt x="12" y="10823"/>
                      <a:pt x="12" y="10895"/>
                    </a:cubicBezTo>
                    <a:cubicBezTo>
                      <a:pt x="12" y="10954"/>
                      <a:pt x="12" y="11026"/>
                      <a:pt x="12" y="11085"/>
                    </a:cubicBezTo>
                    <a:cubicBezTo>
                      <a:pt x="12" y="11145"/>
                      <a:pt x="12" y="11216"/>
                      <a:pt x="12" y="11276"/>
                    </a:cubicBezTo>
                    <a:cubicBezTo>
                      <a:pt x="12" y="11347"/>
                      <a:pt x="12" y="11407"/>
                      <a:pt x="12" y="11478"/>
                    </a:cubicBezTo>
                    <a:cubicBezTo>
                      <a:pt x="12" y="11538"/>
                      <a:pt x="12" y="11609"/>
                      <a:pt x="12" y="11669"/>
                    </a:cubicBezTo>
                    <a:cubicBezTo>
                      <a:pt x="12" y="11728"/>
                      <a:pt x="12" y="11800"/>
                      <a:pt x="12" y="11859"/>
                    </a:cubicBezTo>
                    <a:cubicBezTo>
                      <a:pt x="12" y="11931"/>
                      <a:pt x="12" y="11990"/>
                      <a:pt x="12" y="12062"/>
                    </a:cubicBezTo>
                    <a:cubicBezTo>
                      <a:pt x="12" y="12121"/>
                      <a:pt x="12" y="12193"/>
                      <a:pt x="12" y="12252"/>
                    </a:cubicBezTo>
                    <a:cubicBezTo>
                      <a:pt x="12" y="12312"/>
                      <a:pt x="12" y="12383"/>
                      <a:pt x="12" y="12443"/>
                    </a:cubicBezTo>
                    <a:cubicBezTo>
                      <a:pt x="12" y="12514"/>
                      <a:pt x="12" y="12574"/>
                      <a:pt x="12" y="12645"/>
                    </a:cubicBezTo>
                    <a:cubicBezTo>
                      <a:pt x="12" y="12705"/>
                      <a:pt x="12" y="12776"/>
                      <a:pt x="12" y="12836"/>
                    </a:cubicBezTo>
                    <a:cubicBezTo>
                      <a:pt x="12" y="12895"/>
                      <a:pt x="12" y="12967"/>
                      <a:pt x="12" y="13026"/>
                    </a:cubicBezTo>
                    <a:cubicBezTo>
                      <a:pt x="12" y="13098"/>
                      <a:pt x="12" y="13157"/>
                      <a:pt x="12" y="13228"/>
                    </a:cubicBezTo>
                    <a:cubicBezTo>
                      <a:pt x="12" y="13288"/>
                      <a:pt x="12" y="13359"/>
                      <a:pt x="12" y="13419"/>
                    </a:cubicBezTo>
                    <a:cubicBezTo>
                      <a:pt x="12" y="13479"/>
                      <a:pt x="12" y="13550"/>
                      <a:pt x="12" y="13609"/>
                    </a:cubicBezTo>
                    <a:cubicBezTo>
                      <a:pt x="12" y="13681"/>
                      <a:pt x="12" y="13740"/>
                      <a:pt x="12" y="13812"/>
                    </a:cubicBezTo>
                    <a:cubicBezTo>
                      <a:pt x="12" y="13871"/>
                      <a:pt x="12" y="13943"/>
                      <a:pt x="12" y="14002"/>
                    </a:cubicBezTo>
                    <a:cubicBezTo>
                      <a:pt x="12" y="14062"/>
                      <a:pt x="12" y="14133"/>
                      <a:pt x="12" y="14193"/>
                    </a:cubicBezTo>
                    <a:cubicBezTo>
                      <a:pt x="12" y="14264"/>
                      <a:pt x="12" y="14324"/>
                      <a:pt x="12" y="14395"/>
                    </a:cubicBezTo>
                    <a:cubicBezTo>
                      <a:pt x="12" y="14455"/>
                      <a:pt x="12" y="14526"/>
                      <a:pt x="12" y="14586"/>
                    </a:cubicBezTo>
                    <a:cubicBezTo>
                      <a:pt x="12" y="14645"/>
                      <a:pt x="12" y="14717"/>
                      <a:pt x="12" y="14776"/>
                    </a:cubicBezTo>
                    <a:cubicBezTo>
                      <a:pt x="12" y="14848"/>
                      <a:pt x="12" y="14907"/>
                      <a:pt x="12" y="14979"/>
                    </a:cubicBezTo>
                    <a:cubicBezTo>
                      <a:pt x="12" y="15038"/>
                      <a:pt x="12" y="15110"/>
                      <a:pt x="12" y="15169"/>
                    </a:cubicBezTo>
                    <a:cubicBezTo>
                      <a:pt x="12" y="15229"/>
                      <a:pt x="12" y="15300"/>
                      <a:pt x="12" y="15360"/>
                    </a:cubicBezTo>
                    <a:cubicBezTo>
                      <a:pt x="12" y="15431"/>
                      <a:pt x="12" y="15491"/>
                      <a:pt x="12" y="15562"/>
                    </a:cubicBezTo>
                    <a:cubicBezTo>
                      <a:pt x="12" y="15622"/>
                      <a:pt x="12" y="15693"/>
                      <a:pt x="12" y="15753"/>
                    </a:cubicBezTo>
                    <a:cubicBezTo>
                      <a:pt x="12" y="15812"/>
                      <a:pt x="12" y="15884"/>
                      <a:pt x="12" y="15943"/>
                    </a:cubicBezTo>
                    <a:cubicBezTo>
                      <a:pt x="12" y="16015"/>
                      <a:pt x="12" y="16074"/>
                      <a:pt x="12" y="16146"/>
                    </a:cubicBezTo>
                    <a:cubicBezTo>
                      <a:pt x="12" y="16205"/>
                      <a:pt x="12" y="16276"/>
                      <a:pt x="12" y="16336"/>
                    </a:cubicBezTo>
                    <a:cubicBezTo>
                      <a:pt x="12" y="16396"/>
                      <a:pt x="12" y="16467"/>
                      <a:pt x="12" y="16527"/>
                    </a:cubicBezTo>
                    <a:cubicBezTo>
                      <a:pt x="12" y="16598"/>
                      <a:pt x="12" y="16657"/>
                      <a:pt x="12" y="16729"/>
                    </a:cubicBezTo>
                    <a:cubicBezTo>
                      <a:pt x="12" y="16788"/>
                      <a:pt x="12" y="16860"/>
                      <a:pt x="12" y="16919"/>
                    </a:cubicBezTo>
                    <a:cubicBezTo>
                      <a:pt x="12" y="16979"/>
                      <a:pt x="12" y="17050"/>
                      <a:pt x="12" y="17110"/>
                    </a:cubicBezTo>
                    <a:cubicBezTo>
                      <a:pt x="12" y="17181"/>
                      <a:pt x="12" y="17241"/>
                      <a:pt x="12" y="17312"/>
                    </a:cubicBezTo>
                    <a:cubicBezTo>
                      <a:pt x="12" y="17372"/>
                      <a:pt x="12" y="17443"/>
                      <a:pt x="12" y="17503"/>
                    </a:cubicBezTo>
                    <a:cubicBezTo>
                      <a:pt x="12" y="17562"/>
                      <a:pt x="12" y="17634"/>
                      <a:pt x="12" y="17693"/>
                    </a:cubicBezTo>
                    <a:cubicBezTo>
                      <a:pt x="12" y="17765"/>
                      <a:pt x="12" y="17824"/>
                      <a:pt x="12" y="17896"/>
                    </a:cubicBezTo>
                    <a:cubicBezTo>
                      <a:pt x="12" y="17955"/>
                      <a:pt x="12" y="18015"/>
                      <a:pt x="12" y="18086"/>
                    </a:cubicBezTo>
                    <a:cubicBezTo>
                      <a:pt x="12" y="18146"/>
                      <a:pt x="12" y="18217"/>
                      <a:pt x="12" y="18277"/>
                    </a:cubicBezTo>
                    <a:cubicBezTo>
                      <a:pt x="12" y="18348"/>
                      <a:pt x="12" y="18408"/>
                      <a:pt x="12" y="18479"/>
                    </a:cubicBezTo>
                    <a:cubicBezTo>
                      <a:pt x="12" y="18539"/>
                      <a:pt x="12" y="18598"/>
                      <a:pt x="12" y="18670"/>
                    </a:cubicBezTo>
                    <a:cubicBezTo>
                      <a:pt x="12" y="18729"/>
                      <a:pt x="12" y="18801"/>
                      <a:pt x="12" y="18860"/>
                    </a:cubicBezTo>
                    <a:cubicBezTo>
                      <a:pt x="12" y="18932"/>
                      <a:pt x="12" y="18991"/>
                      <a:pt x="12" y="19063"/>
                    </a:cubicBezTo>
                    <a:cubicBezTo>
                      <a:pt x="12" y="19122"/>
                      <a:pt x="12" y="19182"/>
                      <a:pt x="12" y="19253"/>
                    </a:cubicBezTo>
                    <a:cubicBezTo>
                      <a:pt x="12" y="19313"/>
                      <a:pt x="12" y="19384"/>
                      <a:pt x="12" y="19444"/>
                    </a:cubicBezTo>
                    <a:cubicBezTo>
                      <a:pt x="12" y="19515"/>
                      <a:pt x="12" y="19575"/>
                      <a:pt x="12" y="19646"/>
                    </a:cubicBezTo>
                    <a:cubicBezTo>
                      <a:pt x="12" y="19705"/>
                      <a:pt x="12" y="19765"/>
                      <a:pt x="12" y="19836"/>
                    </a:cubicBezTo>
                    <a:cubicBezTo>
                      <a:pt x="12" y="19896"/>
                      <a:pt x="12" y="19967"/>
                      <a:pt x="12" y="20027"/>
                    </a:cubicBezTo>
                    <a:cubicBezTo>
                      <a:pt x="12" y="20098"/>
                      <a:pt x="12" y="20158"/>
                      <a:pt x="12" y="20229"/>
                    </a:cubicBezTo>
                    <a:cubicBezTo>
                      <a:pt x="12" y="20289"/>
                      <a:pt x="12" y="20348"/>
                      <a:pt x="12" y="20420"/>
                    </a:cubicBezTo>
                    <a:cubicBezTo>
                      <a:pt x="12" y="20479"/>
                      <a:pt x="12" y="20551"/>
                      <a:pt x="12" y="20610"/>
                    </a:cubicBezTo>
                    <a:cubicBezTo>
                      <a:pt x="12" y="20682"/>
                      <a:pt x="12" y="20741"/>
                      <a:pt x="12" y="20813"/>
                    </a:cubicBezTo>
                    <a:cubicBezTo>
                      <a:pt x="12" y="20872"/>
                      <a:pt x="12" y="20932"/>
                      <a:pt x="12" y="21003"/>
                    </a:cubicBezTo>
                    <a:cubicBezTo>
                      <a:pt x="12" y="21063"/>
                      <a:pt x="12" y="21134"/>
                      <a:pt x="12" y="21194"/>
                    </a:cubicBezTo>
                    <a:cubicBezTo>
                      <a:pt x="12" y="21265"/>
                      <a:pt x="12" y="21325"/>
                      <a:pt x="12" y="21396"/>
                    </a:cubicBezTo>
                    <a:cubicBezTo>
                      <a:pt x="12" y="21456"/>
                      <a:pt x="12" y="21515"/>
                      <a:pt x="12" y="21587"/>
                    </a:cubicBezTo>
                    <a:cubicBezTo>
                      <a:pt x="0" y="22515"/>
                      <a:pt x="500" y="23373"/>
                      <a:pt x="1310" y="23837"/>
                    </a:cubicBezTo>
                    <a:lnTo>
                      <a:pt x="36612" y="44208"/>
                    </a:lnTo>
                    <a:cubicBezTo>
                      <a:pt x="37416" y="44679"/>
                      <a:pt x="38315" y="44914"/>
                      <a:pt x="39215" y="44914"/>
                    </a:cubicBezTo>
                    <a:cubicBezTo>
                      <a:pt x="40115" y="44914"/>
                      <a:pt x="41017" y="44679"/>
                      <a:pt x="41827" y="44208"/>
                    </a:cubicBezTo>
                    <a:lnTo>
                      <a:pt x="77129" y="23837"/>
                    </a:lnTo>
                    <a:cubicBezTo>
                      <a:pt x="77939" y="23373"/>
                      <a:pt x="78439" y="22515"/>
                      <a:pt x="78427" y="21587"/>
                    </a:cubicBezTo>
                    <a:lnTo>
                      <a:pt x="78427" y="21384"/>
                    </a:lnTo>
                    <a:lnTo>
                      <a:pt x="78427" y="21194"/>
                    </a:lnTo>
                    <a:lnTo>
                      <a:pt x="78427" y="21003"/>
                    </a:lnTo>
                    <a:lnTo>
                      <a:pt x="78427" y="20801"/>
                    </a:lnTo>
                    <a:lnTo>
                      <a:pt x="78427" y="20610"/>
                    </a:lnTo>
                    <a:lnTo>
                      <a:pt x="78427" y="20420"/>
                    </a:lnTo>
                    <a:lnTo>
                      <a:pt x="78427" y="20217"/>
                    </a:lnTo>
                    <a:lnTo>
                      <a:pt x="78427" y="20027"/>
                    </a:lnTo>
                    <a:lnTo>
                      <a:pt x="78427" y="19836"/>
                    </a:lnTo>
                    <a:lnTo>
                      <a:pt x="78427" y="19634"/>
                    </a:lnTo>
                    <a:lnTo>
                      <a:pt x="78427" y="19444"/>
                    </a:lnTo>
                    <a:lnTo>
                      <a:pt x="78427" y="19253"/>
                    </a:lnTo>
                    <a:lnTo>
                      <a:pt x="78427" y="19051"/>
                    </a:lnTo>
                    <a:lnTo>
                      <a:pt x="78427" y="18860"/>
                    </a:lnTo>
                    <a:lnTo>
                      <a:pt x="78427" y="18670"/>
                    </a:lnTo>
                    <a:lnTo>
                      <a:pt x="78427" y="18467"/>
                    </a:lnTo>
                    <a:lnTo>
                      <a:pt x="78427" y="18277"/>
                    </a:lnTo>
                    <a:lnTo>
                      <a:pt x="78427" y="18086"/>
                    </a:lnTo>
                    <a:lnTo>
                      <a:pt x="78427" y="17884"/>
                    </a:lnTo>
                    <a:lnTo>
                      <a:pt x="78427" y="17693"/>
                    </a:lnTo>
                    <a:lnTo>
                      <a:pt x="78427" y="17503"/>
                    </a:lnTo>
                    <a:lnTo>
                      <a:pt x="78427" y="17300"/>
                    </a:lnTo>
                    <a:lnTo>
                      <a:pt x="78427" y="17110"/>
                    </a:lnTo>
                    <a:lnTo>
                      <a:pt x="78427" y="16919"/>
                    </a:lnTo>
                    <a:lnTo>
                      <a:pt x="78427" y="16717"/>
                    </a:lnTo>
                    <a:lnTo>
                      <a:pt x="78427" y="16527"/>
                    </a:lnTo>
                    <a:lnTo>
                      <a:pt x="78427" y="16336"/>
                    </a:lnTo>
                    <a:lnTo>
                      <a:pt x="78427" y="16146"/>
                    </a:lnTo>
                    <a:lnTo>
                      <a:pt x="78427" y="15943"/>
                    </a:lnTo>
                    <a:lnTo>
                      <a:pt x="78427" y="15753"/>
                    </a:lnTo>
                    <a:lnTo>
                      <a:pt x="78427" y="15562"/>
                    </a:lnTo>
                    <a:lnTo>
                      <a:pt x="78427" y="15360"/>
                    </a:lnTo>
                    <a:lnTo>
                      <a:pt x="78427" y="15169"/>
                    </a:lnTo>
                    <a:lnTo>
                      <a:pt x="78427" y="14979"/>
                    </a:lnTo>
                    <a:lnTo>
                      <a:pt x="78427" y="14776"/>
                    </a:lnTo>
                    <a:lnTo>
                      <a:pt x="78427" y="14586"/>
                    </a:lnTo>
                    <a:lnTo>
                      <a:pt x="78427" y="14395"/>
                    </a:lnTo>
                    <a:lnTo>
                      <a:pt x="78427" y="14193"/>
                    </a:lnTo>
                    <a:lnTo>
                      <a:pt x="78427" y="14002"/>
                    </a:lnTo>
                    <a:lnTo>
                      <a:pt x="78427" y="13812"/>
                    </a:lnTo>
                    <a:lnTo>
                      <a:pt x="78427" y="13609"/>
                    </a:lnTo>
                    <a:lnTo>
                      <a:pt x="78427" y="13419"/>
                    </a:lnTo>
                    <a:lnTo>
                      <a:pt x="78427" y="13228"/>
                    </a:lnTo>
                    <a:lnTo>
                      <a:pt x="78427" y="13026"/>
                    </a:lnTo>
                    <a:lnTo>
                      <a:pt x="78427" y="12836"/>
                    </a:lnTo>
                    <a:lnTo>
                      <a:pt x="78427" y="12645"/>
                    </a:lnTo>
                    <a:lnTo>
                      <a:pt x="78427" y="12443"/>
                    </a:lnTo>
                    <a:lnTo>
                      <a:pt x="78427" y="12252"/>
                    </a:lnTo>
                    <a:lnTo>
                      <a:pt x="78427" y="12062"/>
                    </a:lnTo>
                    <a:lnTo>
                      <a:pt x="78427" y="11859"/>
                    </a:lnTo>
                    <a:lnTo>
                      <a:pt x="78427" y="11669"/>
                    </a:lnTo>
                    <a:lnTo>
                      <a:pt x="78427" y="11478"/>
                    </a:lnTo>
                    <a:lnTo>
                      <a:pt x="78427" y="11276"/>
                    </a:lnTo>
                    <a:lnTo>
                      <a:pt x="78427" y="11085"/>
                    </a:lnTo>
                    <a:lnTo>
                      <a:pt x="78427" y="10895"/>
                    </a:lnTo>
                    <a:lnTo>
                      <a:pt x="78427" y="10692"/>
                    </a:lnTo>
                    <a:lnTo>
                      <a:pt x="78427" y="10502"/>
                    </a:lnTo>
                    <a:lnTo>
                      <a:pt x="78427" y="10311"/>
                    </a:lnTo>
                    <a:lnTo>
                      <a:pt x="78427" y="10109"/>
                    </a:lnTo>
                    <a:lnTo>
                      <a:pt x="78427" y="9919"/>
                    </a:lnTo>
                    <a:lnTo>
                      <a:pt x="78427" y="9728"/>
                    </a:lnTo>
                    <a:lnTo>
                      <a:pt x="78427" y="9526"/>
                    </a:lnTo>
                    <a:lnTo>
                      <a:pt x="78427" y="9335"/>
                    </a:lnTo>
                    <a:lnTo>
                      <a:pt x="78427" y="9145"/>
                    </a:lnTo>
                    <a:lnTo>
                      <a:pt x="78427" y="8942"/>
                    </a:lnTo>
                    <a:lnTo>
                      <a:pt x="78427" y="8752"/>
                    </a:lnTo>
                    <a:lnTo>
                      <a:pt x="78427" y="8561"/>
                    </a:lnTo>
                    <a:lnTo>
                      <a:pt x="78427" y="8359"/>
                    </a:lnTo>
                    <a:lnTo>
                      <a:pt x="78427" y="8168"/>
                    </a:lnTo>
                    <a:lnTo>
                      <a:pt x="78427" y="7978"/>
                    </a:lnTo>
                    <a:lnTo>
                      <a:pt x="78427" y="7775"/>
                    </a:lnTo>
                    <a:lnTo>
                      <a:pt x="78427" y="7585"/>
                    </a:lnTo>
                    <a:lnTo>
                      <a:pt x="78427" y="7394"/>
                    </a:lnTo>
                    <a:lnTo>
                      <a:pt x="78427" y="7192"/>
                    </a:lnTo>
                    <a:lnTo>
                      <a:pt x="78427" y="7002"/>
                    </a:lnTo>
                    <a:lnTo>
                      <a:pt x="78427" y="6811"/>
                    </a:lnTo>
                    <a:lnTo>
                      <a:pt x="78427" y="6609"/>
                    </a:lnTo>
                    <a:lnTo>
                      <a:pt x="78427" y="6418"/>
                    </a:lnTo>
                    <a:lnTo>
                      <a:pt x="78427" y="6228"/>
                    </a:lnTo>
                    <a:lnTo>
                      <a:pt x="78427" y="6025"/>
                    </a:lnTo>
                    <a:lnTo>
                      <a:pt x="78427" y="5835"/>
                    </a:lnTo>
                    <a:lnTo>
                      <a:pt x="78427" y="5644"/>
                    </a:lnTo>
                    <a:lnTo>
                      <a:pt x="78427" y="5442"/>
                    </a:lnTo>
                    <a:lnTo>
                      <a:pt x="78427" y="5251"/>
                    </a:lnTo>
                    <a:lnTo>
                      <a:pt x="78427" y="5061"/>
                    </a:lnTo>
                    <a:lnTo>
                      <a:pt x="78427" y="4858"/>
                    </a:lnTo>
                    <a:lnTo>
                      <a:pt x="78427" y="4668"/>
                    </a:lnTo>
                    <a:lnTo>
                      <a:pt x="78427" y="4477"/>
                    </a:lnTo>
                    <a:lnTo>
                      <a:pt x="78427" y="4275"/>
                    </a:lnTo>
                    <a:lnTo>
                      <a:pt x="78427" y="4085"/>
                    </a:lnTo>
                    <a:lnTo>
                      <a:pt x="78427" y="3894"/>
                    </a:lnTo>
                    <a:lnTo>
                      <a:pt x="78427" y="3692"/>
                    </a:lnTo>
                    <a:lnTo>
                      <a:pt x="78427" y="3501"/>
                    </a:lnTo>
                    <a:lnTo>
                      <a:pt x="78427" y="3311"/>
                    </a:lnTo>
                    <a:lnTo>
                      <a:pt x="78427" y="3108"/>
                    </a:lnTo>
                    <a:lnTo>
                      <a:pt x="78427" y="2918"/>
                    </a:lnTo>
                    <a:lnTo>
                      <a:pt x="78427" y="2727"/>
                    </a:lnTo>
                    <a:lnTo>
                      <a:pt x="78427" y="2525"/>
                    </a:lnTo>
                    <a:lnTo>
                      <a:pt x="78427" y="2334"/>
                    </a:lnTo>
                    <a:lnTo>
                      <a:pt x="78427" y="2144"/>
                    </a:lnTo>
                    <a:lnTo>
                      <a:pt x="78427" y="1941"/>
                    </a:lnTo>
                    <a:lnTo>
                      <a:pt x="78427" y="1751"/>
                    </a:lnTo>
                    <a:lnTo>
                      <a:pt x="78427" y="1560"/>
                    </a:lnTo>
                    <a:lnTo>
                      <a:pt x="78427" y="1358"/>
                    </a:lnTo>
                    <a:lnTo>
                      <a:pt x="78427" y="1167"/>
                    </a:lnTo>
                    <a:lnTo>
                      <a:pt x="78427" y="977"/>
                    </a:lnTo>
                    <a:lnTo>
                      <a:pt x="78427" y="775"/>
                    </a:lnTo>
                    <a:lnTo>
                      <a:pt x="78427" y="584"/>
                    </a:lnTo>
                    <a:lnTo>
                      <a:pt x="78427" y="394"/>
                    </a:lnTo>
                    <a:lnTo>
                      <a:pt x="78427" y="191"/>
                    </a:lnTo>
                    <a:lnTo>
                      <a:pt x="78427" y="1"/>
                    </a:lnTo>
                    <a:lnTo>
                      <a:pt x="78212" y="1"/>
                    </a:lnTo>
                    <a:cubicBezTo>
                      <a:pt x="78224" y="858"/>
                      <a:pt x="77760" y="1644"/>
                      <a:pt x="77022" y="2072"/>
                    </a:cubicBezTo>
                    <a:lnTo>
                      <a:pt x="41720" y="22444"/>
                    </a:lnTo>
                    <a:cubicBezTo>
                      <a:pt x="40946" y="22890"/>
                      <a:pt x="40083" y="23114"/>
                      <a:pt x="39218" y="23114"/>
                    </a:cubicBezTo>
                    <a:cubicBezTo>
                      <a:pt x="38353" y="23114"/>
                      <a:pt x="37487" y="22890"/>
                      <a:pt x="36707" y="22444"/>
                    </a:cubicBezTo>
                    <a:lnTo>
                      <a:pt x="1417" y="2072"/>
                    </a:lnTo>
                    <a:cubicBezTo>
                      <a:pt x="667" y="1644"/>
                      <a:pt x="215" y="858"/>
                      <a:pt x="226" y="1"/>
                    </a:cubicBezTo>
                    <a:close/>
                  </a:path>
                </a:pathLst>
              </a:custGeom>
              <a:gradFill>
                <a:gsLst>
                  <a:gs pos="0">
                    <a:srgbClr val="A0FDF1">
                      <a:alpha val="41568"/>
                      <a:alpha val="41520"/>
                    </a:srgbClr>
                  </a:gs>
                  <a:gs pos="100000">
                    <a:srgbClr val="FFFFFF">
                      <a:alpha val="37254"/>
                      <a:alpha val="41520"/>
                    </a:srgbClr>
                  </a:gs>
                </a:gsLst>
                <a:lin ang="5400012"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2" name="Google Shape;432;p17"/>
              <p:cNvSpPr/>
              <p:nvPr/>
            </p:nvSpPr>
            <p:spPr>
              <a:xfrm>
                <a:off x="5553063" y="1487604"/>
                <a:ext cx="1981525" cy="1164300"/>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rgbClr val="A0FDF1">
                  <a:alpha val="41520"/>
                </a:srgbClr>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grpSp>
        <p:nvGrpSpPr>
          <p:cNvPr id="433" name="Google Shape;433;p17"/>
          <p:cNvGrpSpPr/>
          <p:nvPr/>
        </p:nvGrpSpPr>
        <p:grpSpPr>
          <a:xfrm>
            <a:off x="4046765" y="2683491"/>
            <a:ext cx="1165988" cy="1568666"/>
            <a:chOff x="3478424" y="1308364"/>
            <a:chExt cx="2187185" cy="2942536"/>
          </a:xfrm>
        </p:grpSpPr>
        <p:sp>
          <p:nvSpPr>
            <p:cNvPr id="434" name="Google Shape;434;p17"/>
            <p:cNvSpPr/>
            <p:nvPr/>
          </p:nvSpPr>
          <p:spPr>
            <a:xfrm>
              <a:off x="3485139" y="2969821"/>
              <a:ext cx="2180470" cy="1281079"/>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5" name="Google Shape;435;p17"/>
            <p:cNvSpPr/>
            <p:nvPr/>
          </p:nvSpPr>
          <p:spPr>
            <a:xfrm>
              <a:off x="3793045" y="1947520"/>
              <a:ext cx="1550129" cy="2096604"/>
            </a:xfrm>
            <a:custGeom>
              <a:avLst/>
              <a:gdLst/>
              <a:ahLst/>
              <a:cxnLst/>
              <a:rect l="l" t="t" r="r" b="b"/>
              <a:pathLst>
                <a:path w="52720" h="71307" extrusionOk="0">
                  <a:moveTo>
                    <a:pt x="52709" y="0"/>
                  </a:moveTo>
                  <a:lnTo>
                    <a:pt x="0" y="0"/>
                  </a:lnTo>
                  <a:lnTo>
                    <a:pt x="0" y="55495"/>
                  </a:lnTo>
                  <a:cubicBezTo>
                    <a:pt x="0" y="56090"/>
                    <a:pt x="321" y="56650"/>
                    <a:pt x="845" y="56948"/>
                  </a:cubicBezTo>
                  <a:lnTo>
                    <a:pt x="24646" y="70699"/>
                  </a:lnTo>
                  <a:cubicBezTo>
                    <a:pt x="25706" y="71306"/>
                    <a:pt x="27027" y="71306"/>
                    <a:pt x="28087" y="70699"/>
                  </a:cubicBezTo>
                  <a:lnTo>
                    <a:pt x="51876" y="56948"/>
                  </a:lnTo>
                  <a:cubicBezTo>
                    <a:pt x="52399" y="56650"/>
                    <a:pt x="52721" y="56090"/>
                    <a:pt x="52721" y="55495"/>
                  </a:cubicBezTo>
                  <a:lnTo>
                    <a:pt x="52721" y="55495"/>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6" name="Google Shape;436;p17"/>
            <p:cNvSpPr/>
            <p:nvPr/>
          </p:nvSpPr>
          <p:spPr>
            <a:xfrm>
              <a:off x="3784988" y="1482593"/>
              <a:ext cx="1566242" cy="929825"/>
            </a:xfrm>
            <a:custGeom>
              <a:avLst/>
              <a:gdLst/>
              <a:ahLst/>
              <a:cxnLst/>
              <a:rect l="l" t="t" r="r" b="b"/>
              <a:pathLst>
                <a:path w="53269" h="31624" extrusionOk="0">
                  <a:moveTo>
                    <a:pt x="24920" y="31004"/>
                  </a:moveTo>
                  <a:lnTo>
                    <a:pt x="1119" y="17265"/>
                  </a:lnTo>
                  <a:cubicBezTo>
                    <a:pt x="0" y="16622"/>
                    <a:pt x="0" y="15002"/>
                    <a:pt x="1119" y="14359"/>
                  </a:cubicBezTo>
                  <a:lnTo>
                    <a:pt x="24920" y="620"/>
                  </a:lnTo>
                  <a:cubicBezTo>
                    <a:pt x="25980" y="1"/>
                    <a:pt x="27301" y="1"/>
                    <a:pt x="28361" y="620"/>
                  </a:cubicBezTo>
                  <a:lnTo>
                    <a:pt x="52150" y="14359"/>
                  </a:lnTo>
                  <a:cubicBezTo>
                    <a:pt x="53269" y="15002"/>
                    <a:pt x="53269" y="16622"/>
                    <a:pt x="52150" y="17265"/>
                  </a:cubicBezTo>
                  <a:lnTo>
                    <a:pt x="28361" y="31004"/>
                  </a:lnTo>
                  <a:cubicBezTo>
                    <a:pt x="27289" y="31624"/>
                    <a:pt x="25980" y="31624"/>
                    <a:pt x="24920" y="31004"/>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7" name="Google Shape;437;p17"/>
            <p:cNvSpPr/>
            <p:nvPr/>
          </p:nvSpPr>
          <p:spPr>
            <a:xfrm>
              <a:off x="3818244" y="2089627"/>
              <a:ext cx="711364" cy="456533"/>
            </a:xfrm>
            <a:custGeom>
              <a:avLst/>
              <a:gdLst/>
              <a:ahLst/>
              <a:cxnLst/>
              <a:rect l="l" t="t" r="r" b="b"/>
              <a:pathLst>
                <a:path w="24194" h="15527" extrusionOk="0">
                  <a:moveTo>
                    <a:pt x="24194" y="15527"/>
                  </a:moveTo>
                  <a:lnTo>
                    <a:pt x="0" y="1561"/>
                  </a:lnTo>
                  <a:lnTo>
                    <a:pt x="0" y="1"/>
                  </a:lnTo>
                  <a:lnTo>
                    <a:pt x="24194"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8" name="Google Shape;438;p17"/>
            <p:cNvSpPr/>
            <p:nvPr/>
          </p:nvSpPr>
          <p:spPr>
            <a:xfrm>
              <a:off x="3818244" y="2153697"/>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9" name="Google Shape;439;p17"/>
            <p:cNvSpPr/>
            <p:nvPr/>
          </p:nvSpPr>
          <p:spPr>
            <a:xfrm>
              <a:off x="3818244" y="2218120"/>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0" name="Google Shape;440;p17"/>
            <p:cNvSpPr/>
            <p:nvPr/>
          </p:nvSpPr>
          <p:spPr>
            <a:xfrm>
              <a:off x="3818244" y="2282543"/>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1" name="Google Shape;441;p17"/>
            <p:cNvSpPr/>
            <p:nvPr/>
          </p:nvSpPr>
          <p:spPr>
            <a:xfrm>
              <a:off x="3818244" y="2346966"/>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2" name="Google Shape;442;p17"/>
            <p:cNvSpPr/>
            <p:nvPr/>
          </p:nvSpPr>
          <p:spPr>
            <a:xfrm>
              <a:off x="3818244" y="246178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3" name="Google Shape;443;p17"/>
            <p:cNvSpPr/>
            <p:nvPr/>
          </p:nvSpPr>
          <p:spPr>
            <a:xfrm>
              <a:off x="3818244" y="2526209"/>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4" name="Google Shape;444;p17"/>
            <p:cNvSpPr/>
            <p:nvPr/>
          </p:nvSpPr>
          <p:spPr>
            <a:xfrm>
              <a:off x="3818244" y="2590250"/>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5" name="Google Shape;445;p17"/>
            <p:cNvSpPr/>
            <p:nvPr/>
          </p:nvSpPr>
          <p:spPr>
            <a:xfrm>
              <a:off x="3818244" y="2654673"/>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6" name="Google Shape;446;p17"/>
            <p:cNvSpPr/>
            <p:nvPr/>
          </p:nvSpPr>
          <p:spPr>
            <a:xfrm>
              <a:off x="3818244" y="271909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7" name="Google Shape;447;p17"/>
            <p:cNvSpPr/>
            <p:nvPr/>
          </p:nvSpPr>
          <p:spPr>
            <a:xfrm>
              <a:off x="3818244" y="2833916"/>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8" name="Google Shape;448;p17"/>
            <p:cNvSpPr/>
            <p:nvPr/>
          </p:nvSpPr>
          <p:spPr>
            <a:xfrm>
              <a:off x="3818244" y="2898339"/>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9" name="Google Shape;449;p17"/>
            <p:cNvSpPr/>
            <p:nvPr/>
          </p:nvSpPr>
          <p:spPr>
            <a:xfrm>
              <a:off x="3818244" y="2962762"/>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0" name="Google Shape;450;p17"/>
            <p:cNvSpPr/>
            <p:nvPr/>
          </p:nvSpPr>
          <p:spPr>
            <a:xfrm>
              <a:off x="3818244" y="3026803"/>
              <a:ext cx="711364" cy="456885"/>
            </a:xfrm>
            <a:custGeom>
              <a:avLst/>
              <a:gdLst/>
              <a:ahLst/>
              <a:cxnLst/>
              <a:rect l="l" t="t" r="r" b="b"/>
              <a:pathLst>
                <a:path w="24194" h="15539" extrusionOk="0">
                  <a:moveTo>
                    <a:pt x="24194" y="15539"/>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1" name="Google Shape;451;p17"/>
            <p:cNvSpPr/>
            <p:nvPr/>
          </p:nvSpPr>
          <p:spPr>
            <a:xfrm>
              <a:off x="3818244" y="3091226"/>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2" name="Google Shape;452;p17"/>
            <p:cNvSpPr/>
            <p:nvPr/>
          </p:nvSpPr>
          <p:spPr>
            <a:xfrm>
              <a:off x="3818244" y="3206046"/>
              <a:ext cx="711364" cy="456533"/>
            </a:xfrm>
            <a:custGeom>
              <a:avLst/>
              <a:gdLst/>
              <a:ahLst/>
              <a:cxnLst/>
              <a:rect l="l" t="t" r="r" b="b"/>
              <a:pathLst>
                <a:path w="24194" h="15527" extrusionOk="0">
                  <a:moveTo>
                    <a:pt x="24194" y="15527"/>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3" name="Google Shape;453;p17"/>
            <p:cNvSpPr/>
            <p:nvPr/>
          </p:nvSpPr>
          <p:spPr>
            <a:xfrm>
              <a:off x="3818244" y="3270469"/>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4" name="Google Shape;454;p17"/>
            <p:cNvSpPr/>
            <p:nvPr/>
          </p:nvSpPr>
          <p:spPr>
            <a:xfrm>
              <a:off x="3818244" y="3334892"/>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5" name="Google Shape;455;p17"/>
            <p:cNvSpPr/>
            <p:nvPr/>
          </p:nvSpPr>
          <p:spPr>
            <a:xfrm>
              <a:off x="3818244" y="3399315"/>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6" name="Google Shape;456;p17"/>
            <p:cNvSpPr/>
            <p:nvPr/>
          </p:nvSpPr>
          <p:spPr>
            <a:xfrm>
              <a:off x="3818244" y="3463385"/>
              <a:ext cx="711364" cy="456856"/>
            </a:xfrm>
            <a:custGeom>
              <a:avLst/>
              <a:gdLst/>
              <a:ahLst/>
              <a:cxnLst/>
              <a:rect l="l" t="t" r="r" b="b"/>
              <a:pathLst>
                <a:path w="24194" h="15538" extrusionOk="0">
                  <a:moveTo>
                    <a:pt x="24194" y="15538"/>
                  </a:moveTo>
                  <a:lnTo>
                    <a:pt x="0" y="1572"/>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7" name="Google Shape;457;p17"/>
            <p:cNvSpPr/>
            <p:nvPr/>
          </p:nvSpPr>
          <p:spPr>
            <a:xfrm>
              <a:off x="4606639" y="2089627"/>
              <a:ext cx="711011" cy="456533"/>
            </a:xfrm>
            <a:custGeom>
              <a:avLst/>
              <a:gdLst/>
              <a:ahLst/>
              <a:cxnLst/>
              <a:rect l="l" t="t" r="r" b="b"/>
              <a:pathLst>
                <a:path w="24182" h="15527" extrusionOk="0">
                  <a:moveTo>
                    <a:pt x="0" y="15527"/>
                  </a:moveTo>
                  <a:lnTo>
                    <a:pt x="24182" y="1561"/>
                  </a:lnTo>
                  <a:lnTo>
                    <a:pt x="24182" y="1"/>
                  </a:lnTo>
                  <a:lnTo>
                    <a:pt x="0"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8" name="Google Shape;458;p17"/>
            <p:cNvSpPr/>
            <p:nvPr/>
          </p:nvSpPr>
          <p:spPr>
            <a:xfrm>
              <a:off x="4606639" y="2153697"/>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9" name="Google Shape;459;p17"/>
            <p:cNvSpPr/>
            <p:nvPr/>
          </p:nvSpPr>
          <p:spPr>
            <a:xfrm>
              <a:off x="4606639" y="2218120"/>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0" name="Google Shape;460;p17"/>
            <p:cNvSpPr/>
            <p:nvPr/>
          </p:nvSpPr>
          <p:spPr>
            <a:xfrm>
              <a:off x="4606639" y="2282543"/>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1" name="Google Shape;461;p17"/>
            <p:cNvSpPr/>
            <p:nvPr/>
          </p:nvSpPr>
          <p:spPr>
            <a:xfrm>
              <a:off x="4606639" y="2346966"/>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2" name="Google Shape;462;p17"/>
            <p:cNvSpPr/>
            <p:nvPr/>
          </p:nvSpPr>
          <p:spPr>
            <a:xfrm>
              <a:off x="4606639" y="246178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3" name="Google Shape;463;p17"/>
            <p:cNvSpPr/>
            <p:nvPr/>
          </p:nvSpPr>
          <p:spPr>
            <a:xfrm>
              <a:off x="4606639" y="2526209"/>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4" name="Google Shape;464;p17"/>
            <p:cNvSpPr/>
            <p:nvPr/>
          </p:nvSpPr>
          <p:spPr>
            <a:xfrm>
              <a:off x="4606639" y="2590250"/>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5" name="Google Shape;465;p17"/>
            <p:cNvSpPr/>
            <p:nvPr/>
          </p:nvSpPr>
          <p:spPr>
            <a:xfrm>
              <a:off x="4606639" y="2654673"/>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6" name="Google Shape;466;p17"/>
            <p:cNvSpPr/>
            <p:nvPr/>
          </p:nvSpPr>
          <p:spPr>
            <a:xfrm>
              <a:off x="4606639" y="271909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7" name="Google Shape;467;p17"/>
            <p:cNvSpPr/>
            <p:nvPr/>
          </p:nvSpPr>
          <p:spPr>
            <a:xfrm>
              <a:off x="4606639" y="2833916"/>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8" name="Google Shape;468;p17"/>
            <p:cNvSpPr/>
            <p:nvPr/>
          </p:nvSpPr>
          <p:spPr>
            <a:xfrm>
              <a:off x="4606639" y="2898339"/>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9" name="Google Shape;469;p17"/>
            <p:cNvSpPr/>
            <p:nvPr/>
          </p:nvSpPr>
          <p:spPr>
            <a:xfrm>
              <a:off x="4606639" y="2962762"/>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0" name="Google Shape;470;p17"/>
            <p:cNvSpPr/>
            <p:nvPr/>
          </p:nvSpPr>
          <p:spPr>
            <a:xfrm>
              <a:off x="4606639" y="3026803"/>
              <a:ext cx="711011" cy="456885"/>
            </a:xfrm>
            <a:custGeom>
              <a:avLst/>
              <a:gdLst/>
              <a:ahLst/>
              <a:cxnLst/>
              <a:rect l="l" t="t" r="r" b="b"/>
              <a:pathLst>
                <a:path w="24182" h="15539" extrusionOk="0">
                  <a:moveTo>
                    <a:pt x="0" y="15539"/>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1" name="Google Shape;471;p17"/>
            <p:cNvSpPr/>
            <p:nvPr/>
          </p:nvSpPr>
          <p:spPr>
            <a:xfrm>
              <a:off x="4606639" y="3091226"/>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2" name="Google Shape;472;p17"/>
            <p:cNvSpPr/>
            <p:nvPr/>
          </p:nvSpPr>
          <p:spPr>
            <a:xfrm>
              <a:off x="4606639" y="3206046"/>
              <a:ext cx="711011" cy="456533"/>
            </a:xfrm>
            <a:custGeom>
              <a:avLst/>
              <a:gdLst/>
              <a:ahLst/>
              <a:cxnLst/>
              <a:rect l="l" t="t" r="r" b="b"/>
              <a:pathLst>
                <a:path w="24182" h="15527" extrusionOk="0">
                  <a:moveTo>
                    <a:pt x="0" y="15527"/>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3" name="Google Shape;473;p17"/>
            <p:cNvSpPr/>
            <p:nvPr/>
          </p:nvSpPr>
          <p:spPr>
            <a:xfrm>
              <a:off x="4606639" y="3270469"/>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4" name="Google Shape;474;p17"/>
            <p:cNvSpPr/>
            <p:nvPr/>
          </p:nvSpPr>
          <p:spPr>
            <a:xfrm>
              <a:off x="4606639" y="3334892"/>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5" name="Google Shape;475;p17"/>
            <p:cNvSpPr/>
            <p:nvPr/>
          </p:nvSpPr>
          <p:spPr>
            <a:xfrm>
              <a:off x="4606639" y="3399315"/>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6" name="Google Shape;476;p17"/>
            <p:cNvSpPr/>
            <p:nvPr/>
          </p:nvSpPr>
          <p:spPr>
            <a:xfrm>
              <a:off x="4606639" y="3463385"/>
              <a:ext cx="711011" cy="456856"/>
            </a:xfrm>
            <a:custGeom>
              <a:avLst/>
              <a:gdLst/>
              <a:ahLst/>
              <a:cxnLst/>
              <a:rect l="l" t="t" r="r" b="b"/>
              <a:pathLst>
                <a:path w="24182" h="15538" extrusionOk="0">
                  <a:moveTo>
                    <a:pt x="0" y="15538"/>
                  </a:moveTo>
                  <a:lnTo>
                    <a:pt x="24182" y="1572"/>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477" name="Google Shape;477;p17"/>
            <p:cNvGrpSpPr/>
            <p:nvPr/>
          </p:nvGrpSpPr>
          <p:grpSpPr>
            <a:xfrm>
              <a:off x="3478424" y="1308364"/>
              <a:ext cx="2180470" cy="1878295"/>
              <a:chOff x="5553063" y="1487604"/>
              <a:chExt cx="1981525" cy="1707075"/>
            </a:xfrm>
          </p:grpSpPr>
          <p:sp>
            <p:nvSpPr>
              <p:cNvPr id="478" name="Google Shape;478;p17"/>
              <p:cNvSpPr/>
              <p:nvPr/>
            </p:nvSpPr>
            <p:spPr>
              <a:xfrm>
                <a:off x="5563488" y="2071829"/>
                <a:ext cx="1960975" cy="1122850"/>
              </a:xfrm>
              <a:custGeom>
                <a:avLst/>
                <a:gdLst/>
                <a:ahLst/>
                <a:cxnLst/>
                <a:rect l="l" t="t" r="r" b="b"/>
                <a:pathLst>
                  <a:path w="78439" h="44914" extrusionOk="0">
                    <a:moveTo>
                      <a:pt x="12" y="1"/>
                    </a:moveTo>
                    <a:cubicBezTo>
                      <a:pt x="12" y="72"/>
                      <a:pt x="12" y="132"/>
                      <a:pt x="12" y="191"/>
                    </a:cubicBezTo>
                    <a:cubicBezTo>
                      <a:pt x="12" y="263"/>
                      <a:pt x="12" y="322"/>
                      <a:pt x="12" y="394"/>
                    </a:cubicBezTo>
                    <a:cubicBezTo>
                      <a:pt x="12" y="453"/>
                      <a:pt x="12" y="525"/>
                      <a:pt x="12" y="584"/>
                    </a:cubicBezTo>
                    <a:cubicBezTo>
                      <a:pt x="12" y="656"/>
                      <a:pt x="12" y="715"/>
                      <a:pt x="12" y="775"/>
                    </a:cubicBezTo>
                    <a:cubicBezTo>
                      <a:pt x="12" y="846"/>
                      <a:pt x="12" y="906"/>
                      <a:pt x="12" y="977"/>
                    </a:cubicBezTo>
                    <a:cubicBezTo>
                      <a:pt x="12" y="1037"/>
                      <a:pt x="12" y="1108"/>
                      <a:pt x="12" y="1167"/>
                    </a:cubicBezTo>
                    <a:cubicBezTo>
                      <a:pt x="12" y="1239"/>
                      <a:pt x="12" y="1298"/>
                      <a:pt x="12" y="1358"/>
                    </a:cubicBezTo>
                    <a:cubicBezTo>
                      <a:pt x="12" y="1429"/>
                      <a:pt x="12" y="1489"/>
                      <a:pt x="12" y="1560"/>
                    </a:cubicBezTo>
                    <a:cubicBezTo>
                      <a:pt x="12" y="1620"/>
                      <a:pt x="12" y="1691"/>
                      <a:pt x="12" y="1751"/>
                    </a:cubicBezTo>
                    <a:cubicBezTo>
                      <a:pt x="12" y="1822"/>
                      <a:pt x="12" y="1882"/>
                      <a:pt x="12" y="1941"/>
                    </a:cubicBezTo>
                    <a:cubicBezTo>
                      <a:pt x="12" y="2013"/>
                      <a:pt x="12" y="2072"/>
                      <a:pt x="12" y="2144"/>
                    </a:cubicBezTo>
                    <a:cubicBezTo>
                      <a:pt x="12" y="2203"/>
                      <a:pt x="12" y="2275"/>
                      <a:pt x="12" y="2334"/>
                    </a:cubicBezTo>
                    <a:cubicBezTo>
                      <a:pt x="12" y="2406"/>
                      <a:pt x="12" y="2465"/>
                      <a:pt x="12" y="2525"/>
                    </a:cubicBezTo>
                    <a:cubicBezTo>
                      <a:pt x="12" y="2596"/>
                      <a:pt x="12" y="2656"/>
                      <a:pt x="12" y="2727"/>
                    </a:cubicBezTo>
                    <a:cubicBezTo>
                      <a:pt x="12" y="2787"/>
                      <a:pt x="12" y="2858"/>
                      <a:pt x="12" y="2918"/>
                    </a:cubicBezTo>
                    <a:cubicBezTo>
                      <a:pt x="12" y="2989"/>
                      <a:pt x="12" y="3049"/>
                      <a:pt x="12" y="3108"/>
                    </a:cubicBezTo>
                    <a:cubicBezTo>
                      <a:pt x="12" y="3180"/>
                      <a:pt x="12" y="3239"/>
                      <a:pt x="12" y="3311"/>
                    </a:cubicBezTo>
                    <a:cubicBezTo>
                      <a:pt x="12" y="3370"/>
                      <a:pt x="12" y="3442"/>
                      <a:pt x="12" y="3501"/>
                    </a:cubicBezTo>
                    <a:cubicBezTo>
                      <a:pt x="12" y="3573"/>
                      <a:pt x="12" y="3632"/>
                      <a:pt x="12" y="3692"/>
                    </a:cubicBezTo>
                    <a:cubicBezTo>
                      <a:pt x="12" y="3763"/>
                      <a:pt x="12" y="3823"/>
                      <a:pt x="12" y="3894"/>
                    </a:cubicBezTo>
                    <a:cubicBezTo>
                      <a:pt x="12" y="3954"/>
                      <a:pt x="12" y="4025"/>
                      <a:pt x="12" y="4085"/>
                    </a:cubicBezTo>
                    <a:cubicBezTo>
                      <a:pt x="12" y="4156"/>
                      <a:pt x="12" y="4215"/>
                      <a:pt x="12" y="4275"/>
                    </a:cubicBezTo>
                    <a:cubicBezTo>
                      <a:pt x="12" y="4346"/>
                      <a:pt x="12" y="4406"/>
                      <a:pt x="12" y="4477"/>
                    </a:cubicBezTo>
                    <a:cubicBezTo>
                      <a:pt x="12" y="4537"/>
                      <a:pt x="12" y="4608"/>
                      <a:pt x="12" y="4668"/>
                    </a:cubicBezTo>
                    <a:cubicBezTo>
                      <a:pt x="12" y="4739"/>
                      <a:pt x="12" y="4799"/>
                      <a:pt x="12" y="4858"/>
                    </a:cubicBezTo>
                    <a:cubicBezTo>
                      <a:pt x="12" y="4930"/>
                      <a:pt x="12" y="4989"/>
                      <a:pt x="12" y="5061"/>
                    </a:cubicBezTo>
                    <a:cubicBezTo>
                      <a:pt x="12" y="5120"/>
                      <a:pt x="12" y="5192"/>
                      <a:pt x="12" y="5251"/>
                    </a:cubicBezTo>
                    <a:cubicBezTo>
                      <a:pt x="12" y="5323"/>
                      <a:pt x="12" y="5382"/>
                      <a:pt x="12" y="5442"/>
                    </a:cubicBezTo>
                    <a:cubicBezTo>
                      <a:pt x="12" y="5513"/>
                      <a:pt x="12" y="5573"/>
                      <a:pt x="12" y="5644"/>
                    </a:cubicBezTo>
                    <a:cubicBezTo>
                      <a:pt x="12" y="5704"/>
                      <a:pt x="12" y="5775"/>
                      <a:pt x="12" y="5835"/>
                    </a:cubicBezTo>
                    <a:cubicBezTo>
                      <a:pt x="12" y="5906"/>
                      <a:pt x="12" y="5966"/>
                      <a:pt x="12" y="6025"/>
                    </a:cubicBezTo>
                    <a:cubicBezTo>
                      <a:pt x="12" y="6097"/>
                      <a:pt x="12" y="6156"/>
                      <a:pt x="12" y="6228"/>
                    </a:cubicBezTo>
                    <a:cubicBezTo>
                      <a:pt x="12" y="6287"/>
                      <a:pt x="12" y="6359"/>
                      <a:pt x="12" y="6418"/>
                    </a:cubicBezTo>
                    <a:cubicBezTo>
                      <a:pt x="12" y="6490"/>
                      <a:pt x="12" y="6549"/>
                      <a:pt x="12" y="6609"/>
                    </a:cubicBezTo>
                    <a:cubicBezTo>
                      <a:pt x="12" y="6680"/>
                      <a:pt x="12" y="6740"/>
                      <a:pt x="12" y="6811"/>
                    </a:cubicBezTo>
                    <a:cubicBezTo>
                      <a:pt x="12" y="6871"/>
                      <a:pt x="12" y="6942"/>
                      <a:pt x="12" y="7002"/>
                    </a:cubicBezTo>
                    <a:cubicBezTo>
                      <a:pt x="12" y="7073"/>
                      <a:pt x="12" y="7132"/>
                      <a:pt x="12" y="7192"/>
                    </a:cubicBezTo>
                    <a:cubicBezTo>
                      <a:pt x="12" y="7263"/>
                      <a:pt x="12" y="7323"/>
                      <a:pt x="12" y="7394"/>
                    </a:cubicBezTo>
                    <a:cubicBezTo>
                      <a:pt x="12" y="7454"/>
                      <a:pt x="12" y="7525"/>
                      <a:pt x="12" y="7585"/>
                    </a:cubicBezTo>
                    <a:cubicBezTo>
                      <a:pt x="12" y="7656"/>
                      <a:pt x="12" y="7716"/>
                      <a:pt x="12" y="7775"/>
                    </a:cubicBezTo>
                    <a:cubicBezTo>
                      <a:pt x="12" y="7847"/>
                      <a:pt x="12" y="7906"/>
                      <a:pt x="12" y="7978"/>
                    </a:cubicBezTo>
                    <a:cubicBezTo>
                      <a:pt x="12" y="8037"/>
                      <a:pt x="12" y="8109"/>
                      <a:pt x="12" y="8168"/>
                    </a:cubicBezTo>
                    <a:cubicBezTo>
                      <a:pt x="12" y="8228"/>
                      <a:pt x="12" y="8299"/>
                      <a:pt x="12" y="8359"/>
                    </a:cubicBezTo>
                    <a:cubicBezTo>
                      <a:pt x="12" y="8430"/>
                      <a:pt x="12" y="8490"/>
                      <a:pt x="12" y="8561"/>
                    </a:cubicBezTo>
                    <a:cubicBezTo>
                      <a:pt x="12" y="8621"/>
                      <a:pt x="12" y="8692"/>
                      <a:pt x="12" y="8752"/>
                    </a:cubicBezTo>
                    <a:cubicBezTo>
                      <a:pt x="12" y="8811"/>
                      <a:pt x="12" y="8883"/>
                      <a:pt x="12" y="8942"/>
                    </a:cubicBezTo>
                    <a:cubicBezTo>
                      <a:pt x="12" y="9014"/>
                      <a:pt x="12" y="9073"/>
                      <a:pt x="12" y="9145"/>
                    </a:cubicBezTo>
                    <a:cubicBezTo>
                      <a:pt x="12" y="9204"/>
                      <a:pt x="12" y="9276"/>
                      <a:pt x="12" y="9335"/>
                    </a:cubicBezTo>
                    <a:cubicBezTo>
                      <a:pt x="12" y="9395"/>
                      <a:pt x="12" y="9466"/>
                      <a:pt x="12" y="9526"/>
                    </a:cubicBezTo>
                    <a:cubicBezTo>
                      <a:pt x="12" y="9597"/>
                      <a:pt x="12" y="9657"/>
                      <a:pt x="12" y="9728"/>
                    </a:cubicBezTo>
                    <a:cubicBezTo>
                      <a:pt x="12" y="9788"/>
                      <a:pt x="12" y="9859"/>
                      <a:pt x="12" y="9919"/>
                    </a:cubicBezTo>
                    <a:cubicBezTo>
                      <a:pt x="12" y="9978"/>
                      <a:pt x="12" y="10050"/>
                      <a:pt x="12" y="10109"/>
                    </a:cubicBezTo>
                    <a:cubicBezTo>
                      <a:pt x="12" y="10180"/>
                      <a:pt x="12" y="10240"/>
                      <a:pt x="12" y="10311"/>
                    </a:cubicBezTo>
                    <a:cubicBezTo>
                      <a:pt x="12" y="10371"/>
                      <a:pt x="12" y="10442"/>
                      <a:pt x="12" y="10502"/>
                    </a:cubicBezTo>
                    <a:cubicBezTo>
                      <a:pt x="12" y="10561"/>
                      <a:pt x="12" y="10633"/>
                      <a:pt x="12" y="10692"/>
                    </a:cubicBezTo>
                    <a:cubicBezTo>
                      <a:pt x="12" y="10764"/>
                      <a:pt x="12" y="10823"/>
                      <a:pt x="12" y="10895"/>
                    </a:cubicBezTo>
                    <a:cubicBezTo>
                      <a:pt x="12" y="10954"/>
                      <a:pt x="12" y="11026"/>
                      <a:pt x="12" y="11085"/>
                    </a:cubicBezTo>
                    <a:cubicBezTo>
                      <a:pt x="12" y="11145"/>
                      <a:pt x="12" y="11216"/>
                      <a:pt x="12" y="11276"/>
                    </a:cubicBezTo>
                    <a:cubicBezTo>
                      <a:pt x="12" y="11347"/>
                      <a:pt x="12" y="11407"/>
                      <a:pt x="12" y="11478"/>
                    </a:cubicBezTo>
                    <a:cubicBezTo>
                      <a:pt x="12" y="11538"/>
                      <a:pt x="12" y="11609"/>
                      <a:pt x="12" y="11669"/>
                    </a:cubicBezTo>
                    <a:cubicBezTo>
                      <a:pt x="12" y="11728"/>
                      <a:pt x="12" y="11800"/>
                      <a:pt x="12" y="11859"/>
                    </a:cubicBezTo>
                    <a:cubicBezTo>
                      <a:pt x="12" y="11931"/>
                      <a:pt x="12" y="11990"/>
                      <a:pt x="12" y="12062"/>
                    </a:cubicBezTo>
                    <a:cubicBezTo>
                      <a:pt x="12" y="12121"/>
                      <a:pt x="12" y="12193"/>
                      <a:pt x="12" y="12252"/>
                    </a:cubicBezTo>
                    <a:cubicBezTo>
                      <a:pt x="12" y="12312"/>
                      <a:pt x="12" y="12383"/>
                      <a:pt x="12" y="12443"/>
                    </a:cubicBezTo>
                    <a:cubicBezTo>
                      <a:pt x="12" y="12514"/>
                      <a:pt x="12" y="12574"/>
                      <a:pt x="12" y="12645"/>
                    </a:cubicBezTo>
                    <a:cubicBezTo>
                      <a:pt x="12" y="12705"/>
                      <a:pt x="12" y="12776"/>
                      <a:pt x="12" y="12836"/>
                    </a:cubicBezTo>
                    <a:cubicBezTo>
                      <a:pt x="12" y="12895"/>
                      <a:pt x="12" y="12967"/>
                      <a:pt x="12" y="13026"/>
                    </a:cubicBezTo>
                    <a:cubicBezTo>
                      <a:pt x="12" y="13098"/>
                      <a:pt x="12" y="13157"/>
                      <a:pt x="12" y="13228"/>
                    </a:cubicBezTo>
                    <a:cubicBezTo>
                      <a:pt x="12" y="13288"/>
                      <a:pt x="12" y="13359"/>
                      <a:pt x="12" y="13419"/>
                    </a:cubicBezTo>
                    <a:cubicBezTo>
                      <a:pt x="12" y="13479"/>
                      <a:pt x="12" y="13550"/>
                      <a:pt x="12" y="13609"/>
                    </a:cubicBezTo>
                    <a:cubicBezTo>
                      <a:pt x="12" y="13681"/>
                      <a:pt x="12" y="13740"/>
                      <a:pt x="12" y="13812"/>
                    </a:cubicBezTo>
                    <a:cubicBezTo>
                      <a:pt x="12" y="13871"/>
                      <a:pt x="12" y="13943"/>
                      <a:pt x="12" y="14002"/>
                    </a:cubicBezTo>
                    <a:cubicBezTo>
                      <a:pt x="12" y="14062"/>
                      <a:pt x="12" y="14133"/>
                      <a:pt x="12" y="14193"/>
                    </a:cubicBezTo>
                    <a:cubicBezTo>
                      <a:pt x="12" y="14264"/>
                      <a:pt x="12" y="14324"/>
                      <a:pt x="12" y="14395"/>
                    </a:cubicBezTo>
                    <a:cubicBezTo>
                      <a:pt x="12" y="14455"/>
                      <a:pt x="12" y="14526"/>
                      <a:pt x="12" y="14586"/>
                    </a:cubicBezTo>
                    <a:cubicBezTo>
                      <a:pt x="12" y="14645"/>
                      <a:pt x="12" y="14717"/>
                      <a:pt x="12" y="14776"/>
                    </a:cubicBezTo>
                    <a:cubicBezTo>
                      <a:pt x="12" y="14848"/>
                      <a:pt x="12" y="14907"/>
                      <a:pt x="12" y="14979"/>
                    </a:cubicBezTo>
                    <a:cubicBezTo>
                      <a:pt x="12" y="15038"/>
                      <a:pt x="12" y="15110"/>
                      <a:pt x="12" y="15169"/>
                    </a:cubicBezTo>
                    <a:cubicBezTo>
                      <a:pt x="12" y="15229"/>
                      <a:pt x="12" y="15300"/>
                      <a:pt x="12" y="15360"/>
                    </a:cubicBezTo>
                    <a:cubicBezTo>
                      <a:pt x="12" y="15431"/>
                      <a:pt x="12" y="15491"/>
                      <a:pt x="12" y="15562"/>
                    </a:cubicBezTo>
                    <a:cubicBezTo>
                      <a:pt x="12" y="15622"/>
                      <a:pt x="12" y="15693"/>
                      <a:pt x="12" y="15753"/>
                    </a:cubicBezTo>
                    <a:cubicBezTo>
                      <a:pt x="12" y="15812"/>
                      <a:pt x="12" y="15884"/>
                      <a:pt x="12" y="15943"/>
                    </a:cubicBezTo>
                    <a:cubicBezTo>
                      <a:pt x="12" y="16015"/>
                      <a:pt x="12" y="16074"/>
                      <a:pt x="12" y="16146"/>
                    </a:cubicBezTo>
                    <a:cubicBezTo>
                      <a:pt x="12" y="16205"/>
                      <a:pt x="12" y="16276"/>
                      <a:pt x="12" y="16336"/>
                    </a:cubicBezTo>
                    <a:cubicBezTo>
                      <a:pt x="12" y="16396"/>
                      <a:pt x="12" y="16467"/>
                      <a:pt x="12" y="16527"/>
                    </a:cubicBezTo>
                    <a:cubicBezTo>
                      <a:pt x="12" y="16598"/>
                      <a:pt x="12" y="16657"/>
                      <a:pt x="12" y="16729"/>
                    </a:cubicBezTo>
                    <a:cubicBezTo>
                      <a:pt x="12" y="16788"/>
                      <a:pt x="12" y="16860"/>
                      <a:pt x="12" y="16919"/>
                    </a:cubicBezTo>
                    <a:cubicBezTo>
                      <a:pt x="12" y="16979"/>
                      <a:pt x="12" y="17050"/>
                      <a:pt x="12" y="17110"/>
                    </a:cubicBezTo>
                    <a:cubicBezTo>
                      <a:pt x="12" y="17181"/>
                      <a:pt x="12" y="17241"/>
                      <a:pt x="12" y="17312"/>
                    </a:cubicBezTo>
                    <a:cubicBezTo>
                      <a:pt x="12" y="17372"/>
                      <a:pt x="12" y="17443"/>
                      <a:pt x="12" y="17503"/>
                    </a:cubicBezTo>
                    <a:cubicBezTo>
                      <a:pt x="12" y="17562"/>
                      <a:pt x="12" y="17634"/>
                      <a:pt x="12" y="17693"/>
                    </a:cubicBezTo>
                    <a:cubicBezTo>
                      <a:pt x="12" y="17765"/>
                      <a:pt x="12" y="17824"/>
                      <a:pt x="12" y="17896"/>
                    </a:cubicBezTo>
                    <a:cubicBezTo>
                      <a:pt x="12" y="17955"/>
                      <a:pt x="12" y="18015"/>
                      <a:pt x="12" y="18086"/>
                    </a:cubicBezTo>
                    <a:cubicBezTo>
                      <a:pt x="12" y="18146"/>
                      <a:pt x="12" y="18217"/>
                      <a:pt x="12" y="18277"/>
                    </a:cubicBezTo>
                    <a:cubicBezTo>
                      <a:pt x="12" y="18348"/>
                      <a:pt x="12" y="18408"/>
                      <a:pt x="12" y="18479"/>
                    </a:cubicBezTo>
                    <a:cubicBezTo>
                      <a:pt x="12" y="18539"/>
                      <a:pt x="12" y="18598"/>
                      <a:pt x="12" y="18670"/>
                    </a:cubicBezTo>
                    <a:cubicBezTo>
                      <a:pt x="12" y="18729"/>
                      <a:pt x="12" y="18801"/>
                      <a:pt x="12" y="18860"/>
                    </a:cubicBezTo>
                    <a:cubicBezTo>
                      <a:pt x="12" y="18932"/>
                      <a:pt x="12" y="18991"/>
                      <a:pt x="12" y="19063"/>
                    </a:cubicBezTo>
                    <a:cubicBezTo>
                      <a:pt x="12" y="19122"/>
                      <a:pt x="12" y="19182"/>
                      <a:pt x="12" y="19253"/>
                    </a:cubicBezTo>
                    <a:cubicBezTo>
                      <a:pt x="12" y="19313"/>
                      <a:pt x="12" y="19384"/>
                      <a:pt x="12" y="19444"/>
                    </a:cubicBezTo>
                    <a:cubicBezTo>
                      <a:pt x="12" y="19515"/>
                      <a:pt x="12" y="19575"/>
                      <a:pt x="12" y="19646"/>
                    </a:cubicBezTo>
                    <a:cubicBezTo>
                      <a:pt x="12" y="19705"/>
                      <a:pt x="12" y="19765"/>
                      <a:pt x="12" y="19836"/>
                    </a:cubicBezTo>
                    <a:cubicBezTo>
                      <a:pt x="12" y="19896"/>
                      <a:pt x="12" y="19967"/>
                      <a:pt x="12" y="20027"/>
                    </a:cubicBezTo>
                    <a:cubicBezTo>
                      <a:pt x="12" y="20098"/>
                      <a:pt x="12" y="20158"/>
                      <a:pt x="12" y="20229"/>
                    </a:cubicBezTo>
                    <a:cubicBezTo>
                      <a:pt x="12" y="20289"/>
                      <a:pt x="12" y="20348"/>
                      <a:pt x="12" y="20420"/>
                    </a:cubicBezTo>
                    <a:cubicBezTo>
                      <a:pt x="12" y="20479"/>
                      <a:pt x="12" y="20551"/>
                      <a:pt x="12" y="20610"/>
                    </a:cubicBezTo>
                    <a:cubicBezTo>
                      <a:pt x="12" y="20682"/>
                      <a:pt x="12" y="20741"/>
                      <a:pt x="12" y="20813"/>
                    </a:cubicBezTo>
                    <a:cubicBezTo>
                      <a:pt x="12" y="20872"/>
                      <a:pt x="12" y="20932"/>
                      <a:pt x="12" y="21003"/>
                    </a:cubicBezTo>
                    <a:cubicBezTo>
                      <a:pt x="12" y="21063"/>
                      <a:pt x="12" y="21134"/>
                      <a:pt x="12" y="21194"/>
                    </a:cubicBezTo>
                    <a:cubicBezTo>
                      <a:pt x="12" y="21265"/>
                      <a:pt x="12" y="21325"/>
                      <a:pt x="12" y="21396"/>
                    </a:cubicBezTo>
                    <a:cubicBezTo>
                      <a:pt x="12" y="21456"/>
                      <a:pt x="12" y="21515"/>
                      <a:pt x="12" y="21587"/>
                    </a:cubicBezTo>
                    <a:cubicBezTo>
                      <a:pt x="0" y="22515"/>
                      <a:pt x="500" y="23373"/>
                      <a:pt x="1310" y="23837"/>
                    </a:cubicBezTo>
                    <a:lnTo>
                      <a:pt x="36612" y="44208"/>
                    </a:lnTo>
                    <a:cubicBezTo>
                      <a:pt x="37416" y="44679"/>
                      <a:pt x="38315" y="44914"/>
                      <a:pt x="39215" y="44914"/>
                    </a:cubicBezTo>
                    <a:cubicBezTo>
                      <a:pt x="40115" y="44914"/>
                      <a:pt x="41017" y="44679"/>
                      <a:pt x="41827" y="44208"/>
                    </a:cubicBezTo>
                    <a:lnTo>
                      <a:pt x="77129" y="23837"/>
                    </a:lnTo>
                    <a:cubicBezTo>
                      <a:pt x="77939" y="23373"/>
                      <a:pt x="78439" y="22515"/>
                      <a:pt x="78427" y="21587"/>
                    </a:cubicBezTo>
                    <a:lnTo>
                      <a:pt x="78427" y="21384"/>
                    </a:lnTo>
                    <a:lnTo>
                      <a:pt x="78427" y="21194"/>
                    </a:lnTo>
                    <a:lnTo>
                      <a:pt x="78427" y="21003"/>
                    </a:lnTo>
                    <a:lnTo>
                      <a:pt x="78427" y="20801"/>
                    </a:lnTo>
                    <a:lnTo>
                      <a:pt x="78427" y="20610"/>
                    </a:lnTo>
                    <a:lnTo>
                      <a:pt x="78427" y="20420"/>
                    </a:lnTo>
                    <a:lnTo>
                      <a:pt x="78427" y="20217"/>
                    </a:lnTo>
                    <a:lnTo>
                      <a:pt x="78427" y="20027"/>
                    </a:lnTo>
                    <a:lnTo>
                      <a:pt x="78427" y="19836"/>
                    </a:lnTo>
                    <a:lnTo>
                      <a:pt x="78427" y="19634"/>
                    </a:lnTo>
                    <a:lnTo>
                      <a:pt x="78427" y="19444"/>
                    </a:lnTo>
                    <a:lnTo>
                      <a:pt x="78427" y="19253"/>
                    </a:lnTo>
                    <a:lnTo>
                      <a:pt x="78427" y="19051"/>
                    </a:lnTo>
                    <a:lnTo>
                      <a:pt x="78427" y="18860"/>
                    </a:lnTo>
                    <a:lnTo>
                      <a:pt x="78427" y="18670"/>
                    </a:lnTo>
                    <a:lnTo>
                      <a:pt x="78427" y="18467"/>
                    </a:lnTo>
                    <a:lnTo>
                      <a:pt x="78427" y="18277"/>
                    </a:lnTo>
                    <a:lnTo>
                      <a:pt x="78427" y="18086"/>
                    </a:lnTo>
                    <a:lnTo>
                      <a:pt x="78427" y="17884"/>
                    </a:lnTo>
                    <a:lnTo>
                      <a:pt x="78427" y="17693"/>
                    </a:lnTo>
                    <a:lnTo>
                      <a:pt x="78427" y="17503"/>
                    </a:lnTo>
                    <a:lnTo>
                      <a:pt x="78427" y="17300"/>
                    </a:lnTo>
                    <a:lnTo>
                      <a:pt x="78427" y="17110"/>
                    </a:lnTo>
                    <a:lnTo>
                      <a:pt x="78427" y="16919"/>
                    </a:lnTo>
                    <a:lnTo>
                      <a:pt x="78427" y="16717"/>
                    </a:lnTo>
                    <a:lnTo>
                      <a:pt x="78427" y="16527"/>
                    </a:lnTo>
                    <a:lnTo>
                      <a:pt x="78427" y="16336"/>
                    </a:lnTo>
                    <a:lnTo>
                      <a:pt x="78427" y="16146"/>
                    </a:lnTo>
                    <a:lnTo>
                      <a:pt x="78427" y="15943"/>
                    </a:lnTo>
                    <a:lnTo>
                      <a:pt x="78427" y="15753"/>
                    </a:lnTo>
                    <a:lnTo>
                      <a:pt x="78427" y="15562"/>
                    </a:lnTo>
                    <a:lnTo>
                      <a:pt x="78427" y="15360"/>
                    </a:lnTo>
                    <a:lnTo>
                      <a:pt x="78427" y="15169"/>
                    </a:lnTo>
                    <a:lnTo>
                      <a:pt x="78427" y="14979"/>
                    </a:lnTo>
                    <a:lnTo>
                      <a:pt x="78427" y="14776"/>
                    </a:lnTo>
                    <a:lnTo>
                      <a:pt x="78427" y="14586"/>
                    </a:lnTo>
                    <a:lnTo>
                      <a:pt x="78427" y="14395"/>
                    </a:lnTo>
                    <a:lnTo>
                      <a:pt x="78427" y="14193"/>
                    </a:lnTo>
                    <a:lnTo>
                      <a:pt x="78427" y="14002"/>
                    </a:lnTo>
                    <a:lnTo>
                      <a:pt x="78427" y="13812"/>
                    </a:lnTo>
                    <a:lnTo>
                      <a:pt x="78427" y="13609"/>
                    </a:lnTo>
                    <a:lnTo>
                      <a:pt x="78427" y="13419"/>
                    </a:lnTo>
                    <a:lnTo>
                      <a:pt x="78427" y="13228"/>
                    </a:lnTo>
                    <a:lnTo>
                      <a:pt x="78427" y="13026"/>
                    </a:lnTo>
                    <a:lnTo>
                      <a:pt x="78427" y="12836"/>
                    </a:lnTo>
                    <a:lnTo>
                      <a:pt x="78427" y="12645"/>
                    </a:lnTo>
                    <a:lnTo>
                      <a:pt x="78427" y="12443"/>
                    </a:lnTo>
                    <a:lnTo>
                      <a:pt x="78427" y="12252"/>
                    </a:lnTo>
                    <a:lnTo>
                      <a:pt x="78427" y="12062"/>
                    </a:lnTo>
                    <a:lnTo>
                      <a:pt x="78427" y="11859"/>
                    </a:lnTo>
                    <a:lnTo>
                      <a:pt x="78427" y="11669"/>
                    </a:lnTo>
                    <a:lnTo>
                      <a:pt x="78427" y="11478"/>
                    </a:lnTo>
                    <a:lnTo>
                      <a:pt x="78427" y="11276"/>
                    </a:lnTo>
                    <a:lnTo>
                      <a:pt x="78427" y="11085"/>
                    </a:lnTo>
                    <a:lnTo>
                      <a:pt x="78427" y="10895"/>
                    </a:lnTo>
                    <a:lnTo>
                      <a:pt x="78427" y="10692"/>
                    </a:lnTo>
                    <a:lnTo>
                      <a:pt x="78427" y="10502"/>
                    </a:lnTo>
                    <a:lnTo>
                      <a:pt x="78427" y="10311"/>
                    </a:lnTo>
                    <a:lnTo>
                      <a:pt x="78427" y="10109"/>
                    </a:lnTo>
                    <a:lnTo>
                      <a:pt x="78427" y="9919"/>
                    </a:lnTo>
                    <a:lnTo>
                      <a:pt x="78427" y="9728"/>
                    </a:lnTo>
                    <a:lnTo>
                      <a:pt x="78427" y="9526"/>
                    </a:lnTo>
                    <a:lnTo>
                      <a:pt x="78427" y="9335"/>
                    </a:lnTo>
                    <a:lnTo>
                      <a:pt x="78427" y="9145"/>
                    </a:lnTo>
                    <a:lnTo>
                      <a:pt x="78427" y="8942"/>
                    </a:lnTo>
                    <a:lnTo>
                      <a:pt x="78427" y="8752"/>
                    </a:lnTo>
                    <a:lnTo>
                      <a:pt x="78427" y="8561"/>
                    </a:lnTo>
                    <a:lnTo>
                      <a:pt x="78427" y="8359"/>
                    </a:lnTo>
                    <a:lnTo>
                      <a:pt x="78427" y="8168"/>
                    </a:lnTo>
                    <a:lnTo>
                      <a:pt x="78427" y="7978"/>
                    </a:lnTo>
                    <a:lnTo>
                      <a:pt x="78427" y="7775"/>
                    </a:lnTo>
                    <a:lnTo>
                      <a:pt x="78427" y="7585"/>
                    </a:lnTo>
                    <a:lnTo>
                      <a:pt x="78427" y="7394"/>
                    </a:lnTo>
                    <a:lnTo>
                      <a:pt x="78427" y="7192"/>
                    </a:lnTo>
                    <a:lnTo>
                      <a:pt x="78427" y="7002"/>
                    </a:lnTo>
                    <a:lnTo>
                      <a:pt x="78427" y="6811"/>
                    </a:lnTo>
                    <a:lnTo>
                      <a:pt x="78427" y="6609"/>
                    </a:lnTo>
                    <a:lnTo>
                      <a:pt x="78427" y="6418"/>
                    </a:lnTo>
                    <a:lnTo>
                      <a:pt x="78427" y="6228"/>
                    </a:lnTo>
                    <a:lnTo>
                      <a:pt x="78427" y="6025"/>
                    </a:lnTo>
                    <a:lnTo>
                      <a:pt x="78427" y="5835"/>
                    </a:lnTo>
                    <a:lnTo>
                      <a:pt x="78427" y="5644"/>
                    </a:lnTo>
                    <a:lnTo>
                      <a:pt x="78427" y="5442"/>
                    </a:lnTo>
                    <a:lnTo>
                      <a:pt x="78427" y="5251"/>
                    </a:lnTo>
                    <a:lnTo>
                      <a:pt x="78427" y="5061"/>
                    </a:lnTo>
                    <a:lnTo>
                      <a:pt x="78427" y="4858"/>
                    </a:lnTo>
                    <a:lnTo>
                      <a:pt x="78427" y="4668"/>
                    </a:lnTo>
                    <a:lnTo>
                      <a:pt x="78427" y="4477"/>
                    </a:lnTo>
                    <a:lnTo>
                      <a:pt x="78427" y="4275"/>
                    </a:lnTo>
                    <a:lnTo>
                      <a:pt x="78427" y="4085"/>
                    </a:lnTo>
                    <a:lnTo>
                      <a:pt x="78427" y="3894"/>
                    </a:lnTo>
                    <a:lnTo>
                      <a:pt x="78427" y="3692"/>
                    </a:lnTo>
                    <a:lnTo>
                      <a:pt x="78427" y="3501"/>
                    </a:lnTo>
                    <a:lnTo>
                      <a:pt x="78427" y="3311"/>
                    </a:lnTo>
                    <a:lnTo>
                      <a:pt x="78427" y="3108"/>
                    </a:lnTo>
                    <a:lnTo>
                      <a:pt x="78427" y="2918"/>
                    </a:lnTo>
                    <a:lnTo>
                      <a:pt x="78427" y="2727"/>
                    </a:lnTo>
                    <a:lnTo>
                      <a:pt x="78427" y="2525"/>
                    </a:lnTo>
                    <a:lnTo>
                      <a:pt x="78427" y="2334"/>
                    </a:lnTo>
                    <a:lnTo>
                      <a:pt x="78427" y="2144"/>
                    </a:lnTo>
                    <a:lnTo>
                      <a:pt x="78427" y="1941"/>
                    </a:lnTo>
                    <a:lnTo>
                      <a:pt x="78427" y="1751"/>
                    </a:lnTo>
                    <a:lnTo>
                      <a:pt x="78427" y="1560"/>
                    </a:lnTo>
                    <a:lnTo>
                      <a:pt x="78427" y="1358"/>
                    </a:lnTo>
                    <a:lnTo>
                      <a:pt x="78427" y="1167"/>
                    </a:lnTo>
                    <a:lnTo>
                      <a:pt x="78427" y="977"/>
                    </a:lnTo>
                    <a:lnTo>
                      <a:pt x="78427" y="775"/>
                    </a:lnTo>
                    <a:lnTo>
                      <a:pt x="78427" y="584"/>
                    </a:lnTo>
                    <a:lnTo>
                      <a:pt x="78427" y="394"/>
                    </a:lnTo>
                    <a:lnTo>
                      <a:pt x="78427" y="191"/>
                    </a:lnTo>
                    <a:lnTo>
                      <a:pt x="78427" y="1"/>
                    </a:lnTo>
                    <a:lnTo>
                      <a:pt x="78212" y="1"/>
                    </a:lnTo>
                    <a:cubicBezTo>
                      <a:pt x="78224" y="858"/>
                      <a:pt x="77760" y="1644"/>
                      <a:pt x="77022" y="2072"/>
                    </a:cubicBezTo>
                    <a:lnTo>
                      <a:pt x="41720" y="22444"/>
                    </a:lnTo>
                    <a:cubicBezTo>
                      <a:pt x="40946" y="22890"/>
                      <a:pt x="40083" y="23114"/>
                      <a:pt x="39218" y="23114"/>
                    </a:cubicBezTo>
                    <a:cubicBezTo>
                      <a:pt x="38353" y="23114"/>
                      <a:pt x="37487" y="22890"/>
                      <a:pt x="36707" y="22444"/>
                    </a:cubicBezTo>
                    <a:lnTo>
                      <a:pt x="1417" y="2072"/>
                    </a:lnTo>
                    <a:cubicBezTo>
                      <a:pt x="667" y="1644"/>
                      <a:pt x="215" y="858"/>
                      <a:pt x="226" y="1"/>
                    </a:cubicBezTo>
                    <a:close/>
                  </a:path>
                </a:pathLst>
              </a:custGeom>
              <a:gradFill>
                <a:gsLst>
                  <a:gs pos="0">
                    <a:srgbClr val="A0FDF1">
                      <a:alpha val="41568"/>
                      <a:alpha val="41520"/>
                    </a:srgbClr>
                  </a:gs>
                  <a:gs pos="100000">
                    <a:srgbClr val="FFFFFF">
                      <a:alpha val="37254"/>
                      <a:alpha val="41520"/>
                    </a:srgbClr>
                  </a:gs>
                </a:gsLst>
                <a:lin ang="5400012"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9" name="Google Shape;479;p17"/>
              <p:cNvSpPr/>
              <p:nvPr/>
            </p:nvSpPr>
            <p:spPr>
              <a:xfrm>
                <a:off x="5553063" y="1487604"/>
                <a:ext cx="1981525" cy="1164300"/>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rgbClr val="A0FDF1">
                  <a:alpha val="41520"/>
                </a:srgbClr>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sp>
        <p:nvSpPr>
          <p:cNvPr id="483" name="Google Shape;483;p17"/>
          <p:cNvSpPr/>
          <p:nvPr/>
        </p:nvSpPr>
        <p:spPr>
          <a:xfrm>
            <a:off x="2418775" y="3231450"/>
            <a:ext cx="1631125" cy="839600"/>
          </a:xfrm>
          <a:custGeom>
            <a:avLst/>
            <a:gdLst/>
            <a:ahLst/>
            <a:cxnLst/>
            <a:rect l="l" t="t" r="r" b="b"/>
            <a:pathLst>
              <a:path w="65245" h="33584" extrusionOk="0">
                <a:moveTo>
                  <a:pt x="65245" y="13264"/>
                </a:moveTo>
                <a:lnTo>
                  <a:pt x="33918" y="33584"/>
                </a:lnTo>
                <a:lnTo>
                  <a:pt x="6260" y="33584"/>
                </a:lnTo>
                <a:lnTo>
                  <a:pt x="5978" y="0"/>
                </a:lnTo>
                <a:lnTo>
                  <a:pt x="0" y="51"/>
                </a:lnTo>
              </a:path>
            </a:pathLst>
          </a:custGeom>
          <a:noFill/>
          <a:ln w="28575" cap="flat" cmpd="sng">
            <a:solidFill>
              <a:schemeClr val="accent4"/>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487" name="Google Shape;487;p17"/>
          <p:cNvSpPr/>
          <p:nvPr/>
        </p:nvSpPr>
        <p:spPr>
          <a:xfrm>
            <a:off x="5160025" y="3231450"/>
            <a:ext cx="1610400" cy="839600"/>
          </a:xfrm>
          <a:custGeom>
            <a:avLst/>
            <a:gdLst/>
            <a:ahLst/>
            <a:cxnLst/>
            <a:rect l="l" t="t" r="r" b="b"/>
            <a:pathLst>
              <a:path w="64416" h="33584" extrusionOk="0">
                <a:moveTo>
                  <a:pt x="0" y="13825"/>
                </a:moveTo>
                <a:lnTo>
                  <a:pt x="30498" y="33584"/>
                </a:lnTo>
                <a:lnTo>
                  <a:pt x="58156" y="33584"/>
                </a:lnTo>
                <a:lnTo>
                  <a:pt x="58438" y="0"/>
                </a:lnTo>
                <a:lnTo>
                  <a:pt x="64416" y="51"/>
                </a:lnTo>
              </a:path>
            </a:pathLst>
          </a:custGeom>
          <a:noFill/>
          <a:ln w="28575" cap="flat" cmpd="sng">
            <a:solidFill>
              <a:schemeClr val="accent4"/>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5" name="مربع نص 4">
            <a:extLst>
              <a:ext uri="{FF2B5EF4-FFF2-40B4-BE49-F238E27FC236}">
                <a16:creationId xmlns:a16="http://schemas.microsoft.com/office/drawing/2014/main" id="{02A0FBBF-8752-1A29-6ECE-4B04BA4DA6B7}"/>
              </a:ext>
            </a:extLst>
          </p:cNvPr>
          <p:cNvSpPr txBox="1"/>
          <p:nvPr/>
        </p:nvSpPr>
        <p:spPr>
          <a:xfrm>
            <a:off x="3049602" y="294607"/>
            <a:ext cx="3206494" cy="954107"/>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2800" b="1">
                <a:solidFill>
                  <a:srgbClr val="FF0000"/>
                </a:solidFill>
                <a:latin typeface="Sakkal Majalla" panose="02000000000000000000" pitchFamily="2" charset="-78"/>
                <a:cs typeface="Sakkal Majalla" panose="02000000000000000000" pitchFamily="2" charset="-78"/>
              </a:rPr>
              <a:t>مهن علم البيانات </a:t>
            </a:r>
            <a:endParaRPr lang="en-US" sz="2800" b="1">
              <a:solidFill>
                <a:srgbClr val="FF0000"/>
              </a:solidFill>
              <a:latin typeface="Sakkal Majalla" panose="02000000000000000000" pitchFamily="2" charset="-78"/>
              <a:cs typeface="Sakkal Majalla" panose="02000000000000000000" pitchFamily="2" charset="-78"/>
            </a:endParaRPr>
          </a:p>
          <a:p>
            <a:pPr algn="ctr"/>
            <a:r>
              <a:rPr lang="en-US" sz="2800" b="1">
                <a:solidFill>
                  <a:srgbClr val="FF0000"/>
                </a:solidFill>
                <a:latin typeface="Sakkal Majalla" panose="02000000000000000000" pitchFamily="2" charset="-78"/>
                <a:cs typeface="Sakkal Majalla" panose="02000000000000000000" pitchFamily="2" charset="-78"/>
              </a:rPr>
              <a:t>Data Science jobs</a:t>
            </a:r>
          </a:p>
        </p:txBody>
      </p:sp>
      <p:sp>
        <p:nvSpPr>
          <p:cNvPr id="7" name="مربع نص 6">
            <a:extLst>
              <a:ext uri="{FF2B5EF4-FFF2-40B4-BE49-F238E27FC236}">
                <a16:creationId xmlns:a16="http://schemas.microsoft.com/office/drawing/2014/main" id="{BEFE9622-B2C9-7682-7572-7732ED1906E7}"/>
              </a:ext>
            </a:extLst>
          </p:cNvPr>
          <p:cNvSpPr txBox="1"/>
          <p:nvPr/>
        </p:nvSpPr>
        <p:spPr>
          <a:xfrm>
            <a:off x="7047103" y="870910"/>
            <a:ext cx="1717760" cy="421654"/>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lnSpc>
                <a:spcPct val="107000"/>
              </a:lnSpc>
              <a:spcAft>
                <a:spcPts val="800"/>
              </a:spcAft>
            </a:pPr>
            <a:r>
              <a:rPr lang="ar-SA" sz="2000">
                <a:solidFill>
                  <a:srgbClr val="4335AF"/>
                </a:solidFill>
                <a:effectLst>
                  <a:glow rad="228600">
                    <a:schemeClr val="accent6">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عالم البيانات</a:t>
            </a:r>
          </a:p>
        </p:txBody>
      </p:sp>
      <p:sp>
        <p:nvSpPr>
          <p:cNvPr id="11" name="مربع نص 10">
            <a:extLst>
              <a:ext uri="{FF2B5EF4-FFF2-40B4-BE49-F238E27FC236}">
                <a16:creationId xmlns:a16="http://schemas.microsoft.com/office/drawing/2014/main" id="{1539299A-132E-77FA-D667-0B1397E89AF1}"/>
              </a:ext>
            </a:extLst>
          </p:cNvPr>
          <p:cNvSpPr txBox="1"/>
          <p:nvPr/>
        </p:nvSpPr>
        <p:spPr>
          <a:xfrm>
            <a:off x="6804256" y="1361694"/>
            <a:ext cx="2203454" cy="1018227"/>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107000"/>
              </a:lnSpc>
              <a:spcAft>
                <a:spcPts val="800"/>
              </a:spcAft>
            </a:pPr>
            <a:r>
              <a:rPr lang="ar-SA" sz="1000" b="1">
                <a:solidFill>
                  <a:srgbClr val="4335AF"/>
                </a:solidFill>
                <a:effectLst/>
                <a:latin typeface="Sakkal Majalla" panose="02000000000000000000" pitchFamily="2" charset="-78"/>
                <a:ea typeface="Calibri" panose="020F0502020204030204" pitchFamily="34" charset="0"/>
                <a:cs typeface="Sakkal Majalla" panose="02000000000000000000" pitchFamily="2" charset="-78"/>
              </a:rPr>
              <a:t>مهمته : </a:t>
            </a:r>
            <a:r>
              <a:rPr lang="ar-SA" sz="1000" b="1">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إيجاد البيانات – معالجتها –تحليلها – </a:t>
            </a:r>
            <a:r>
              <a:rPr lang="ar-SA" sz="1000" b="1">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للشركات + المؤسسات</a:t>
            </a:r>
          </a:p>
          <a:p>
            <a:pPr algn="ctr" rtl="1">
              <a:lnSpc>
                <a:spcPct val="107000"/>
              </a:lnSpc>
              <a:spcAft>
                <a:spcPts val="800"/>
              </a:spcAft>
            </a:pPr>
            <a:r>
              <a:rPr lang="ar-SA" sz="1000" b="1">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 يأخذ البيانات الأولية وغير المعالجة ) </a:t>
            </a:r>
            <a:r>
              <a:rPr lang="ar-SA" sz="1000" b="1" u="sng">
                <a:solidFill>
                  <a:schemeClr val="accent6">
                    <a:lumMod val="75000"/>
                  </a:schemeClr>
                </a:solidFill>
                <a:effectLst/>
                <a:latin typeface="Sakkal Majalla" panose="02000000000000000000" pitchFamily="2" charset="-78"/>
                <a:ea typeface="Calibri" panose="020F0502020204030204" pitchFamily="34" charset="0"/>
                <a:cs typeface="Sakkal Majalla" panose="02000000000000000000" pitchFamily="2" charset="-78"/>
              </a:rPr>
              <a:t>ثم يستخرج رؤى وأنماط لمساعدة </a:t>
            </a:r>
            <a:r>
              <a:rPr lang="ar-SA" sz="1000" b="1">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الشركات والمؤسسات – </a:t>
            </a:r>
            <a:r>
              <a:rPr lang="ar-SA" sz="1000" b="1" u="sng">
                <a:solidFill>
                  <a:schemeClr val="accent6">
                    <a:lumMod val="75000"/>
                  </a:schemeClr>
                </a:solidFill>
                <a:effectLst/>
                <a:latin typeface="Sakkal Majalla" panose="02000000000000000000" pitchFamily="2" charset="-78"/>
                <a:ea typeface="Calibri" panose="020F0502020204030204" pitchFamily="34" charset="0"/>
                <a:cs typeface="Sakkal Majalla" panose="02000000000000000000" pitchFamily="2" charset="-78"/>
              </a:rPr>
              <a:t>على تحليل أدائها واتخاذ قرارات مهمة </a:t>
            </a:r>
          </a:p>
        </p:txBody>
      </p:sp>
      <p:sp>
        <p:nvSpPr>
          <p:cNvPr id="15" name="مربع نص 14">
            <a:extLst>
              <a:ext uri="{FF2B5EF4-FFF2-40B4-BE49-F238E27FC236}">
                <a16:creationId xmlns:a16="http://schemas.microsoft.com/office/drawing/2014/main" id="{242D282A-73BD-9256-5E5D-05ED17668409}"/>
              </a:ext>
            </a:extLst>
          </p:cNvPr>
          <p:cNvSpPr txBox="1"/>
          <p:nvPr/>
        </p:nvSpPr>
        <p:spPr>
          <a:xfrm>
            <a:off x="7047103" y="2530729"/>
            <a:ext cx="1717760" cy="421654"/>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lnSpc>
                <a:spcPct val="107000"/>
              </a:lnSpc>
              <a:spcAft>
                <a:spcPts val="800"/>
              </a:spcAft>
            </a:pPr>
            <a:r>
              <a:rPr lang="ar-SA" sz="2000">
                <a:solidFill>
                  <a:srgbClr val="4335AF"/>
                </a:solidFill>
                <a:effectLst>
                  <a:glow rad="228600">
                    <a:schemeClr val="accent6">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مهندس تعلم آلة</a:t>
            </a:r>
          </a:p>
        </p:txBody>
      </p:sp>
      <p:sp>
        <p:nvSpPr>
          <p:cNvPr id="17" name="مربع نص 16">
            <a:extLst>
              <a:ext uri="{FF2B5EF4-FFF2-40B4-BE49-F238E27FC236}">
                <a16:creationId xmlns:a16="http://schemas.microsoft.com/office/drawing/2014/main" id="{7DB9CB1E-9D8D-483A-FE33-A9BC2ABA9428}"/>
              </a:ext>
            </a:extLst>
          </p:cNvPr>
          <p:cNvSpPr txBox="1"/>
          <p:nvPr/>
        </p:nvSpPr>
        <p:spPr>
          <a:xfrm>
            <a:off x="6770425" y="2984918"/>
            <a:ext cx="2203454" cy="1120820"/>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107000"/>
              </a:lnSpc>
              <a:spcAft>
                <a:spcPts val="800"/>
              </a:spcAft>
            </a:pPr>
            <a:r>
              <a:rPr lang="ar-SA" sz="1000" b="1">
                <a:solidFill>
                  <a:srgbClr val="4335AF"/>
                </a:solidFill>
                <a:effectLst/>
                <a:latin typeface="Sakkal Majalla" panose="02000000000000000000" pitchFamily="2" charset="-78"/>
                <a:ea typeface="Calibri" panose="020F0502020204030204" pitchFamily="34" charset="0"/>
                <a:cs typeface="Sakkal Majalla" panose="02000000000000000000" pitchFamily="2" charset="-78"/>
              </a:rPr>
              <a:t>مهمته : </a:t>
            </a:r>
            <a:r>
              <a:rPr lang="ar-SA" sz="1000" b="1">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مسؤول عن تنفيذ حلول وأنظمة تعلم الآلة لتطبيقات معينة </a:t>
            </a:r>
          </a:p>
          <a:p>
            <a:pPr algn="ctr" rtl="1">
              <a:lnSpc>
                <a:spcPct val="107000"/>
              </a:lnSpc>
              <a:spcAft>
                <a:spcPts val="800"/>
              </a:spcAft>
            </a:pPr>
            <a:r>
              <a:rPr lang="ar-SA" sz="1000" b="1" u="sng">
                <a:solidFill>
                  <a:schemeClr val="accent6"/>
                </a:solidFill>
                <a:latin typeface="Sakkal Majalla" panose="02000000000000000000" pitchFamily="2" charset="-78"/>
                <a:ea typeface="Calibri" panose="020F0502020204030204" pitchFamily="34" charset="0"/>
                <a:cs typeface="Sakkal Majalla" panose="02000000000000000000" pitchFamily="2" charset="-78"/>
              </a:rPr>
              <a:t>لابد أن يكون على دراية بهندسة البرمجيات وبالإحصاء</a:t>
            </a:r>
          </a:p>
          <a:p>
            <a:pPr algn="ctr" rtl="1">
              <a:lnSpc>
                <a:spcPct val="107000"/>
              </a:lnSpc>
              <a:spcAft>
                <a:spcPts val="800"/>
              </a:spcAft>
            </a:pPr>
            <a:r>
              <a:rPr lang="ar-SA" sz="1000" b="1">
                <a:solidFill>
                  <a:schemeClr val="tx1"/>
                </a:solidFill>
                <a:latin typeface="Sakkal Majalla" panose="02000000000000000000" pitchFamily="2" charset="-78"/>
                <a:ea typeface="Calibri" panose="020F0502020204030204" pitchFamily="34" charset="0"/>
                <a:cs typeface="Sakkal Majalla" panose="02000000000000000000" pitchFamily="2" charset="-78"/>
              </a:rPr>
              <a:t>حتى يتمكن من اختبار الحلول والحكم على صحة نماذج تعلم الآلة الناتجة  </a:t>
            </a:r>
            <a:endParaRPr lang="ar-SA" sz="1000" b="1">
              <a:solidFill>
                <a:schemeClr val="accent6">
                  <a:lumMod val="75000"/>
                </a:schemeClr>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19" name="مربع نص 18">
            <a:extLst>
              <a:ext uri="{FF2B5EF4-FFF2-40B4-BE49-F238E27FC236}">
                <a16:creationId xmlns:a16="http://schemas.microsoft.com/office/drawing/2014/main" id="{18D7C888-0F23-23B2-64FB-4019BD1131E2}"/>
              </a:ext>
            </a:extLst>
          </p:cNvPr>
          <p:cNvSpPr txBox="1"/>
          <p:nvPr/>
        </p:nvSpPr>
        <p:spPr>
          <a:xfrm>
            <a:off x="501143" y="870910"/>
            <a:ext cx="1717760" cy="421654"/>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lnSpc>
                <a:spcPct val="107000"/>
              </a:lnSpc>
              <a:spcAft>
                <a:spcPts val="800"/>
              </a:spcAft>
            </a:pPr>
            <a:r>
              <a:rPr lang="ar-SA" sz="2000">
                <a:solidFill>
                  <a:srgbClr val="4335AF"/>
                </a:solidFill>
                <a:effectLst>
                  <a:glow rad="228600">
                    <a:schemeClr val="accent6">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متخصص تعلم آلة</a:t>
            </a:r>
          </a:p>
        </p:txBody>
      </p:sp>
      <p:sp>
        <p:nvSpPr>
          <p:cNvPr id="23" name="مربع نص 22">
            <a:extLst>
              <a:ext uri="{FF2B5EF4-FFF2-40B4-BE49-F238E27FC236}">
                <a16:creationId xmlns:a16="http://schemas.microsoft.com/office/drawing/2014/main" id="{E89DC996-E9A8-B289-71CD-B0767E3C09BB}"/>
              </a:ext>
            </a:extLst>
          </p:cNvPr>
          <p:cNvSpPr txBox="1"/>
          <p:nvPr/>
        </p:nvSpPr>
        <p:spPr>
          <a:xfrm>
            <a:off x="199816" y="1427183"/>
            <a:ext cx="2203454" cy="58631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107000"/>
              </a:lnSpc>
              <a:spcAft>
                <a:spcPts val="800"/>
              </a:spcAft>
            </a:pPr>
            <a:r>
              <a:rPr lang="ar-SA" sz="1000" b="1">
                <a:solidFill>
                  <a:srgbClr val="4335AF"/>
                </a:solidFill>
                <a:effectLst/>
                <a:latin typeface="Sakkal Majalla" panose="02000000000000000000" pitchFamily="2" charset="-78"/>
                <a:ea typeface="Calibri" panose="020F0502020204030204" pitchFamily="34" charset="0"/>
                <a:cs typeface="Sakkal Majalla" panose="02000000000000000000" pitchFamily="2" charset="-78"/>
              </a:rPr>
              <a:t>مهمته : </a:t>
            </a:r>
            <a:r>
              <a:rPr lang="ar-SA" sz="1000" b="1">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يركز على إيجاد الخوارزميات الرياضية المحددة التي تنتج النماذج حتى يتكمن للمهندسين من استخدامها بعد ذلك .</a:t>
            </a:r>
          </a:p>
        </p:txBody>
      </p:sp>
      <p:sp>
        <p:nvSpPr>
          <p:cNvPr id="25" name="مربع نص 24">
            <a:extLst>
              <a:ext uri="{FF2B5EF4-FFF2-40B4-BE49-F238E27FC236}">
                <a16:creationId xmlns:a16="http://schemas.microsoft.com/office/drawing/2014/main" id="{C58235A3-A4D9-D525-2DA6-D377DE395902}"/>
              </a:ext>
            </a:extLst>
          </p:cNvPr>
          <p:cNvSpPr txBox="1"/>
          <p:nvPr/>
        </p:nvSpPr>
        <p:spPr>
          <a:xfrm>
            <a:off x="493787" y="2400847"/>
            <a:ext cx="1717760" cy="421654"/>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lnSpc>
                <a:spcPct val="107000"/>
              </a:lnSpc>
              <a:spcAft>
                <a:spcPts val="800"/>
              </a:spcAft>
            </a:pPr>
            <a:r>
              <a:rPr lang="ar-SA" sz="2000">
                <a:solidFill>
                  <a:srgbClr val="4335AF"/>
                </a:solidFill>
                <a:effectLst>
                  <a:glow rad="228600">
                    <a:schemeClr val="accent6">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معماري تطبيقات</a:t>
            </a:r>
          </a:p>
        </p:txBody>
      </p:sp>
      <p:sp>
        <p:nvSpPr>
          <p:cNvPr id="29" name="مربع نص 28">
            <a:extLst>
              <a:ext uri="{FF2B5EF4-FFF2-40B4-BE49-F238E27FC236}">
                <a16:creationId xmlns:a16="http://schemas.microsoft.com/office/drawing/2014/main" id="{1F7A439D-DAF4-F57A-5E99-3D372C34C8A3}"/>
              </a:ext>
            </a:extLst>
          </p:cNvPr>
          <p:cNvSpPr txBox="1"/>
          <p:nvPr/>
        </p:nvSpPr>
        <p:spPr>
          <a:xfrm>
            <a:off x="211942" y="3066793"/>
            <a:ext cx="2203454" cy="4216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107000"/>
              </a:lnSpc>
              <a:spcAft>
                <a:spcPts val="800"/>
              </a:spcAft>
            </a:pPr>
            <a:r>
              <a:rPr lang="ar-SA" sz="1000" b="1">
                <a:solidFill>
                  <a:srgbClr val="4335AF"/>
                </a:solidFill>
                <a:effectLst/>
                <a:latin typeface="Sakkal Majalla" panose="02000000000000000000" pitchFamily="2" charset="-78"/>
                <a:ea typeface="Calibri" panose="020F0502020204030204" pitchFamily="34" charset="0"/>
                <a:cs typeface="Sakkal Majalla" panose="02000000000000000000" pitchFamily="2" charset="-78"/>
              </a:rPr>
              <a:t>مهمته : </a:t>
            </a:r>
            <a:r>
              <a:rPr lang="ar-SA" sz="1000" b="1">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يقوم بتصميم نظم المعلومات للمؤسسات والشركات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p:stCondLst>
                              <p:cond delay="0"/>
                            </p:stCondLst>
                            <p:childTnLst>
                              <p:par>
                                <p:cTn id="11" presetID="2" presetClass="entr" presetSubtype="4" dur="50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p:stCondLst>
                              <p:cond delay="0"/>
                            </p:stCondLst>
                            <p:childTnLst>
                              <p:par>
                                <p:cTn id="17" presetID="2" presetClass="entr" presetSubtype="4" dur="50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p:stCondLst>
                              <p:cond delay="0"/>
                            </p:stCondLst>
                            <p:childTnLst>
                              <p:par>
                                <p:cTn id="23" presetID="2" presetClass="entr" presetSubtype="4" dur="500"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p:stCondLst>
                              <p:cond delay="0"/>
                            </p:stCondLst>
                            <p:childTnLst>
                              <p:par>
                                <p:cTn id="29" presetID="2" presetClass="entr" presetSubtype="4" dur="50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ppt_x"/>
                                          </p:val>
                                        </p:tav>
                                        <p:tav tm="100000">
                                          <p:val>
                                            <p:strVal val="#ppt_x"/>
                                          </p:val>
                                        </p:tav>
                                      </p:tavLst>
                                    </p:anim>
                                    <p:anim calcmode="lin" valueType="num">
                                      <p:cBhvr additive="base">
                                        <p:cTn id="3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p:stCondLst>
                              <p:cond delay="0"/>
                            </p:stCondLst>
                            <p:childTnLst>
                              <p:par>
                                <p:cTn id="35" presetID="2" presetClass="entr" presetSubtype="4" dur="500"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500" fill="hold"/>
                                        <p:tgtEl>
                                          <p:spTgt spid="23"/>
                                        </p:tgtEl>
                                        <p:attrNameLst>
                                          <p:attrName>ppt_x</p:attrName>
                                        </p:attrNameLst>
                                      </p:cBhvr>
                                      <p:tavLst>
                                        <p:tav tm="0">
                                          <p:val>
                                            <p:strVal val="#ppt_x"/>
                                          </p:val>
                                        </p:tav>
                                        <p:tav tm="100000">
                                          <p:val>
                                            <p:strVal val="#ppt_x"/>
                                          </p:val>
                                        </p:tav>
                                      </p:tavLst>
                                    </p:anim>
                                    <p:anim calcmode="lin" valueType="num">
                                      <p:cBhvr additive="base">
                                        <p:cTn id="3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p:stCondLst>
                              <p:cond delay="0"/>
                            </p:stCondLst>
                            <p:childTnLst>
                              <p:par>
                                <p:cTn id="41" presetID="2" presetClass="entr" presetSubtype="4" dur="50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500" fill="hold"/>
                                        <p:tgtEl>
                                          <p:spTgt spid="25"/>
                                        </p:tgtEl>
                                        <p:attrNameLst>
                                          <p:attrName>ppt_x</p:attrName>
                                        </p:attrNameLst>
                                      </p:cBhvr>
                                      <p:tavLst>
                                        <p:tav tm="0">
                                          <p:val>
                                            <p:strVal val="#ppt_x"/>
                                          </p:val>
                                        </p:tav>
                                        <p:tav tm="100000">
                                          <p:val>
                                            <p:strVal val="#ppt_x"/>
                                          </p:val>
                                        </p:tav>
                                      </p:tavLst>
                                    </p:anim>
                                    <p:anim calcmode="lin" valueType="num">
                                      <p:cBhvr additive="base">
                                        <p:cTn id="44"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p:stCondLst>
                              <p:cond delay="0"/>
                            </p:stCondLst>
                            <p:childTnLst>
                              <p:par>
                                <p:cTn id="47" presetID="2" presetClass="entr" presetSubtype="4" dur="500"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additive="base">
                                        <p:cTn id="49" dur="500" fill="hold"/>
                                        <p:tgtEl>
                                          <p:spTgt spid="29"/>
                                        </p:tgtEl>
                                        <p:attrNameLst>
                                          <p:attrName>ppt_x</p:attrName>
                                        </p:attrNameLst>
                                      </p:cBhvr>
                                      <p:tavLst>
                                        <p:tav tm="0">
                                          <p:val>
                                            <p:strVal val="#ppt_x"/>
                                          </p:val>
                                        </p:tav>
                                        <p:tav tm="100000">
                                          <p:val>
                                            <p:strVal val="#ppt_x"/>
                                          </p:val>
                                        </p:tav>
                                      </p:tavLst>
                                    </p:anim>
                                    <p:anim calcmode="lin" valueType="num">
                                      <p:cBhvr additive="base">
                                        <p:cTn id="5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animBg="1"/>
      <p:bldP spid="15" grpId="0"/>
      <p:bldP spid="17" grpId="0" animBg="1"/>
      <p:bldP spid="19" grpId="0"/>
      <p:bldP spid="23" grpId="0" animBg="1"/>
      <p:bldP spid="25" grpId="0"/>
      <p:bldP spid="2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sp>
        <p:nvSpPr>
          <p:cNvPr id="2" name="مربع نص 1">
            <a:extLst>
              <a:ext uri="{FF2B5EF4-FFF2-40B4-BE49-F238E27FC236}">
                <a16:creationId xmlns:a16="http://schemas.microsoft.com/office/drawing/2014/main" id="{FD8AE116-6F12-0A01-7FD3-D65623E4133E}"/>
              </a:ext>
            </a:extLst>
          </p:cNvPr>
          <p:cNvSpPr txBox="1"/>
          <p:nvPr/>
        </p:nvSpPr>
        <p:spPr>
          <a:xfrm>
            <a:off x="2361393" y="2987613"/>
            <a:ext cx="4577786" cy="707886"/>
          </a:xfrm>
          <a:prstGeom prst="rect">
            <a:avLst/>
          </a:prstGeom>
          <a:noFill/>
        </p:spPr>
        <p:txBody>
          <a:bodyPr wrap="square">
            <a:spAutoFit/>
          </a:bodyPr>
          <a:lstStyle/>
          <a:p>
            <a:pPr algn="ctr"/>
            <a:r>
              <a:rPr lang="ar-SA" altLang="en-US" sz="4000" b="1" kern="1200">
                <a:solidFill>
                  <a:schemeClr val="bg1">
                    <a:lumMod val="90000"/>
                    <a:lumOff val="10000"/>
                  </a:schemeClr>
                </a:solidFill>
                <a:effectLst>
                  <a:glow rad="228600">
                    <a:schemeClr val="accent1">
                      <a:satMod val="175000"/>
                      <a:alpha val="40000"/>
                    </a:schemeClr>
                  </a:glow>
                  <a:outerShdw blurRad="38100" dist="38100" dir="2700000" algn="tl">
                    <a:srgbClr val="000000">
                      <a:alpha val="43137"/>
                    </a:srgbClr>
                  </a:outerShdw>
                </a:effectLst>
                <a:cs typeface="Akhbar MT" pitchFamily="2" charset="-78"/>
              </a:rPr>
              <a:t>أساسيات علم البيانات</a:t>
            </a:r>
            <a:endParaRPr lang="ar-SA" sz="4000">
              <a:solidFill>
                <a:schemeClr val="bg1">
                  <a:lumMod val="90000"/>
                  <a:lumOff val="10000"/>
                </a:schemeClr>
              </a:solidFill>
              <a:effectLst>
                <a:glow rad="228600">
                  <a:schemeClr val="accent1">
                    <a:satMod val="175000"/>
                    <a:alpha val="40000"/>
                  </a:schemeClr>
                </a:glow>
              </a:effectLst>
              <a:cs typeface="Akhbar MT" pitchFamily="2" charset="-78"/>
            </a:endParaRPr>
          </a:p>
        </p:txBody>
      </p:sp>
      <p:sp>
        <p:nvSpPr>
          <p:cNvPr id="3" name="مربع نص 2">
            <a:extLst>
              <a:ext uri="{FF2B5EF4-FFF2-40B4-BE49-F238E27FC236}">
                <a16:creationId xmlns:a16="http://schemas.microsoft.com/office/drawing/2014/main" id="{835E77EA-4982-F820-DA8F-A5A0A484E76C}"/>
              </a:ext>
            </a:extLst>
          </p:cNvPr>
          <p:cNvSpPr txBox="1"/>
          <p:nvPr/>
        </p:nvSpPr>
        <p:spPr>
          <a:xfrm>
            <a:off x="2337714" y="807427"/>
            <a:ext cx="4743898" cy="1754326"/>
          </a:xfrm>
          <a:prstGeom prst="rect">
            <a:avLst/>
          </a:prstGeom>
          <a:noFill/>
        </p:spPr>
        <p:txBody>
          <a:bodyPr wrap="square">
            <a:spAutoFit/>
          </a:bodyPr>
          <a:lstStyle/>
          <a:p>
            <a:pPr algn="ctr" rtl="1"/>
            <a:r>
              <a:rPr lang="ar-SA" sz="5400" b="1">
                <a:solidFill>
                  <a:srgbClr val="002060"/>
                </a:solidFill>
                <a:effectLst>
                  <a:glow rad="228600">
                    <a:schemeClr val="accent5">
                      <a:satMod val="175000"/>
                      <a:alpha val="40000"/>
                    </a:schemeClr>
                  </a:glow>
                </a:effectLst>
                <a:latin typeface="Calibri" panose="020F0502020204030204" pitchFamily="34" charset="0"/>
                <a:ea typeface="GE SS Two Bold" panose="020A0503020102020204" pitchFamily="18" charset="-78"/>
                <a:cs typeface="Akhbar MT" pitchFamily="2" charset="-78"/>
              </a:rPr>
              <a:t>الوحدة الأولى</a:t>
            </a:r>
          </a:p>
          <a:p>
            <a:pPr algn="ctr" rtl="1"/>
            <a:r>
              <a:rPr lang="ar-SA" sz="5400" b="1">
                <a:solidFill>
                  <a:srgbClr val="002060"/>
                </a:solidFill>
                <a:effectLst>
                  <a:glow rad="228600">
                    <a:schemeClr val="accent5">
                      <a:satMod val="175000"/>
                      <a:alpha val="40000"/>
                    </a:schemeClr>
                  </a:glow>
                </a:effectLst>
                <a:latin typeface="Calibri" panose="020F0502020204030204" pitchFamily="34" charset="0"/>
                <a:ea typeface="GE SS Two Bold" panose="020A0503020102020204" pitchFamily="18" charset="-78"/>
                <a:cs typeface="Akhbar MT" pitchFamily="2" charset="-78"/>
              </a:rPr>
              <a:t>علم البيانات</a:t>
            </a:r>
            <a:endParaRPr lang="ar-SA" sz="5400" b="1">
              <a:solidFill>
                <a:srgbClr val="002060"/>
              </a:solidFill>
              <a:effectLst>
                <a:glow rad="228600">
                  <a:schemeClr val="accent5">
                    <a:satMod val="175000"/>
                    <a:alpha val="40000"/>
                  </a:schemeClr>
                </a:glow>
              </a:effectLst>
              <a:latin typeface="Calibri" panose="020F0502020204030204" pitchFamily="34" charset="0"/>
              <a:ea typeface="GE SS Two Bold" panose="020A0503020102020204" pitchFamily="18" charset="-78"/>
              <a:cs typeface="Akhbar MT" pitchFamily="2" charset="-78"/>
              <a:sym typeface="Wingdings" panose="05000000000000000000" pitchFamily="2" charset="2"/>
            </a:endParaRPr>
          </a:p>
        </p:txBody>
      </p:sp>
      <p:pic>
        <p:nvPicPr>
          <p:cNvPr id="5"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FFB9D4D3-BC11-8176-220B-7D87AE126772}"/>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659048" y="1032029"/>
            <a:ext cx="1276378" cy="13177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49239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6" presetClass="entr" presetSubtype="16" dur="200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in)">
                                      <p:cBhvr>
                                        <p:cTn id="7" dur="2000"/>
                                        <p:tgtEl>
                                          <p:spTgt spid="3"/>
                                        </p:tgtEl>
                                      </p:cBhvr>
                                    </p:animEffect>
                                  </p:childTnLst>
                                </p:cTn>
                              </p:par>
                            </p:childTnLst>
                          </p:cTn>
                        </p:par>
                      </p:childTnLst>
                    </p:cTn>
                  </p:par>
                  <p:par>
                    <p:cTn id="8" fill="hold" nodeType="clickPar">
                      <p:stCondLst>
                        <p:cond delay="indefinite"/>
                      </p:stCondLst>
                      <p:childTnLst>
                        <p:par>
                          <p:cTn id="9" fill="hold">
                            <p:stCondLst>
                              <p:cond delay="0"/>
                            </p:stCondLst>
                            <p:childTnLst>
                              <p:par>
                                <p:cTn id="10" presetID="21" presetClass="entr" presetSubtype="1" dur="200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heel(1)">
                                      <p:cBhvr>
                                        <p:cTn id="12"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69"/>
        <p:cNvGrpSpPr/>
        <p:nvPr/>
      </p:nvGrpSpPr>
      <p:grpSpPr>
        <a:xfrm>
          <a:off x="0" y="0"/>
          <a:ext cx="0" cy="0"/>
          <a:chOff x="0" y="0"/>
          <a:chExt cx="0" cy="0"/>
        </a:xfrm>
      </p:grpSpPr>
      <p:sp>
        <p:nvSpPr>
          <p:cNvPr id="270" name="Google Shape;270;p17"/>
          <p:cNvSpPr/>
          <p:nvPr/>
        </p:nvSpPr>
        <p:spPr>
          <a:xfrm>
            <a:off x="2419074" y="1627851"/>
            <a:ext cx="1561250" cy="1362900"/>
          </a:xfrm>
          <a:custGeom>
            <a:avLst/>
            <a:gdLst/>
            <a:ahLst/>
            <a:cxnLst/>
            <a:rect l="l" t="t" r="r" b="b"/>
            <a:pathLst>
              <a:path w="62450" h="54514" extrusionOk="0">
                <a:moveTo>
                  <a:pt x="62450" y="54516"/>
                </a:moveTo>
                <a:lnTo>
                  <a:pt x="6906" y="16384"/>
                </a:lnTo>
                <a:lnTo>
                  <a:pt x="6906" y="0"/>
                </a:lnTo>
                <a:lnTo>
                  <a:pt x="0" y="0"/>
                </a:lnTo>
              </a:path>
            </a:pathLst>
          </a:custGeom>
          <a:noFill/>
          <a:ln w="76200" cap="flat" cmpd="sng">
            <a:solidFill>
              <a:schemeClr val="accent2"/>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271" name="Google Shape;271;p17"/>
          <p:cNvSpPr/>
          <p:nvPr/>
        </p:nvSpPr>
        <p:spPr>
          <a:xfrm flipH="1">
            <a:off x="5221411" y="1627851"/>
            <a:ext cx="1561250" cy="1362900"/>
          </a:xfrm>
          <a:custGeom>
            <a:avLst/>
            <a:gdLst/>
            <a:ahLst/>
            <a:cxnLst/>
            <a:rect l="l" t="t" r="r" b="b"/>
            <a:pathLst>
              <a:path w="62450" h="54514" extrusionOk="0">
                <a:moveTo>
                  <a:pt x="62450" y="54516"/>
                </a:moveTo>
                <a:lnTo>
                  <a:pt x="6906" y="16384"/>
                </a:lnTo>
                <a:lnTo>
                  <a:pt x="6906" y="0"/>
                </a:lnTo>
                <a:lnTo>
                  <a:pt x="0" y="0"/>
                </a:lnTo>
              </a:path>
            </a:pathLst>
          </a:custGeom>
          <a:noFill/>
          <a:ln w="76200" cap="flat" cmpd="sng">
            <a:solidFill>
              <a:schemeClr val="accent2"/>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272" name="Google Shape;272;p17"/>
          <p:cNvSpPr/>
          <p:nvPr/>
        </p:nvSpPr>
        <p:spPr>
          <a:xfrm>
            <a:off x="2418775" y="3231450"/>
            <a:ext cx="1631125" cy="839600"/>
          </a:xfrm>
          <a:custGeom>
            <a:avLst/>
            <a:gdLst/>
            <a:ahLst/>
            <a:cxnLst/>
            <a:rect l="l" t="t" r="r" b="b"/>
            <a:pathLst>
              <a:path w="65245" h="33584" extrusionOk="0">
                <a:moveTo>
                  <a:pt x="65245" y="13264"/>
                </a:moveTo>
                <a:lnTo>
                  <a:pt x="33918" y="33584"/>
                </a:lnTo>
                <a:lnTo>
                  <a:pt x="6260" y="33584"/>
                </a:lnTo>
                <a:lnTo>
                  <a:pt x="5978" y="0"/>
                </a:lnTo>
                <a:lnTo>
                  <a:pt x="0" y="51"/>
                </a:lnTo>
              </a:path>
            </a:pathLst>
          </a:custGeom>
          <a:noFill/>
          <a:ln w="76200" cap="flat" cmpd="sng">
            <a:solidFill>
              <a:schemeClr val="accent2"/>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273" name="Google Shape;273;p17"/>
          <p:cNvSpPr/>
          <p:nvPr/>
        </p:nvSpPr>
        <p:spPr>
          <a:xfrm>
            <a:off x="5150525" y="3231450"/>
            <a:ext cx="1619900" cy="839600"/>
          </a:xfrm>
          <a:custGeom>
            <a:avLst/>
            <a:gdLst/>
            <a:ahLst/>
            <a:cxnLst/>
            <a:rect l="l" t="t" r="r" b="b"/>
            <a:pathLst>
              <a:path w="64796" h="33584" extrusionOk="0">
                <a:moveTo>
                  <a:pt x="0" y="13635"/>
                </a:moveTo>
                <a:lnTo>
                  <a:pt x="30878" y="33584"/>
                </a:lnTo>
                <a:lnTo>
                  <a:pt x="58536" y="33584"/>
                </a:lnTo>
                <a:lnTo>
                  <a:pt x="58818" y="0"/>
                </a:lnTo>
                <a:lnTo>
                  <a:pt x="64796" y="51"/>
                </a:lnTo>
              </a:path>
            </a:pathLst>
          </a:custGeom>
          <a:noFill/>
          <a:ln w="76200" cap="flat" cmpd="sng">
            <a:solidFill>
              <a:schemeClr val="accent2"/>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grpSp>
        <p:nvGrpSpPr>
          <p:cNvPr id="274" name="Google Shape;274;p17"/>
          <p:cNvGrpSpPr/>
          <p:nvPr/>
        </p:nvGrpSpPr>
        <p:grpSpPr>
          <a:xfrm>
            <a:off x="3189100" y="2403814"/>
            <a:ext cx="2827819" cy="1666506"/>
            <a:chOff x="3189100" y="2403814"/>
            <a:chExt cx="2827819" cy="1666506"/>
          </a:xfrm>
        </p:grpSpPr>
        <p:cxnSp>
          <p:nvCxnSpPr>
            <p:cNvPr id="275" name="Google Shape;275;p17"/>
            <p:cNvCxnSpPr/>
            <p:nvPr/>
          </p:nvCxnSpPr>
          <p:spPr>
            <a:xfrm rot="10800000" flipH="1">
              <a:off x="4380086" y="3097333"/>
              <a:ext cx="1594500" cy="945600"/>
            </a:xfrm>
            <a:prstGeom prst="straightConnector1">
              <a:avLst/>
            </a:prstGeom>
            <a:noFill/>
            <a:ln w="76200" cap="flat" cmpd="sng">
              <a:solidFill>
                <a:schemeClr val="accent2"/>
              </a:solidFill>
              <a:prstDash val="solid"/>
              <a:round/>
              <a:headEnd type="none" w="med" len="med"/>
              <a:tailEnd type="none" w="med" len="med"/>
            </a:ln>
          </p:spPr>
        </p:cxnSp>
        <p:cxnSp>
          <p:nvCxnSpPr>
            <p:cNvPr id="276" name="Google Shape;276;p17"/>
            <p:cNvCxnSpPr/>
            <p:nvPr/>
          </p:nvCxnSpPr>
          <p:spPr>
            <a:xfrm>
              <a:off x="3189100" y="3055719"/>
              <a:ext cx="1735800" cy="1014600"/>
            </a:xfrm>
            <a:prstGeom prst="straightConnector1">
              <a:avLst/>
            </a:prstGeom>
            <a:noFill/>
            <a:ln w="76200" cap="flat" cmpd="sng">
              <a:solidFill>
                <a:schemeClr val="accent2"/>
              </a:solidFill>
              <a:prstDash val="solid"/>
              <a:round/>
              <a:headEnd type="none" w="med" len="med"/>
              <a:tailEnd type="none" w="med" len="med"/>
            </a:ln>
          </p:spPr>
        </p:cxnSp>
        <p:cxnSp>
          <p:nvCxnSpPr>
            <p:cNvPr id="277" name="Google Shape;277;p17"/>
            <p:cNvCxnSpPr/>
            <p:nvPr/>
          </p:nvCxnSpPr>
          <p:spPr>
            <a:xfrm>
              <a:off x="4169825" y="2404544"/>
              <a:ext cx="1735800" cy="1014600"/>
            </a:xfrm>
            <a:prstGeom prst="straightConnector1">
              <a:avLst/>
            </a:prstGeom>
            <a:noFill/>
            <a:ln w="76200" cap="flat" cmpd="sng">
              <a:solidFill>
                <a:schemeClr val="accent2"/>
              </a:solidFill>
              <a:prstDash val="solid"/>
              <a:round/>
              <a:headEnd type="none" w="med" len="med"/>
              <a:tailEnd type="none" w="med" len="med"/>
            </a:ln>
          </p:spPr>
        </p:cxnSp>
        <p:cxnSp>
          <p:nvCxnSpPr>
            <p:cNvPr id="278" name="Google Shape;278;p17"/>
            <p:cNvCxnSpPr/>
            <p:nvPr/>
          </p:nvCxnSpPr>
          <p:spPr>
            <a:xfrm rot="10800000" flipH="1">
              <a:off x="3301997" y="2439067"/>
              <a:ext cx="1594500" cy="945600"/>
            </a:xfrm>
            <a:prstGeom prst="straightConnector1">
              <a:avLst/>
            </a:prstGeom>
            <a:noFill/>
            <a:ln w="76200" cap="flat" cmpd="sng">
              <a:solidFill>
                <a:schemeClr val="accent2"/>
              </a:solidFill>
              <a:prstDash val="solid"/>
              <a:round/>
              <a:headEnd type="none" w="med" len="med"/>
              <a:tailEnd type="none" w="med" len="med"/>
            </a:ln>
          </p:spPr>
        </p:cxnSp>
        <p:cxnSp>
          <p:nvCxnSpPr>
            <p:cNvPr id="279" name="Google Shape;279;p17"/>
            <p:cNvCxnSpPr/>
            <p:nvPr/>
          </p:nvCxnSpPr>
          <p:spPr>
            <a:xfrm>
              <a:off x="3189100" y="3054989"/>
              <a:ext cx="1735800" cy="1014600"/>
            </a:xfrm>
            <a:prstGeom prst="straightConnector1">
              <a:avLst/>
            </a:prstGeom>
            <a:noFill/>
            <a:ln w="28575" cap="flat" cmpd="sng">
              <a:solidFill>
                <a:schemeClr val="accent4"/>
              </a:solidFill>
              <a:prstDash val="solid"/>
              <a:round/>
              <a:headEnd type="none" w="med" len="med"/>
              <a:tailEnd type="none" w="med" len="med"/>
            </a:ln>
          </p:spPr>
        </p:cxnSp>
        <p:cxnSp>
          <p:nvCxnSpPr>
            <p:cNvPr id="280" name="Google Shape;280;p17"/>
            <p:cNvCxnSpPr/>
            <p:nvPr/>
          </p:nvCxnSpPr>
          <p:spPr>
            <a:xfrm>
              <a:off x="4169825" y="2403814"/>
              <a:ext cx="1735800" cy="1014600"/>
            </a:xfrm>
            <a:prstGeom prst="straightConnector1">
              <a:avLst/>
            </a:prstGeom>
            <a:noFill/>
            <a:ln w="28575" cap="flat" cmpd="sng">
              <a:solidFill>
                <a:schemeClr val="accent4"/>
              </a:solidFill>
              <a:prstDash val="solid"/>
              <a:round/>
              <a:headEnd type="none" w="med" len="med"/>
              <a:tailEnd type="none" w="med" len="med"/>
            </a:ln>
          </p:spPr>
        </p:cxnSp>
        <p:cxnSp>
          <p:nvCxnSpPr>
            <p:cNvPr id="281" name="Google Shape;281;p17"/>
            <p:cNvCxnSpPr/>
            <p:nvPr/>
          </p:nvCxnSpPr>
          <p:spPr>
            <a:xfrm rot="10800000" flipH="1">
              <a:off x="3301997" y="2438336"/>
              <a:ext cx="1594500" cy="945600"/>
            </a:xfrm>
            <a:prstGeom prst="straightConnector1">
              <a:avLst/>
            </a:prstGeom>
            <a:noFill/>
            <a:ln w="28575" cap="flat" cmpd="sng">
              <a:solidFill>
                <a:schemeClr val="accent4"/>
              </a:solidFill>
              <a:prstDash val="solid"/>
              <a:round/>
              <a:headEnd type="none" w="med" len="med"/>
              <a:tailEnd type="none" w="med" len="med"/>
            </a:ln>
          </p:spPr>
        </p:cxnSp>
        <p:cxnSp>
          <p:nvCxnSpPr>
            <p:cNvPr id="282" name="Google Shape;282;p17"/>
            <p:cNvCxnSpPr/>
            <p:nvPr/>
          </p:nvCxnSpPr>
          <p:spPr>
            <a:xfrm rot="10800000" flipH="1">
              <a:off x="4422419" y="3069111"/>
              <a:ext cx="1594500" cy="945600"/>
            </a:xfrm>
            <a:prstGeom prst="straightConnector1">
              <a:avLst/>
            </a:prstGeom>
            <a:noFill/>
            <a:ln w="28575" cap="flat" cmpd="sng">
              <a:solidFill>
                <a:schemeClr val="accent4"/>
              </a:solidFill>
              <a:prstDash val="solid"/>
              <a:round/>
              <a:headEnd type="none" w="med" len="med"/>
              <a:tailEnd type="none" w="med" len="med"/>
            </a:ln>
          </p:spPr>
        </p:cxnSp>
      </p:grpSp>
      <p:sp>
        <p:nvSpPr>
          <p:cNvPr id="284" name="Google Shape;284;p17"/>
          <p:cNvSpPr/>
          <p:nvPr/>
        </p:nvSpPr>
        <p:spPr>
          <a:xfrm>
            <a:off x="2419074" y="1627851"/>
            <a:ext cx="1561250" cy="1362900"/>
          </a:xfrm>
          <a:custGeom>
            <a:avLst/>
            <a:gdLst/>
            <a:ahLst/>
            <a:cxnLst/>
            <a:rect l="l" t="t" r="r" b="b"/>
            <a:pathLst>
              <a:path w="62450" h="54514" extrusionOk="0">
                <a:moveTo>
                  <a:pt x="62450" y="54516"/>
                </a:moveTo>
                <a:lnTo>
                  <a:pt x="6906" y="16384"/>
                </a:lnTo>
                <a:lnTo>
                  <a:pt x="6906" y="0"/>
                </a:lnTo>
                <a:lnTo>
                  <a:pt x="0" y="0"/>
                </a:lnTo>
              </a:path>
            </a:pathLst>
          </a:custGeom>
          <a:noFill/>
          <a:ln w="28575" cap="flat" cmpd="sng">
            <a:solidFill>
              <a:schemeClr val="accent4"/>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288" name="Google Shape;288;p17"/>
          <p:cNvSpPr/>
          <p:nvPr/>
        </p:nvSpPr>
        <p:spPr>
          <a:xfrm flipH="1">
            <a:off x="5221411" y="1627851"/>
            <a:ext cx="1561250" cy="1362900"/>
          </a:xfrm>
          <a:custGeom>
            <a:avLst/>
            <a:gdLst/>
            <a:ahLst/>
            <a:cxnLst/>
            <a:rect l="l" t="t" r="r" b="b"/>
            <a:pathLst>
              <a:path w="62450" h="54514" extrusionOk="0">
                <a:moveTo>
                  <a:pt x="62450" y="54516"/>
                </a:moveTo>
                <a:lnTo>
                  <a:pt x="6906" y="16384"/>
                </a:lnTo>
                <a:lnTo>
                  <a:pt x="6906" y="0"/>
                </a:lnTo>
                <a:lnTo>
                  <a:pt x="0" y="0"/>
                </a:lnTo>
              </a:path>
            </a:pathLst>
          </a:custGeom>
          <a:noFill/>
          <a:ln w="28575" cap="flat" cmpd="sng">
            <a:solidFill>
              <a:schemeClr val="accent4"/>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grpSp>
        <p:nvGrpSpPr>
          <p:cNvPr id="292" name="Google Shape;292;p17"/>
          <p:cNvGrpSpPr/>
          <p:nvPr/>
        </p:nvGrpSpPr>
        <p:grpSpPr>
          <a:xfrm>
            <a:off x="3963387" y="1406817"/>
            <a:ext cx="1165988" cy="1568666"/>
            <a:chOff x="3478424" y="1308364"/>
            <a:chExt cx="2187185" cy="2942536"/>
          </a:xfrm>
        </p:grpSpPr>
        <p:sp>
          <p:nvSpPr>
            <p:cNvPr id="293" name="Google Shape;293;p17"/>
            <p:cNvSpPr/>
            <p:nvPr/>
          </p:nvSpPr>
          <p:spPr>
            <a:xfrm>
              <a:off x="3485139" y="2969821"/>
              <a:ext cx="2180470" cy="1281079"/>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4" name="Google Shape;294;p17"/>
            <p:cNvSpPr/>
            <p:nvPr/>
          </p:nvSpPr>
          <p:spPr>
            <a:xfrm>
              <a:off x="3793045" y="1947520"/>
              <a:ext cx="1550129" cy="2096604"/>
            </a:xfrm>
            <a:custGeom>
              <a:avLst/>
              <a:gdLst/>
              <a:ahLst/>
              <a:cxnLst/>
              <a:rect l="l" t="t" r="r" b="b"/>
              <a:pathLst>
                <a:path w="52720" h="71307" extrusionOk="0">
                  <a:moveTo>
                    <a:pt x="52709" y="0"/>
                  </a:moveTo>
                  <a:lnTo>
                    <a:pt x="0" y="0"/>
                  </a:lnTo>
                  <a:lnTo>
                    <a:pt x="0" y="55495"/>
                  </a:lnTo>
                  <a:cubicBezTo>
                    <a:pt x="0" y="56090"/>
                    <a:pt x="321" y="56650"/>
                    <a:pt x="845" y="56948"/>
                  </a:cubicBezTo>
                  <a:lnTo>
                    <a:pt x="24646" y="70699"/>
                  </a:lnTo>
                  <a:cubicBezTo>
                    <a:pt x="25706" y="71306"/>
                    <a:pt x="27027" y="71306"/>
                    <a:pt x="28087" y="70699"/>
                  </a:cubicBezTo>
                  <a:lnTo>
                    <a:pt x="51876" y="56948"/>
                  </a:lnTo>
                  <a:cubicBezTo>
                    <a:pt x="52399" y="56650"/>
                    <a:pt x="52721" y="56090"/>
                    <a:pt x="52721" y="55495"/>
                  </a:cubicBezTo>
                  <a:lnTo>
                    <a:pt x="52721" y="55495"/>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5" name="Google Shape;295;p17"/>
            <p:cNvSpPr/>
            <p:nvPr/>
          </p:nvSpPr>
          <p:spPr>
            <a:xfrm>
              <a:off x="3784988" y="1482593"/>
              <a:ext cx="1566242" cy="929825"/>
            </a:xfrm>
            <a:custGeom>
              <a:avLst/>
              <a:gdLst/>
              <a:ahLst/>
              <a:cxnLst/>
              <a:rect l="l" t="t" r="r" b="b"/>
              <a:pathLst>
                <a:path w="53269" h="31624" extrusionOk="0">
                  <a:moveTo>
                    <a:pt x="24920" y="31004"/>
                  </a:moveTo>
                  <a:lnTo>
                    <a:pt x="1119" y="17265"/>
                  </a:lnTo>
                  <a:cubicBezTo>
                    <a:pt x="0" y="16622"/>
                    <a:pt x="0" y="15002"/>
                    <a:pt x="1119" y="14359"/>
                  </a:cubicBezTo>
                  <a:lnTo>
                    <a:pt x="24920" y="620"/>
                  </a:lnTo>
                  <a:cubicBezTo>
                    <a:pt x="25980" y="1"/>
                    <a:pt x="27301" y="1"/>
                    <a:pt x="28361" y="620"/>
                  </a:cubicBezTo>
                  <a:lnTo>
                    <a:pt x="52150" y="14359"/>
                  </a:lnTo>
                  <a:cubicBezTo>
                    <a:pt x="53269" y="15002"/>
                    <a:pt x="53269" y="16622"/>
                    <a:pt x="52150" y="17265"/>
                  </a:cubicBezTo>
                  <a:lnTo>
                    <a:pt x="28361" y="31004"/>
                  </a:lnTo>
                  <a:cubicBezTo>
                    <a:pt x="27289" y="31624"/>
                    <a:pt x="25980" y="31624"/>
                    <a:pt x="24920" y="31004"/>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6" name="Google Shape;296;p17"/>
            <p:cNvSpPr/>
            <p:nvPr/>
          </p:nvSpPr>
          <p:spPr>
            <a:xfrm>
              <a:off x="3818244" y="2089627"/>
              <a:ext cx="711364" cy="456533"/>
            </a:xfrm>
            <a:custGeom>
              <a:avLst/>
              <a:gdLst/>
              <a:ahLst/>
              <a:cxnLst/>
              <a:rect l="l" t="t" r="r" b="b"/>
              <a:pathLst>
                <a:path w="24194" h="15527" extrusionOk="0">
                  <a:moveTo>
                    <a:pt x="24194" y="15527"/>
                  </a:moveTo>
                  <a:lnTo>
                    <a:pt x="0" y="1561"/>
                  </a:lnTo>
                  <a:lnTo>
                    <a:pt x="0" y="1"/>
                  </a:lnTo>
                  <a:lnTo>
                    <a:pt x="24194"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7" name="Google Shape;297;p17"/>
            <p:cNvSpPr/>
            <p:nvPr/>
          </p:nvSpPr>
          <p:spPr>
            <a:xfrm>
              <a:off x="3818244" y="2153697"/>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8" name="Google Shape;298;p17"/>
            <p:cNvSpPr/>
            <p:nvPr/>
          </p:nvSpPr>
          <p:spPr>
            <a:xfrm>
              <a:off x="3818244" y="2218120"/>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299" name="Google Shape;299;p17"/>
            <p:cNvSpPr/>
            <p:nvPr/>
          </p:nvSpPr>
          <p:spPr>
            <a:xfrm>
              <a:off x="3818244" y="2282543"/>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0" name="Google Shape;300;p17"/>
            <p:cNvSpPr/>
            <p:nvPr/>
          </p:nvSpPr>
          <p:spPr>
            <a:xfrm>
              <a:off x="3818244" y="2346966"/>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1" name="Google Shape;301;p17"/>
            <p:cNvSpPr/>
            <p:nvPr/>
          </p:nvSpPr>
          <p:spPr>
            <a:xfrm>
              <a:off x="3818244" y="246178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2" name="Google Shape;302;p17"/>
            <p:cNvSpPr/>
            <p:nvPr/>
          </p:nvSpPr>
          <p:spPr>
            <a:xfrm>
              <a:off x="3818244" y="2526209"/>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3" name="Google Shape;303;p17"/>
            <p:cNvSpPr/>
            <p:nvPr/>
          </p:nvSpPr>
          <p:spPr>
            <a:xfrm>
              <a:off x="3818244" y="2590250"/>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4" name="Google Shape;304;p17"/>
            <p:cNvSpPr/>
            <p:nvPr/>
          </p:nvSpPr>
          <p:spPr>
            <a:xfrm>
              <a:off x="3818244" y="2654673"/>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5" name="Google Shape;305;p17"/>
            <p:cNvSpPr/>
            <p:nvPr/>
          </p:nvSpPr>
          <p:spPr>
            <a:xfrm>
              <a:off x="3818244" y="271909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6" name="Google Shape;306;p17"/>
            <p:cNvSpPr/>
            <p:nvPr/>
          </p:nvSpPr>
          <p:spPr>
            <a:xfrm>
              <a:off x="3818244" y="2833916"/>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7" name="Google Shape;307;p17"/>
            <p:cNvSpPr/>
            <p:nvPr/>
          </p:nvSpPr>
          <p:spPr>
            <a:xfrm>
              <a:off x="3818244" y="2898339"/>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8" name="Google Shape;308;p17"/>
            <p:cNvSpPr/>
            <p:nvPr/>
          </p:nvSpPr>
          <p:spPr>
            <a:xfrm>
              <a:off x="3818244" y="2962762"/>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09" name="Google Shape;309;p17"/>
            <p:cNvSpPr/>
            <p:nvPr/>
          </p:nvSpPr>
          <p:spPr>
            <a:xfrm>
              <a:off x="3818244" y="3026803"/>
              <a:ext cx="711364" cy="456885"/>
            </a:xfrm>
            <a:custGeom>
              <a:avLst/>
              <a:gdLst/>
              <a:ahLst/>
              <a:cxnLst/>
              <a:rect l="l" t="t" r="r" b="b"/>
              <a:pathLst>
                <a:path w="24194" h="15539" extrusionOk="0">
                  <a:moveTo>
                    <a:pt x="24194" y="15539"/>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0" name="Google Shape;310;p17"/>
            <p:cNvSpPr/>
            <p:nvPr/>
          </p:nvSpPr>
          <p:spPr>
            <a:xfrm>
              <a:off x="3818244" y="3091226"/>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1" name="Google Shape;311;p17"/>
            <p:cNvSpPr/>
            <p:nvPr/>
          </p:nvSpPr>
          <p:spPr>
            <a:xfrm>
              <a:off x="3818244" y="3206046"/>
              <a:ext cx="711364" cy="456533"/>
            </a:xfrm>
            <a:custGeom>
              <a:avLst/>
              <a:gdLst/>
              <a:ahLst/>
              <a:cxnLst/>
              <a:rect l="l" t="t" r="r" b="b"/>
              <a:pathLst>
                <a:path w="24194" h="15527" extrusionOk="0">
                  <a:moveTo>
                    <a:pt x="24194" y="15527"/>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2" name="Google Shape;312;p17"/>
            <p:cNvSpPr/>
            <p:nvPr/>
          </p:nvSpPr>
          <p:spPr>
            <a:xfrm>
              <a:off x="3818244" y="3270469"/>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3" name="Google Shape;313;p17"/>
            <p:cNvSpPr/>
            <p:nvPr/>
          </p:nvSpPr>
          <p:spPr>
            <a:xfrm>
              <a:off x="3818244" y="3334892"/>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4" name="Google Shape;314;p17"/>
            <p:cNvSpPr/>
            <p:nvPr/>
          </p:nvSpPr>
          <p:spPr>
            <a:xfrm>
              <a:off x="3818244" y="3399315"/>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5" name="Google Shape;315;p17"/>
            <p:cNvSpPr/>
            <p:nvPr/>
          </p:nvSpPr>
          <p:spPr>
            <a:xfrm>
              <a:off x="3818244" y="3463385"/>
              <a:ext cx="711364" cy="456856"/>
            </a:xfrm>
            <a:custGeom>
              <a:avLst/>
              <a:gdLst/>
              <a:ahLst/>
              <a:cxnLst/>
              <a:rect l="l" t="t" r="r" b="b"/>
              <a:pathLst>
                <a:path w="24194" h="15538" extrusionOk="0">
                  <a:moveTo>
                    <a:pt x="24194" y="15538"/>
                  </a:moveTo>
                  <a:lnTo>
                    <a:pt x="0" y="1572"/>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6" name="Google Shape;316;p17"/>
            <p:cNvSpPr/>
            <p:nvPr/>
          </p:nvSpPr>
          <p:spPr>
            <a:xfrm>
              <a:off x="4606639" y="2089627"/>
              <a:ext cx="711011" cy="456533"/>
            </a:xfrm>
            <a:custGeom>
              <a:avLst/>
              <a:gdLst/>
              <a:ahLst/>
              <a:cxnLst/>
              <a:rect l="l" t="t" r="r" b="b"/>
              <a:pathLst>
                <a:path w="24182" h="15527" extrusionOk="0">
                  <a:moveTo>
                    <a:pt x="0" y="15527"/>
                  </a:moveTo>
                  <a:lnTo>
                    <a:pt x="24182" y="1561"/>
                  </a:lnTo>
                  <a:lnTo>
                    <a:pt x="24182" y="1"/>
                  </a:lnTo>
                  <a:lnTo>
                    <a:pt x="0"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7" name="Google Shape;317;p17"/>
            <p:cNvSpPr/>
            <p:nvPr/>
          </p:nvSpPr>
          <p:spPr>
            <a:xfrm>
              <a:off x="4606639" y="2153697"/>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8" name="Google Shape;318;p17"/>
            <p:cNvSpPr/>
            <p:nvPr/>
          </p:nvSpPr>
          <p:spPr>
            <a:xfrm>
              <a:off x="4606639" y="2218120"/>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19" name="Google Shape;319;p17"/>
            <p:cNvSpPr/>
            <p:nvPr/>
          </p:nvSpPr>
          <p:spPr>
            <a:xfrm>
              <a:off x="4606639" y="2282543"/>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0" name="Google Shape;320;p17"/>
            <p:cNvSpPr/>
            <p:nvPr/>
          </p:nvSpPr>
          <p:spPr>
            <a:xfrm>
              <a:off x="4606639" y="2346966"/>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1" name="Google Shape;321;p17"/>
            <p:cNvSpPr/>
            <p:nvPr/>
          </p:nvSpPr>
          <p:spPr>
            <a:xfrm>
              <a:off x="4606639" y="246178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2" name="Google Shape;322;p17"/>
            <p:cNvSpPr/>
            <p:nvPr/>
          </p:nvSpPr>
          <p:spPr>
            <a:xfrm>
              <a:off x="4606639" y="2526209"/>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3" name="Google Shape;323;p17"/>
            <p:cNvSpPr/>
            <p:nvPr/>
          </p:nvSpPr>
          <p:spPr>
            <a:xfrm>
              <a:off x="4606639" y="2590250"/>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4" name="Google Shape;324;p17"/>
            <p:cNvSpPr/>
            <p:nvPr/>
          </p:nvSpPr>
          <p:spPr>
            <a:xfrm>
              <a:off x="4606639" y="2654673"/>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5" name="Google Shape;325;p17"/>
            <p:cNvSpPr/>
            <p:nvPr/>
          </p:nvSpPr>
          <p:spPr>
            <a:xfrm>
              <a:off x="4606639" y="271909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6" name="Google Shape;326;p17"/>
            <p:cNvSpPr/>
            <p:nvPr/>
          </p:nvSpPr>
          <p:spPr>
            <a:xfrm>
              <a:off x="4606639" y="2833916"/>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7" name="Google Shape;327;p17"/>
            <p:cNvSpPr/>
            <p:nvPr/>
          </p:nvSpPr>
          <p:spPr>
            <a:xfrm>
              <a:off x="4606639" y="2898339"/>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8" name="Google Shape;328;p17"/>
            <p:cNvSpPr/>
            <p:nvPr/>
          </p:nvSpPr>
          <p:spPr>
            <a:xfrm>
              <a:off x="4606639" y="2962762"/>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29" name="Google Shape;329;p17"/>
            <p:cNvSpPr/>
            <p:nvPr/>
          </p:nvSpPr>
          <p:spPr>
            <a:xfrm>
              <a:off x="4606639" y="3026803"/>
              <a:ext cx="711011" cy="456885"/>
            </a:xfrm>
            <a:custGeom>
              <a:avLst/>
              <a:gdLst/>
              <a:ahLst/>
              <a:cxnLst/>
              <a:rect l="l" t="t" r="r" b="b"/>
              <a:pathLst>
                <a:path w="24182" h="15539" extrusionOk="0">
                  <a:moveTo>
                    <a:pt x="0" y="15539"/>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0" name="Google Shape;330;p17"/>
            <p:cNvSpPr/>
            <p:nvPr/>
          </p:nvSpPr>
          <p:spPr>
            <a:xfrm>
              <a:off x="4606639" y="3091226"/>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1" name="Google Shape;331;p17"/>
            <p:cNvSpPr/>
            <p:nvPr/>
          </p:nvSpPr>
          <p:spPr>
            <a:xfrm>
              <a:off x="4606639" y="3206046"/>
              <a:ext cx="711011" cy="456533"/>
            </a:xfrm>
            <a:custGeom>
              <a:avLst/>
              <a:gdLst/>
              <a:ahLst/>
              <a:cxnLst/>
              <a:rect l="l" t="t" r="r" b="b"/>
              <a:pathLst>
                <a:path w="24182" h="15527" extrusionOk="0">
                  <a:moveTo>
                    <a:pt x="0" y="15527"/>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2" name="Google Shape;332;p17"/>
            <p:cNvSpPr/>
            <p:nvPr/>
          </p:nvSpPr>
          <p:spPr>
            <a:xfrm>
              <a:off x="4606639" y="3270469"/>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3" name="Google Shape;333;p17"/>
            <p:cNvSpPr/>
            <p:nvPr/>
          </p:nvSpPr>
          <p:spPr>
            <a:xfrm>
              <a:off x="4606639" y="3334892"/>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4" name="Google Shape;334;p17"/>
            <p:cNvSpPr/>
            <p:nvPr/>
          </p:nvSpPr>
          <p:spPr>
            <a:xfrm>
              <a:off x="4606639" y="3399315"/>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5" name="Google Shape;335;p17"/>
            <p:cNvSpPr/>
            <p:nvPr/>
          </p:nvSpPr>
          <p:spPr>
            <a:xfrm>
              <a:off x="4606639" y="3463385"/>
              <a:ext cx="711011" cy="456856"/>
            </a:xfrm>
            <a:custGeom>
              <a:avLst/>
              <a:gdLst/>
              <a:ahLst/>
              <a:cxnLst/>
              <a:rect l="l" t="t" r="r" b="b"/>
              <a:pathLst>
                <a:path w="24182" h="15538" extrusionOk="0">
                  <a:moveTo>
                    <a:pt x="0" y="15538"/>
                  </a:moveTo>
                  <a:lnTo>
                    <a:pt x="24182" y="1572"/>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336" name="Google Shape;336;p17"/>
            <p:cNvGrpSpPr/>
            <p:nvPr/>
          </p:nvGrpSpPr>
          <p:grpSpPr>
            <a:xfrm>
              <a:off x="3478424" y="1308364"/>
              <a:ext cx="2180470" cy="1878295"/>
              <a:chOff x="5553063" y="1487604"/>
              <a:chExt cx="1981525" cy="1707075"/>
            </a:xfrm>
          </p:grpSpPr>
          <p:sp>
            <p:nvSpPr>
              <p:cNvPr id="337" name="Google Shape;337;p17"/>
              <p:cNvSpPr/>
              <p:nvPr/>
            </p:nvSpPr>
            <p:spPr>
              <a:xfrm>
                <a:off x="5563488" y="2071829"/>
                <a:ext cx="1960975" cy="1122850"/>
              </a:xfrm>
              <a:custGeom>
                <a:avLst/>
                <a:gdLst/>
                <a:ahLst/>
                <a:cxnLst/>
                <a:rect l="l" t="t" r="r" b="b"/>
                <a:pathLst>
                  <a:path w="78439" h="44914" extrusionOk="0">
                    <a:moveTo>
                      <a:pt x="12" y="1"/>
                    </a:moveTo>
                    <a:cubicBezTo>
                      <a:pt x="12" y="72"/>
                      <a:pt x="12" y="132"/>
                      <a:pt x="12" y="191"/>
                    </a:cubicBezTo>
                    <a:cubicBezTo>
                      <a:pt x="12" y="263"/>
                      <a:pt x="12" y="322"/>
                      <a:pt x="12" y="394"/>
                    </a:cubicBezTo>
                    <a:cubicBezTo>
                      <a:pt x="12" y="453"/>
                      <a:pt x="12" y="525"/>
                      <a:pt x="12" y="584"/>
                    </a:cubicBezTo>
                    <a:cubicBezTo>
                      <a:pt x="12" y="656"/>
                      <a:pt x="12" y="715"/>
                      <a:pt x="12" y="775"/>
                    </a:cubicBezTo>
                    <a:cubicBezTo>
                      <a:pt x="12" y="846"/>
                      <a:pt x="12" y="906"/>
                      <a:pt x="12" y="977"/>
                    </a:cubicBezTo>
                    <a:cubicBezTo>
                      <a:pt x="12" y="1037"/>
                      <a:pt x="12" y="1108"/>
                      <a:pt x="12" y="1167"/>
                    </a:cubicBezTo>
                    <a:cubicBezTo>
                      <a:pt x="12" y="1239"/>
                      <a:pt x="12" y="1298"/>
                      <a:pt x="12" y="1358"/>
                    </a:cubicBezTo>
                    <a:cubicBezTo>
                      <a:pt x="12" y="1429"/>
                      <a:pt x="12" y="1489"/>
                      <a:pt x="12" y="1560"/>
                    </a:cubicBezTo>
                    <a:cubicBezTo>
                      <a:pt x="12" y="1620"/>
                      <a:pt x="12" y="1691"/>
                      <a:pt x="12" y="1751"/>
                    </a:cubicBezTo>
                    <a:cubicBezTo>
                      <a:pt x="12" y="1822"/>
                      <a:pt x="12" y="1882"/>
                      <a:pt x="12" y="1941"/>
                    </a:cubicBezTo>
                    <a:cubicBezTo>
                      <a:pt x="12" y="2013"/>
                      <a:pt x="12" y="2072"/>
                      <a:pt x="12" y="2144"/>
                    </a:cubicBezTo>
                    <a:cubicBezTo>
                      <a:pt x="12" y="2203"/>
                      <a:pt x="12" y="2275"/>
                      <a:pt x="12" y="2334"/>
                    </a:cubicBezTo>
                    <a:cubicBezTo>
                      <a:pt x="12" y="2406"/>
                      <a:pt x="12" y="2465"/>
                      <a:pt x="12" y="2525"/>
                    </a:cubicBezTo>
                    <a:cubicBezTo>
                      <a:pt x="12" y="2596"/>
                      <a:pt x="12" y="2656"/>
                      <a:pt x="12" y="2727"/>
                    </a:cubicBezTo>
                    <a:cubicBezTo>
                      <a:pt x="12" y="2787"/>
                      <a:pt x="12" y="2858"/>
                      <a:pt x="12" y="2918"/>
                    </a:cubicBezTo>
                    <a:cubicBezTo>
                      <a:pt x="12" y="2989"/>
                      <a:pt x="12" y="3049"/>
                      <a:pt x="12" y="3108"/>
                    </a:cubicBezTo>
                    <a:cubicBezTo>
                      <a:pt x="12" y="3180"/>
                      <a:pt x="12" y="3239"/>
                      <a:pt x="12" y="3311"/>
                    </a:cubicBezTo>
                    <a:cubicBezTo>
                      <a:pt x="12" y="3370"/>
                      <a:pt x="12" y="3442"/>
                      <a:pt x="12" y="3501"/>
                    </a:cubicBezTo>
                    <a:cubicBezTo>
                      <a:pt x="12" y="3573"/>
                      <a:pt x="12" y="3632"/>
                      <a:pt x="12" y="3692"/>
                    </a:cubicBezTo>
                    <a:cubicBezTo>
                      <a:pt x="12" y="3763"/>
                      <a:pt x="12" y="3823"/>
                      <a:pt x="12" y="3894"/>
                    </a:cubicBezTo>
                    <a:cubicBezTo>
                      <a:pt x="12" y="3954"/>
                      <a:pt x="12" y="4025"/>
                      <a:pt x="12" y="4085"/>
                    </a:cubicBezTo>
                    <a:cubicBezTo>
                      <a:pt x="12" y="4156"/>
                      <a:pt x="12" y="4215"/>
                      <a:pt x="12" y="4275"/>
                    </a:cubicBezTo>
                    <a:cubicBezTo>
                      <a:pt x="12" y="4346"/>
                      <a:pt x="12" y="4406"/>
                      <a:pt x="12" y="4477"/>
                    </a:cubicBezTo>
                    <a:cubicBezTo>
                      <a:pt x="12" y="4537"/>
                      <a:pt x="12" y="4608"/>
                      <a:pt x="12" y="4668"/>
                    </a:cubicBezTo>
                    <a:cubicBezTo>
                      <a:pt x="12" y="4739"/>
                      <a:pt x="12" y="4799"/>
                      <a:pt x="12" y="4858"/>
                    </a:cubicBezTo>
                    <a:cubicBezTo>
                      <a:pt x="12" y="4930"/>
                      <a:pt x="12" y="4989"/>
                      <a:pt x="12" y="5061"/>
                    </a:cubicBezTo>
                    <a:cubicBezTo>
                      <a:pt x="12" y="5120"/>
                      <a:pt x="12" y="5192"/>
                      <a:pt x="12" y="5251"/>
                    </a:cubicBezTo>
                    <a:cubicBezTo>
                      <a:pt x="12" y="5323"/>
                      <a:pt x="12" y="5382"/>
                      <a:pt x="12" y="5442"/>
                    </a:cubicBezTo>
                    <a:cubicBezTo>
                      <a:pt x="12" y="5513"/>
                      <a:pt x="12" y="5573"/>
                      <a:pt x="12" y="5644"/>
                    </a:cubicBezTo>
                    <a:cubicBezTo>
                      <a:pt x="12" y="5704"/>
                      <a:pt x="12" y="5775"/>
                      <a:pt x="12" y="5835"/>
                    </a:cubicBezTo>
                    <a:cubicBezTo>
                      <a:pt x="12" y="5906"/>
                      <a:pt x="12" y="5966"/>
                      <a:pt x="12" y="6025"/>
                    </a:cubicBezTo>
                    <a:cubicBezTo>
                      <a:pt x="12" y="6097"/>
                      <a:pt x="12" y="6156"/>
                      <a:pt x="12" y="6228"/>
                    </a:cubicBezTo>
                    <a:cubicBezTo>
                      <a:pt x="12" y="6287"/>
                      <a:pt x="12" y="6359"/>
                      <a:pt x="12" y="6418"/>
                    </a:cubicBezTo>
                    <a:cubicBezTo>
                      <a:pt x="12" y="6490"/>
                      <a:pt x="12" y="6549"/>
                      <a:pt x="12" y="6609"/>
                    </a:cubicBezTo>
                    <a:cubicBezTo>
                      <a:pt x="12" y="6680"/>
                      <a:pt x="12" y="6740"/>
                      <a:pt x="12" y="6811"/>
                    </a:cubicBezTo>
                    <a:cubicBezTo>
                      <a:pt x="12" y="6871"/>
                      <a:pt x="12" y="6942"/>
                      <a:pt x="12" y="7002"/>
                    </a:cubicBezTo>
                    <a:cubicBezTo>
                      <a:pt x="12" y="7073"/>
                      <a:pt x="12" y="7132"/>
                      <a:pt x="12" y="7192"/>
                    </a:cubicBezTo>
                    <a:cubicBezTo>
                      <a:pt x="12" y="7263"/>
                      <a:pt x="12" y="7323"/>
                      <a:pt x="12" y="7394"/>
                    </a:cubicBezTo>
                    <a:cubicBezTo>
                      <a:pt x="12" y="7454"/>
                      <a:pt x="12" y="7525"/>
                      <a:pt x="12" y="7585"/>
                    </a:cubicBezTo>
                    <a:cubicBezTo>
                      <a:pt x="12" y="7656"/>
                      <a:pt x="12" y="7716"/>
                      <a:pt x="12" y="7775"/>
                    </a:cubicBezTo>
                    <a:cubicBezTo>
                      <a:pt x="12" y="7847"/>
                      <a:pt x="12" y="7906"/>
                      <a:pt x="12" y="7978"/>
                    </a:cubicBezTo>
                    <a:cubicBezTo>
                      <a:pt x="12" y="8037"/>
                      <a:pt x="12" y="8109"/>
                      <a:pt x="12" y="8168"/>
                    </a:cubicBezTo>
                    <a:cubicBezTo>
                      <a:pt x="12" y="8228"/>
                      <a:pt x="12" y="8299"/>
                      <a:pt x="12" y="8359"/>
                    </a:cubicBezTo>
                    <a:cubicBezTo>
                      <a:pt x="12" y="8430"/>
                      <a:pt x="12" y="8490"/>
                      <a:pt x="12" y="8561"/>
                    </a:cubicBezTo>
                    <a:cubicBezTo>
                      <a:pt x="12" y="8621"/>
                      <a:pt x="12" y="8692"/>
                      <a:pt x="12" y="8752"/>
                    </a:cubicBezTo>
                    <a:cubicBezTo>
                      <a:pt x="12" y="8811"/>
                      <a:pt x="12" y="8883"/>
                      <a:pt x="12" y="8942"/>
                    </a:cubicBezTo>
                    <a:cubicBezTo>
                      <a:pt x="12" y="9014"/>
                      <a:pt x="12" y="9073"/>
                      <a:pt x="12" y="9145"/>
                    </a:cubicBezTo>
                    <a:cubicBezTo>
                      <a:pt x="12" y="9204"/>
                      <a:pt x="12" y="9276"/>
                      <a:pt x="12" y="9335"/>
                    </a:cubicBezTo>
                    <a:cubicBezTo>
                      <a:pt x="12" y="9395"/>
                      <a:pt x="12" y="9466"/>
                      <a:pt x="12" y="9526"/>
                    </a:cubicBezTo>
                    <a:cubicBezTo>
                      <a:pt x="12" y="9597"/>
                      <a:pt x="12" y="9657"/>
                      <a:pt x="12" y="9728"/>
                    </a:cubicBezTo>
                    <a:cubicBezTo>
                      <a:pt x="12" y="9788"/>
                      <a:pt x="12" y="9859"/>
                      <a:pt x="12" y="9919"/>
                    </a:cubicBezTo>
                    <a:cubicBezTo>
                      <a:pt x="12" y="9978"/>
                      <a:pt x="12" y="10050"/>
                      <a:pt x="12" y="10109"/>
                    </a:cubicBezTo>
                    <a:cubicBezTo>
                      <a:pt x="12" y="10180"/>
                      <a:pt x="12" y="10240"/>
                      <a:pt x="12" y="10311"/>
                    </a:cubicBezTo>
                    <a:cubicBezTo>
                      <a:pt x="12" y="10371"/>
                      <a:pt x="12" y="10442"/>
                      <a:pt x="12" y="10502"/>
                    </a:cubicBezTo>
                    <a:cubicBezTo>
                      <a:pt x="12" y="10561"/>
                      <a:pt x="12" y="10633"/>
                      <a:pt x="12" y="10692"/>
                    </a:cubicBezTo>
                    <a:cubicBezTo>
                      <a:pt x="12" y="10764"/>
                      <a:pt x="12" y="10823"/>
                      <a:pt x="12" y="10895"/>
                    </a:cubicBezTo>
                    <a:cubicBezTo>
                      <a:pt x="12" y="10954"/>
                      <a:pt x="12" y="11026"/>
                      <a:pt x="12" y="11085"/>
                    </a:cubicBezTo>
                    <a:cubicBezTo>
                      <a:pt x="12" y="11145"/>
                      <a:pt x="12" y="11216"/>
                      <a:pt x="12" y="11276"/>
                    </a:cubicBezTo>
                    <a:cubicBezTo>
                      <a:pt x="12" y="11347"/>
                      <a:pt x="12" y="11407"/>
                      <a:pt x="12" y="11478"/>
                    </a:cubicBezTo>
                    <a:cubicBezTo>
                      <a:pt x="12" y="11538"/>
                      <a:pt x="12" y="11609"/>
                      <a:pt x="12" y="11669"/>
                    </a:cubicBezTo>
                    <a:cubicBezTo>
                      <a:pt x="12" y="11728"/>
                      <a:pt x="12" y="11800"/>
                      <a:pt x="12" y="11859"/>
                    </a:cubicBezTo>
                    <a:cubicBezTo>
                      <a:pt x="12" y="11931"/>
                      <a:pt x="12" y="11990"/>
                      <a:pt x="12" y="12062"/>
                    </a:cubicBezTo>
                    <a:cubicBezTo>
                      <a:pt x="12" y="12121"/>
                      <a:pt x="12" y="12193"/>
                      <a:pt x="12" y="12252"/>
                    </a:cubicBezTo>
                    <a:cubicBezTo>
                      <a:pt x="12" y="12312"/>
                      <a:pt x="12" y="12383"/>
                      <a:pt x="12" y="12443"/>
                    </a:cubicBezTo>
                    <a:cubicBezTo>
                      <a:pt x="12" y="12514"/>
                      <a:pt x="12" y="12574"/>
                      <a:pt x="12" y="12645"/>
                    </a:cubicBezTo>
                    <a:cubicBezTo>
                      <a:pt x="12" y="12705"/>
                      <a:pt x="12" y="12776"/>
                      <a:pt x="12" y="12836"/>
                    </a:cubicBezTo>
                    <a:cubicBezTo>
                      <a:pt x="12" y="12895"/>
                      <a:pt x="12" y="12967"/>
                      <a:pt x="12" y="13026"/>
                    </a:cubicBezTo>
                    <a:cubicBezTo>
                      <a:pt x="12" y="13098"/>
                      <a:pt x="12" y="13157"/>
                      <a:pt x="12" y="13228"/>
                    </a:cubicBezTo>
                    <a:cubicBezTo>
                      <a:pt x="12" y="13288"/>
                      <a:pt x="12" y="13359"/>
                      <a:pt x="12" y="13419"/>
                    </a:cubicBezTo>
                    <a:cubicBezTo>
                      <a:pt x="12" y="13479"/>
                      <a:pt x="12" y="13550"/>
                      <a:pt x="12" y="13609"/>
                    </a:cubicBezTo>
                    <a:cubicBezTo>
                      <a:pt x="12" y="13681"/>
                      <a:pt x="12" y="13740"/>
                      <a:pt x="12" y="13812"/>
                    </a:cubicBezTo>
                    <a:cubicBezTo>
                      <a:pt x="12" y="13871"/>
                      <a:pt x="12" y="13943"/>
                      <a:pt x="12" y="14002"/>
                    </a:cubicBezTo>
                    <a:cubicBezTo>
                      <a:pt x="12" y="14062"/>
                      <a:pt x="12" y="14133"/>
                      <a:pt x="12" y="14193"/>
                    </a:cubicBezTo>
                    <a:cubicBezTo>
                      <a:pt x="12" y="14264"/>
                      <a:pt x="12" y="14324"/>
                      <a:pt x="12" y="14395"/>
                    </a:cubicBezTo>
                    <a:cubicBezTo>
                      <a:pt x="12" y="14455"/>
                      <a:pt x="12" y="14526"/>
                      <a:pt x="12" y="14586"/>
                    </a:cubicBezTo>
                    <a:cubicBezTo>
                      <a:pt x="12" y="14645"/>
                      <a:pt x="12" y="14717"/>
                      <a:pt x="12" y="14776"/>
                    </a:cubicBezTo>
                    <a:cubicBezTo>
                      <a:pt x="12" y="14848"/>
                      <a:pt x="12" y="14907"/>
                      <a:pt x="12" y="14979"/>
                    </a:cubicBezTo>
                    <a:cubicBezTo>
                      <a:pt x="12" y="15038"/>
                      <a:pt x="12" y="15110"/>
                      <a:pt x="12" y="15169"/>
                    </a:cubicBezTo>
                    <a:cubicBezTo>
                      <a:pt x="12" y="15229"/>
                      <a:pt x="12" y="15300"/>
                      <a:pt x="12" y="15360"/>
                    </a:cubicBezTo>
                    <a:cubicBezTo>
                      <a:pt x="12" y="15431"/>
                      <a:pt x="12" y="15491"/>
                      <a:pt x="12" y="15562"/>
                    </a:cubicBezTo>
                    <a:cubicBezTo>
                      <a:pt x="12" y="15622"/>
                      <a:pt x="12" y="15693"/>
                      <a:pt x="12" y="15753"/>
                    </a:cubicBezTo>
                    <a:cubicBezTo>
                      <a:pt x="12" y="15812"/>
                      <a:pt x="12" y="15884"/>
                      <a:pt x="12" y="15943"/>
                    </a:cubicBezTo>
                    <a:cubicBezTo>
                      <a:pt x="12" y="16015"/>
                      <a:pt x="12" y="16074"/>
                      <a:pt x="12" y="16146"/>
                    </a:cubicBezTo>
                    <a:cubicBezTo>
                      <a:pt x="12" y="16205"/>
                      <a:pt x="12" y="16276"/>
                      <a:pt x="12" y="16336"/>
                    </a:cubicBezTo>
                    <a:cubicBezTo>
                      <a:pt x="12" y="16396"/>
                      <a:pt x="12" y="16467"/>
                      <a:pt x="12" y="16527"/>
                    </a:cubicBezTo>
                    <a:cubicBezTo>
                      <a:pt x="12" y="16598"/>
                      <a:pt x="12" y="16657"/>
                      <a:pt x="12" y="16729"/>
                    </a:cubicBezTo>
                    <a:cubicBezTo>
                      <a:pt x="12" y="16788"/>
                      <a:pt x="12" y="16860"/>
                      <a:pt x="12" y="16919"/>
                    </a:cubicBezTo>
                    <a:cubicBezTo>
                      <a:pt x="12" y="16979"/>
                      <a:pt x="12" y="17050"/>
                      <a:pt x="12" y="17110"/>
                    </a:cubicBezTo>
                    <a:cubicBezTo>
                      <a:pt x="12" y="17181"/>
                      <a:pt x="12" y="17241"/>
                      <a:pt x="12" y="17312"/>
                    </a:cubicBezTo>
                    <a:cubicBezTo>
                      <a:pt x="12" y="17372"/>
                      <a:pt x="12" y="17443"/>
                      <a:pt x="12" y="17503"/>
                    </a:cubicBezTo>
                    <a:cubicBezTo>
                      <a:pt x="12" y="17562"/>
                      <a:pt x="12" y="17634"/>
                      <a:pt x="12" y="17693"/>
                    </a:cubicBezTo>
                    <a:cubicBezTo>
                      <a:pt x="12" y="17765"/>
                      <a:pt x="12" y="17824"/>
                      <a:pt x="12" y="17896"/>
                    </a:cubicBezTo>
                    <a:cubicBezTo>
                      <a:pt x="12" y="17955"/>
                      <a:pt x="12" y="18015"/>
                      <a:pt x="12" y="18086"/>
                    </a:cubicBezTo>
                    <a:cubicBezTo>
                      <a:pt x="12" y="18146"/>
                      <a:pt x="12" y="18217"/>
                      <a:pt x="12" y="18277"/>
                    </a:cubicBezTo>
                    <a:cubicBezTo>
                      <a:pt x="12" y="18348"/>
                      <a:pt x="12" y="18408"/>
                      <a:pt x="12" y="18479"/>
                    </a:cubicBezTo>
                    <a:cubicBezTo>
                      <a:pt x="12" y="18539"/>
                      <a:pt x="12" y="18598"/>
                      <a:pt x="12" y="18670"/>
                    </a:cubicBezTo>
                    <a:cubicBezTo>
                      <a:pt x="12" y="18729"/>
                      <a:pt x="12" y="18801"/>
                      <a:pt x="12" y="18860"/>
                    </a:cubicBezTo>
                    <a:cubicBezTo>
                      <a:pt x="12" y="18932"/>
                      <a:pt x="12" y="18991"/>
                      <a:pt x="12" y="19063"/>
                    </a:cubicBezTo>
                    <a:cubicBezTo>
                      <a:pt x="12" y="19122"/>
                      <a:pt x="12" y="19182"/>
                      <a:pt x="12" y="19253"/>
                    </a:cubicBezTo>
                    <a:cubicBezTo>
                      <a:pt x="12" y="19313"/>
                      <a:pt x="12" y="19384"/>
                      <a:pt x="12" y="19444"/>
                    </a:cubicBezTo>
                    <a:cubicBezTo>
                      <a:pt x="12" y="19515"/>
                      <a:pt x="12" y="19575"/>
                      <a:pt x="12" y="19646"/>
                    </a:cubicBezTo>
                    <a:cubicBezTo>
                      <a:pt x="12" y="19705"/>
                      <a:pt x="12" y="19765"/>
                      <a:pt x="12" y="19836"/>
                    </a:cubicBezTo>
                    <a:cubicBezTo>
                      <a:pt x="12" y="19896"/>
                      <a:pt x="12" y="19967"/>
                      <a:pt x="12" y="20027"/>
                    </a:cubicBezTo>
                    <a:cubicBezTo>
                      <a:pt x="12" y="20098"/>
                      <a:pt x="12" y="20158"/>
                      <a:pt x="12" y="20229"/>
                    </a:cubicBezTo>
                    <a:cubicBezTo>
                      <a:pt x="12" y="20289"/>
                      <a:pt x="12" y="20348"/>
                      <a:pt x="12" y="20420"/>
                    </a:cubicBezTo>
                    <a:cubicBezTo>
                      <a:pt x="12" y="20479"/>
                      <a:pt x="12" y="20551"/>
                      <a:pt x="12" y="20610"/>
                    </a:cubicBezTo>
                    <a:cubicBezTo>
                      <a:pt x="12" y="20682"/>
                      <a:pt x="12" y="20741"/>
                      <a:pt x="12" y="20813"/>
                    </a:cubicBezTo>
                    <a:cubicBezTo>
                      <a:pt x="12" y="20872"/>
                      <a:pt x="12" y="20932"/>
                      <a:pt x="12" y="21003"/>
                    </a:cubicBezTo>
                    <a:cubicBezTo>
                      <a:pt x="12" y="21063"/>
                      <a:pt x="12" y="21134"/>
                      <a:pt x="12" y="21194"/>
                    </a:cubicBezTo>
                    <a:cubicBezTo>
                      <a:pt x="12" y="21265"/>
                      <a:pt x="12" y="21325"/>
                      <a:pt x="12" y="21396"/>
                    </a:cubicBezTo>
                    <a:cubicBezTo>
                      <a:pt x="12" y="21456"/>
                      <a:pt x="12" y="21515"/>
                      <a:pt x="12" y="21587"/>
                    </a:cubicBezTo>
                    <a:cubicBezTo>
                      <a:pt x="0" y="22515"/>
                      <a:pt x="500" y="23373"/>
                      <a:pt x="1310" y="23837"/>
                    </a:cubicBezTo>
                    <a:lnTo>
                      <a:pt x="36612" y="44208"/>
                    </a:lnTo>
                    <a:cubicBezTo>
                      <a:pt x="37416" y="44679"/>
                      <a:pt x="38315" y="44914"/>
                      <a:pt x="39215" y="44914"/>
                    </a:cubicBezTo>
                    <a:cubicBezTo>
                      <a:pt x="40115" y="44914"/>
                      <a:pt x="41017" y="44679"/>
                      <a:pt x="41827" y="44208"/>
                    </a:cubicBezTo>
                    <a:lnTo>
                      <a:pt x="77129" y="23837"/>
                    </a:lnTo>
                    <a:cubicBezTo>
                      <a:pt x="77939" y="23373"/>
                      <a:pt x="78439" y="22515"/>
                      <a:pt x="78427" y="21587"/>
                    </a:cubicBezTo>
                    <a:lnTo>
                      <a:pt x="78427" y="21384"/>
                    </a:lnTo>
                    <a:lnTo>
                      <a:pt x="78427" y="21194"/>
                    </a:lnTo>
                    <a:lnTo>
                      <a:pt x="78427" y="21003"/>
                    </a:lnTo>
                    <a:lnTo>
                      <a:pt x="78427" y="20801"/>
                    </a:lnTo>
                    <a:lnTo>
                      <a:pt x="78427" y="20610"/>
                    </a:lnTo>
                    <a:lnTo>
                      <a:pt x="78427" y="20420"/>
                    </a:lnTo>
                    <a:lnTo>
                      <a:pt x="78427" y="20217"/>
                    </a:lnTo>
                    <a:lnTo>
                      <a:pt x="78427" y="20027"/>
                    </a:lnTo>
                    <a:lnTo>
                      <a:pt x="78427" y="19836"/>
                    </a:lnTo>
                    <a:lnTo>
                      <a:pt x="78427" y="19634"/>
                    </a:lnTo>
                    <a:lnTo>
                      <a:pt x="78427" y="19444"/>
                    </a:lnTo>
                    <a:lnTo>
                      <a:pt x="78427" y="19253"/>
                    </a:lnTo>
                    <a:lnTo>
                      <a:pt x="78427" y="19051"/>
                    </a:lnTo>
                    <a:lnTo>
                      <a:pt x="78427" y="18860"/>
                    </a:lnTo>
                    <a:lnTo>
                      <a:pt x="78427" y="18670"/>
                    </a:lnTo>
                    <a:lnTo>
                      <a:pt x="78427" y="18467"/>
                    </a:lnTo>
                    <a:lnTo>
                      <a:pt x="78427" y="18277"/>
                    </a:lnTo>
                    <a:lnTo>
                      <a:pt x="78427" y="18086"/>
                    </a:lnTo>
                    <a:lnTo>
                      <a:pt x="78427" y="17884"/>
                    </a:lnTo>
                    <a:lnTo>
                      <a:pt x="78427" y="17693"/>
                    </a:lnTo>
                    <a:lnTo>
                      <a:pt x="78427" y="17503"/>
                    </a:lnTo>
                    <a:lnTo>
                      <a:pt x="78427" y="17300"/>
                    </a:lnTo>
                    <a:lnTo>
                      <a:pt x="78427" y="17110"/>
                    </a:lnTo>
                    <a:lnTo>
                      <a:pt x="78427" y="16919"/>
                    </a:lnTo>
                    <a:lnTo>
                      <a:pt x="78427" y="16717"/>
                    </a:lnTo>
                    <a:lnTo>
                      <a:pt x="78427" y="16527"/>
                    </a:lnTo>
                    <a:lnTo>
                      <a:pt x="78427" y="16336"/>
                    </a:lnTo>
                    <a:lnTo>
                      <a:pt x="78427" y="16146"/>
                    </a:lnTo>
                    <a:lnTo>
                      <a:pt x="78427" y="15943"/>
                    </a:lnTo>
                    <a:lnTo>
                      <a:pt x="78427" y="15753"/>
                    </a:lnTo>
                    <a:lnTo>
                      <a:pt x="78427" y="15562"/>
                    </a:lnTo>
                    <a:lnTo>
                      <a:pt x="78427" y="15360"/>
                    </a:lnTo>
                    <a:lnTo>
                      <a:pt x="78427" y="15169"/>
                    </a:lnTo>
                    <a:lnTo>
                      <a:pt x="78427" y="14979"/>
                    </a:lnTo>
                    <a:lnTo>
                      <a:pt x="78427" y="14776"/>
                    </a:lnTo>
                    <a:lnTo>
                      <a:pt x="78427" y="14586"/>
                    </a:lnTo>
                    <a:lnTo>
                      <a:pt x="78427" y="14395"/>
                    </a:lnTo>
                    <a:lnTo>
                      <a:pt x="78427" y="14193"/>
                    </a:lnTo>
                    <a:lnTo>
                      <a:pt x="78427" y="14002"/>
                    </a:lnTo>
                    <a:lnTo>
                      <a:pt x="78427" y="13812"/>
                    </a:lnTo>
                    <a:lnTo>
                      <a:pt x="78427" y="13609"/>
                    </a:lnTo>
                    <a:lnTo>
                      <a:pt x="78427" y="13419"/>
                    </a:lnTo>
                    <a:lnTo>
                      <a:pt x="78427" y="13228"/>
                    </a:lnTo>
                    <a:lnTo>
                      <a:pt x="78427" y="13026"/>
                    </a:lnTo>
                    <a:lnTo>
                      <a:pt x="78427" y="12836"/>
                    </a:lnTo>
                    <a:lnTo>
                      <a:pt x="78427" y="12645"/>
                    </a:lnTo>
                    <a:lnTo>
                      <a:pt x="78427" y="12443"/>
                    </a:lnTo>
                    <a:lnTo>
                      <a:pt x="78427" y="12252"/>
                    </a:lnTo>
                    <a:lnTo>
                      <a:pt x="78427" y="12062"/>
                    </a:lnTo>
                    <a:lnTo>
                      <a:pt x="78427" y="11859"/>
                    </a:lnTo>
                    <a:lnTo>
                      <a:pt x="78427" y="11669"/>
                    </a:lnTo>
                    <a:lnTo>
                      <a:pt x="78427" y="11478"/>
                    </a:lnTo>
                    <a:lnTo>
                      <a:pt x="78427" y="11276"/>
                    </a:lnTo>
                    <a:lnTo>
                      <a:pt x="78427" y="11085"/>
                    </a:lnTo>
                    <a:lnTo>
                      <a:pt x="78427" y="10895"/>
                    </a:lnTo>
                    <a:lnTo>
                      <a:pt x="78427" y="10692"/>
                    </a:lnTo>
                    <a:lnTo>
                      <a:pt x="78427" y="10502"/>
                    </a:lnTo>
                    <a:lnTo>
                      <a:pt x="78427" y="10311"/>
                    </a:lnTo>
                    <a:lnTo>
                      <a:pt x="78427" y="10109"/>
                    </a:lnTo>
                    <a:lnTo>
                      <a:pt x="78427" y="9919"/>
                    </a:lnTo>
                    <a:lnTo>
                      <a:pt x="78427" y="9728"/>
                    </a:lnTo>
                    <a:lnTo>
                      <a:pt x="78427" y="9526"/>
                    </a:lnTo>
                    <a:lnTo>
                      <a:pt x="78427" y="9335"/>
                    </a:lnTo>
                    <a:lnTo>
                      <a:pt x="78427" y="9145"/>
                    </a:lnTo>
                    <a:lnTo>
                      <a:pt x="78427" y="8942"/>
                    </a:lnTo>
                    <a:lnTo>
                      <a:pt x="78427" y="8752"/>
                    </a:lnTo>
                    <a:lnTo>
                      <a:pt x="78427" y="8561"/>
                    </a:lnTo>
                    <a:lnTo>
                      <a:pt x="78427" y="8359"/>
                    </a:lnTo>
                    <a:lnTo>
                      <a:pt x="78427" y="8168"/>
                    </a:lnTo>
                    <a:lnTo>
                      <a:pt x="78427" y="7978"/>
                    </a:lnTo>
                    <a:lnTo>
                      <a:pt x="78427" y="7775"/>
                    </a:lnTo>
                    <a:lnTo>
                      <a:pt x="78427" y="7585"/>
                    </a:lnTo>
                    <a:lnTo>
                      <a:pt x="78427" y="7394"/>
                    </a:lnTo>
                    <a:lnTo>
                      <a:pt x="78427" y="7192"/>
                    </a:lnTo>
                    <a:lnTo>
                      <a:pt x="78427" y="7002"/>
                    </a:lnTo>
                    <a:lnTo>
                      <a:pt x="78427" y="6811"/>
                    </a:lnTo>
                    <a:lnTo>
                      <a:pt x="78427" y="6609"/>
                    </a:lnTo>
                    <a:lnTo>
                      <a:pt x="78427" y="6418"/>
                    </a:lnTo>
                    <a:lnTo>
                      <a:pt x="78427" y="6228"/>
                    </a:lnTo>
                    <a:lnTo>
                      <a:pt x="78427" y="6025"/>
                    </a:lnTo>
                    <a:lnTo>
                      <a:pt x="78427" y="5835"/>
                    </a:lnTo>
                    <a:lnTo>
                      <a:pt x="78427" y="5644"/>
                    </a:lnTo>
                    <a:lnTo>
                      <a:pt x="78427" y="5442"/>
                    </a:lnTo>
                    <a:lnTo>
                      <a:pt x="78427" y="5251"/>
                    </a:lnTo>
                    <a:lnTo>
                      <a:pt x="78427" y="5061"/>
                    </a:lnTo>
                    <a:lnTo>
                      <a:pt x="78427" y="4858"/>
                    </a:lnTo>
                    <a:lnTo>
                      <a:pt x="78427" y="4668"/>
                    </a:lnTo>
                    <a:lnTo>
                      <a:pt x="78427" y="4477"/>
                    </a:lnTo>
                    <a:lnTo>
                      <a:pt x="78427" y="4275"/>
                    </a:lnTo>
                    <a:lnTo>
                      <a:pt x="78427" y="4085"/>
                    </a:lnTo>
                    <a:lnTo>
                      <a:pt x="78427" y="3894"/>
                    </a:lnTo>
                    <a:lnTo>
                      <a:pt x="78427" y="3692"/>
                    </a:lnTo>
                    <a:lnTo>
                      <a:pt x="78427" y="3501"/>
                    </a:lnTo>
                    <a:lnTo>
                      <a:pt x="78427" y="3311"/>
                    </a:lnTo>
                    <a:lnTo>
                      <a:pt x="78427" y="3108"/>
                    </a:lnTo>
                    <a:lnTo>
                      <a:pt x="78427" y="2918"/>
                    </a:lnTo>
                    <a:lnTo>
                      <a:pt x="78427" y="2727"/>
                    </a:lnTo>
                    <a:lnTo>
                      <a:pt x="78427" y="2525"/>
                    </a:lnTo>
                    <a:lnTo>
                      <a:pt x="78427" y="2334"/>
                    </a:lnTo>
                    <a:lnTo>
                      <a:pt x="78427" y="2144"/>
                    </a:lnTo>
                    <a:lnTo>
                      <a:pt x="78427" y="1941"/>
                    </a:lnTo>
                    <a:lnTo>
                      <a:pt x="78427" y="1751"/>
                    </a:lnTo>
                    <a:lnTo>
                      <a:pt x="78427" y="1560"/>
                    </a:lnTo>
                    <a:lnTo>
                      <a:pt x="78427" y="1358"/>
                    </a:lnTo>
                    <a:lnTo>
                      <a:pt x="78427" y="1167"/>
                    </a:lnTo>
                    <a:lnTo>
                      <a:pt x="78427" y="977"/>
                    </a:lnTo>
                    <a:lnTo>
                      <a:pt x="78427" y="775"/>
                    </a:lnTo>
                    <a:lnTo>
                      <a:pt x="78427" y="584"/>
                    </a:lnTo>
                    <a:lnTo>
                      <a:pt x="78427" y="394"/>
                    </a:lnTo>
                    <a:lnTo>
                      <a:pt x="78427" y="191"/>
                    </a:lnTo>
                    <a:lnTo>
                      <a:pt x="78427" y="1"/>
                    </a:lnTo>
                    <a:lnTo>
                      <a:pt x="78212" y="1"/>
                    </a:lnTo>
                    <a:cubicBezTo>
                      <a:pt x="78224" y="858"/>
                      <a:pt x="77760" y="1644"/>
                      <a:pt x="77022" y="2072"/>
                    </a:cubicBezTo>
                    <a:lnTo>
                      <a:pt x="41720" y="22444"/>
                    </a:lnTo>
                    <a:cubicBezTo>
                      <a:pt x="40946" y="22890"/>
                      <a:pt x="40083" y="23114"/>
                      <a:pt x="39218" y="23114"/>
                    </a:cubicBezTo>
                    <a:cubicBezTo>
                      <a:pt x="38353" y="23114"/>
                      <a:pt x="37487" y="22890"/>
                      <a:pt x="36707" y="22444"/>
                    </a:cubicBezTo>
                    <a:lnTo>
                      <a:pt x="1417" y="2072"/>
                    </a:lnTo>
                    <a:cubicBezTo>
                      <a:pt x="667" y="1644"/>
                      <a:pt x="215" y="858"/>
                      <a:pt x="226" y="1"/>
                    </a:cubicBezTo>
                    <a:close/>
                  </a:path>
                </a:pathLst>
              </a:custGeom>
              <a:gradFill>
                <a:gsLst>
                  <a:gs pos="0">
                    <a:srgbClr val="A0FDF1">
                      <a:alpha val="41568"/>
                      <a:alpha val="41520"/>
                    </a:srgbClr>
                  </a:gs>
                  <a:gs pos="100000">
                    <a:srgbClr val="FFFFFF">
                      <a:alpha val="37254"/>
                      <a:alpha val="41520"/>
                    </a:srgbClr>
                  </a:gs>
                </a:gsLst>
                <a:lin ang="5400012"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38" name="Google Shape;338;p17"/>
              <p:cNvSpPr/>
              <p:nvPr/>
            </p:nvSpPr>
            <p:spPr>
              <a:xfrm>
                <a:off x="5553063" y="1487604"/>
                <a:ext cx="1981525" cy="1164300"/>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rgbClr val="A0FDF1">
                  <a:alpha val="41520"/>
                </a:srgbClr>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grpSp>
        <p:nvGrpSpPr>
          <p:cNvPr id="339" name="Google Shape;339;p17"/>
          <p:cNvGrpSpPr/>
          <p:nvPr/>
        </p:nvGrpSpPr>
        <p:grpSpPr>
          <a:xfrm>
            <a:off x="5083909" y="2059788"/>
            <a:ext cx="1165988" cy="1568666"/>
            <a:chOff x="3478424" y="1308364"/>
            <a:chExt cx="2187185" cy="2942536"/>
          </a:xfrm>
        </p:grpSpPr>
        <p:sp>
          <p:nvSpPr>
            <p:cNvPr id="340" name="Google Shape;340;p17"/>
            <p:cNvSpPr/>
            <p:nvPr/>
          </p:nvSpPr>
          <p:spPr>
            <a:xfrm>
              <a:off x="3485139" y="2969821"/>
              <a:ext cx="2180470" cy="1281079"/>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1" name="Google Shape;341;p17"/>
            <p:cNvSpPr/>
            <p:nvPr/>
          </p:nvSpPr>
          <p:spPr>
            <a:xfrm>
              <a:off x="3793045" y="1947520"/>
              <a:ext cx="1550129" cy="2096604"/>
            </a:xfrm>
            <a:custGeom>
              <a:avLst/>
              <a:gdLst/>
              <a:ahLst/>
              <a:cxnLst/>
              <a:rect l="l" t="t" r="r" b="b"/>
              <a:pathLst>
                <a:path w="52720" h="71307" extrusionOk="0">
                  <a:moveTo>
                    <a:pt x="52709" y="0"/>
                  </a:moveTo>
                  <a:lnTo>
                    <a:pt x="0" y="0"/>
                  </a:lnTo>
                  <a:lnTo>
                    <a:pt x="0" y="55495"/>
                  </a:lnTo>
                  <a:cubicBezTo>
                    <a:pt x="0" y="56090"/>
                    <a:pt x="321" y="56650"/>
                    <a:pt x="845" y="56948"/>
                  </a:cubicBezTo>
                  <a:lnTo>
                    <a:pt x="24646" y="70699"/>
                  </a:lnTo>
                  <a:cubicBezTo>
                    <a:pt x="25706" y="71306"/>
                    <a:pt x="27027" y="71306"/>
                    <a:pt x="28087" y="70699"/>
                  </a:cubicBezTo>
                  <a:lnTo>
                    <a:pt x="51876" y="56948"/>
                  </a:lnTo>
                  <a:cubicBezTo>
                    <a:pt x="52399" y="56650"/>
                    <a:pt x="52721" y="56090"/>
                    <a:pt x="52721" y="55495"/>
                  </a:cubicBezTo>
                  <a:lnTo>
                    <a:pt x="52721" y="55495"/>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2" name="Google Shape;342;p17"/>
            <p:cNvSpPr/>
            <p:nvPr/>
          </p:nvSpPr>
          <p:spPr>
            <a:xfrm>
              <a:off x="3784988" y="1482593"/>
              <a:ext cx="1566242" cy="929825"/>
            </a:xfrm>
            <a:custGeom>
              <a:avLst/>
              <a:gdLst/>
              <a:ahLst/>
              <a:cxnLst/>
              <a:rect l="l" t="t" r="r" b="b"/>
              <a:pathLst>
                <a:path w="53269" h="31624" extrusionOk="0">
                  <a:moveTo>
                    <a:pt x="24920" y="31004"/>
                  </a:moveTo>
                  <a:lnTo>
                    <a:pt x="1119" y="17265"/>
                  </a:lnTo>
                  <a:cubicBezTo>
                    <a:pt x="0" y="16622"/>
                    <a:pt x="0" y="15002"/>
                    <a:pt x="1119" y="14359"/>
                  </a:cubicBezTo>
                  <a:lnTo>
                    <a:pt x="24920" y="620"/>
                  </a:lnTo>
                  <a:cubicBezTo>
                    <a:pt x="25980" y="1"/>
                    <a:pt x="27301" y="1"/>
                    <a:pt x="28361" y="620"/>
                  </a:cubicBezTo>
                  <a:lnTo>
                    <a:pt x="52150" y="14359"/>
                  </a:lnTo>
                  <a:cubicBezTo>
                    <a:pt x="53269" y="15002"/>
                    <a:pt x="53269" y="16622"/>
                    <a:pt x="52150" y="17265"/>
                  </a:cubicBezTo>
                  <a:lnTo>
                    <a:pt x="28361" y="31004"/>
                  </a:lnTo>
                  <a:cubicBezTo>
                    <a:pt x="27289" y="31624"/>
                    <a:pt x="25980" y="31624"/>
                    <a:pt x="24920" y="31004"/>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3" name="Google Shape;343;p17"/>
            <p:cNvSpPr/>
            <p:nvPr/>
          </p:nvSpPr>
          <p:spPr>
            <a:xfrm>
              <a:off x="3818244" y="2089627"/>
              <a:ext cx="711364" cy="456533"/>
            </a:xfrm>
            <a:custGeom>
              <a:avLst/>
              <a:gdLst/>
              <a:ahLst/>
              <a:cxnLst/>
              <a:rect l="l" t="t" r="r" b="b"/>
              <a:pathLst>
                <a:path w="24194" h="15527" extrusionOk="0">
                  <a:moveTo>
                    <a:pt x="24194" y="15527"/>
                  </a:moveTo>
                  <a:lnTo>
                    <a:pt x="0" y="1561"/>
                  </a:lnTo>
                  <a:lnTo>
                    <a:pt x="0" y="1"/>
                  </a:lnTo>
                  <a:lnTo>
                    <a:pt x="24194"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4" name="Google Shape;344;p17"/>
            <p:cNvSpPr/>
            <p:nvPr/>
          </p:nvSpPr>
          <p:spPr>
            <a:xfrm>
              <a:off x="3818244" y="2153697"/>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5" name="Google Shape;345;p17"/>
            <p:cNvSpPr/>
            <p:nvPr/>
          </p:nvSpPr>
          <p:spPr>
            <a:xfrm>
              <a:off x="3818244" y="2218120"/>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6" name="Google Shape;346;p17"/>
            <p:cNvSpPr/>
            <p:nvPr/>
          </p:nvSpPr>
          <p:spPr>
            <a:xfrm>
              <a:off x="3818244" y="2282543"/>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7" name="Google Shape;347;p17"/>
            <p:cNvSpPr/>
            <p:nvPr/>
          </p:nvSpPr>
          <p:spPr>
            <a:xfrm>
              <a:off x="3818244" y="2346966"/>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8" name="Google Shape;348;p17"/>
            <p:cNvSpPr/>
            <p:nvPr/>
          </p:nvSpPr>
          <p:spPr>
            <a:xfrm>
              <a:off x="3818244" y="246178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49" name="Google Shape;349;p17"/>
            <p:cNvSpPr/>
            <p:nvPr/>
          </p:nvSpPr>
          <p:spPr>
            <a:xfrm>
              <a:off x="3818244" y="2526209"/>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0" name="Google Shape;350;p17"/>
            <p:cNvSpPr/>
            <p:nvPr/>
          </p:nvSpPr>
          <p:spPr>
            <a:xfrm>
              <a:off x="3818244" y="2590250"/>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1" name="Google Shape;351;p17"/>
            <p:cNvSpPr/>
            <p:nvPr/>
          </p:nvSpPr>
          <p:spPr>
            <a:xfrm>
              <a:off x="3818244" y="2654673"/>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2" name="Google Shape;352;p17"/>
            <p:cNvSpPr/>
            <p:nvPr/>
          </p:nvSpPr>
          <p:spPr>
            <a:xfrm>
              <a:off x="3818244" y="271909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3" name="Google Shape;353;p17"/>
            <p:cNvSpPr/>
            <p:nvPr/>
          </p:nvSpPr>
          <p:spPr>
            <a:xfrm>
              <a:off x="3818244" y="2833916"/>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4" name="Google Shape;354;p17"/>
            <p:cNvSpPr/>
            <p:nvPr/>
          </p:nvSpPr>
          <p:spPr>
            <a:xfrm>
              <a:off x="3818244" y="2898339"/>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5" name="Google Shape;355;p17"/>
            <p:cNvSpPr/>
            <p:nvPr/>
          </p:nvSpPr>
          <p:spPr>
            <a:xfrm>
              <a:off x="3818244" y="2962762"/>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6" name="Google Shape;356;p17"/>
            <p:cNvSpPr/>
            <p:nvPr/>
          </p:nvSpPr>
          <p:spPr>
            <a:xfrm>
              <a:off x="3818244" y="3026803"/>
              <a:ext cx="711364" cy="456885"/>
            </a:xfrm>
            <a:custGeom>
              <a:avLst/>
              <a:gdLst/>
              <a:ahLst/>
              <a:cxnLst/>
              <a:rect l="l" t="t" r="r" b="b"/>
              <a:pathLst>
                <a:path w="24194" h="15539" extrusionOk="0">
                  <a:moveTo>
                    <a:pt x="24194" y="15539"/>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7" name="Google Shape;357;p17"/>
            <p:cNvSpPr/>
            <p:nvPr/>
          </p:nvSpPr>
          <p:spPr>
            <a:xfrm>
              <a:off x="3818244" y="3091226"/>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8" name="Google Shape;358;p17"/>
            <p:cNvSpPr/>
            <p:nvPr/>
          </p:nvSpPr>
          <p:spPr>
            <a:xfrm>
              <a:off x="3818244" y="3206046"/>
              <a:ext cx="711364" cy="456533"/>
            </a:xfrm>
            <a:custGeom>
              <a:avLst/>
              <a:gdLst/>
              <a:ahLst/>
              <a:cxnLst/>
              <a:rect l="l" t="t" r="r" b="b"/>
              <a:pathLst>
                <a:path w="24194" h="15527" extrusionOk="0">
                  <a:moveTo>
                    <a:pt x="24194" y="15527"/>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59" name="Google Shape;359;p17"/>
            <p:cNvSpPr/>
            <p:nvPr/>
          </p:nvSpPr>
          <p:spPr>
            <a:xfrm>
              <a:off x="3818244" y="3270469"/>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0" name="Google Shape;360;p17"/>
            <p:cNvSpPr/>
            <p:nvPr/>
          </p:nvSpPr>
          <p:spPr>
            <a:xfrm>
              <a:off x="3818244" y="3334892"/>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1" name="Google Shape;361;p17"/>
            <p:cNvSpPr/>
            <p:nvPr/>
          </p:nvSpPr>
          <p:spPr>
            <a:xfrm>
              <a:off x="3818244" y="3399315"/>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2" name="Google Shape;362;p17"/>
            <p:cNvSpPr/>
            <p:nvPr/>
          </p:nvSpPr>
          <p:spPr>
            <a:xfrm>
              <a:off x="3818244" y="3463385"/>
              <a:ext cx="711364" cy="456856"/>
            </a:xfrm>
            <a:custGeom>
              <a:avLst/>
              <a:gdLst/>
              <a:ahLst/>
              <a:cxnLst/>
              <a:rect l="l" t="t" r="r" b="b"/>
              <a:pathLst>
                <a:path w="24194" h="15538" extrusionOk="0">
                  <a:moveTo>
                    <a:pt x="24194" y="15538"/>
                  </a:moveTo>
                  <a:lnTo>
                    <a:pt x="0" y="1572"/>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3" name="Google Shape;363;p17"/>
            <p:cNvSpPr/>
            <p:nvPr/>
          </p:nvSpPr>
          <p:spPr>
            <a:xfrm>
              <a:off x="4606639" y="2089627"/>
              <a:ext cx="711011" cy="456533"/>
            </a:xfrm>
            <a:custGeom>
              <a:avLst/>
              <a:gdLst/>
              <a:ahLst/>
              <a:cxnLst/>
              <a:rect l="l" t="t" r="r" b="b"/>
              <a:pathLst>
                <a:path w="24182" h="15527" extrusionOk="0">
                  <a:moveTo>
                    <a:pt x="0" y="15527"/>
                  </a:moveTo>
                  <a:lnTo>
                    <a:pt x="24182" y="1561"/>
                  </a:lnTo>
                  <a:lnTo>
                    <a:pt x="24182" y="1"/>
                  </a:lnTo>
                  <a:lnTo>
                    <a:pt x="0"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4" name="Google Shape;364;p17"/>
            <p:cNvSpPr/>
            <p:nvPr/>
          </p:nvSpPr>
          <p:spPr>
            <a:xfrm>
              <a:off x="4606639" y="2153697"/>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5" name="Google Shape;365;p17"/>
            <p:cNvSpPr/>
            <p:nvPr/>
          </p:nvSpPr>
          <p:spPr>
            <a:xfrm>
              <a:off x="4606639" y="2218120"/>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6" name="Google Shape;366;p17"/>
            <p:cNvSpPr/>
            <p:nvPr/>
          </p:nvSpPr>
          <p:spPr>
            <a:xfrm>
              <a:off x="4606639" y="2282543"/>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7" name="Google Shape;367;p17"/>
            <p:cNvSpPr/>
            <p:nvPr/>
          </p:nvSpPr>
          <p:spPr>
            <a:xfrm>
              <a:off x="4606639" y="2346966"/>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8" name="Google Shape;368;p17"/>
            <p:cNvSpPr/>
            <p:nvPr/>
          </p:nvSpPr>
          <p:spPr>
            <a:xfrm>
              <a:off x="4606639" y="246178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69" name="Google Shape;369;p17"/>
            <p:cNvSpPr/>
            <p:nvPr/>
          </p:nvSpPr>
          <p:spPr>
            <a:xfrm>
              <a:off x="4606639" y="2526209"/>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0" name="Google Shape;370;p17"/>
            <p:cNvSpPr/>
            <p:nvPr/>
          </p:nvSpPr>
          <p:spPr>
            <a:xfrm>
              <a:off x="4606639" y="2590250"/>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1" name="Google Shape;371;p17"/>
            <p:cNvSpPr/>
            <p:nvPr/>
          </p:nvSpPr>
          <p:spPr>
            <a:xfrm>
              <a:off x="4606639" y="2654673"/>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2" name="Google Shape;372;p17"/>
            <p:cNvSpPr/>
            <p:nvPr/>
          </p:nvSpPr>
          <p:spPr>
            <a:xfrm>
              <a:off x="4606639" y="271909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3" name="Google Shape;373;p17"/>
            <p:cNvSpPr/>
            <p:nvPr/>
          </p:nvSpPr>
          <p:spPr>
            <a:xfrm>
              <a:off x="4606639" y="2833916"/>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4" name="Google Shape;374;p17"/>
            <p:cNvSpPr/>
            <p:nvPr/>
          </p:nvSpPr>
          <p:spPr>
            <a:xfrm>
              <a:off x="4606639" y="2898339"/>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5" name="Google Shape;375;p17"/>
            <p:cNvSpPr/>
            <p:nvPr/>
          </p:nvSpPr>
          <p:spPr>
            <a:xfrm>
              <a:off x="4606639" y="2962762"/>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6" name="Google Shape;376;p17"/>
            <p:cNvSpPr/>
            <p:nvPr/>
          </p:nvSpPr>
          <p:spPr>
            <a:xfrm>
              <a:off x="4606639" y="3026803"/>
              <a:ext cx="711011" cy="456885"/>
            </a:xfrm>
            <a:custGeom>
              <a:avLst/>
              <a:gdLst/>
              <a:ahLst/>
              <a:cxnLst/>
              <a:rect l="l" t="t" r="r" b="b"/>
              <a:pathLst>
                <a:path w="24182" h="15539" extrusionOk="0">
                  <a:moveTo>
                    <a:pt x="0" y="15539"/>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7" name="Google Shape;377;p17"/>
            <p:cNvSpPr/>
            <p:nvPr/>
          </p:nvSpPr>
          <p:spPr>
            <a:xfrm>
              <a:off x="4606639" y="3091226"/>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8" name="Google Shape;378;p17"/>
            <p:cNvSpPr/>
            <p:nvPr/>
          </p:nvSpPr>
          <p:spPr>
            <a:xfrm>
              <a:off x="4606639" y="3206046"/>
              <a:ext cx="711011" cy="456533"/>
            </a:xfrm>
            <a:custGeom>
              <a:avLst/>
              <a:gdLst/>
              <a:ahLst/>
              <a:cxnLst/>
              <a:rect l="l" t="t" r="r" b="b"/>
              <a:pathLst>
                <a:path w="24182" h="15527" extrusionOk="0">
                  <a:moveTo>
                    <a:pt x="0" y="15527"/>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79" name="Google Shape;379;p17"/>
            <p:cNvSpPr/>
            <p:nvPr/>
          </p:nvSpPr>
          <p:spPr>
            <a:xfrm>
              <a:off x="4606639" y="3270469"/>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0" name="Google Shape;380;p17"/>
            <p:cNvSpPr/>
            <p:nvPr/>
          </p:nvSpPr>
          <p:spPr>
            <a:xfrm>
              <a:off x="4606639" y="3334892"/>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1" name="Google Shape;381;p17"/>
            <p:cNvSpPr/>
            <p:nvPr/>
          </p:nvSpPr>
          <p:spPr>
            <a:xfrm>
              <a:off x="4606639" y="3399315"/>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2" name="Google Shape;382;p17"/>
            <p:cNvSpPr/>
            <p:nvPr/>
          </p:nvSpPr>
          <p:spPr>
            <a:xfrm>
              <a:off x="4606639" y="3463385"/>
              <a:ext cx="711011" cy="456856"/>
            </a:xfrm>
            <a:custGeom>
              <a:avLst/>
              <a:gdLst/>
              <a:ahLst/>
              <a:cxnLst/>
              <a:rect l="l" t="t" r="r" b="b"/>
              <a:pathLst>
                <a:path w="24182" h="15538" extrusionOk="0">
                  <a:moveTo>
                    <a:pt x="0" y="15538"/>
                  </a:moveTo>
                  <a:lnTo>
                    <a:pt x="24182" y="1572"/>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383" name="Google Shape;383;p17"/>
            <p:cNvGrpSpPr/>
            <p:nvPr/>
          </p:nvGrpSpPr>
          <p:grpSpPr>
            <a:xfrm>
              <a:off x="3478424" y="1308364"/>
              <a:ext cx="2180470" cy="1878295"/>
              <a:chOff x="5553063" y="1487604"/>
              <a:chExt cx="1981525" cy="1707075"/>
            </a:xfrm>
          </p:grpSpPr>
          <p:sp>
            <p:nvSpPr>
              <p:cNvPr id="384" name="Google Shape;384;p17"/>
              <p:cNvSpPr/>
              <p:nvPr/>
            </p:nvSpPr>
            <p:spPr>
              <a:xfrm>
                <a:off x="5563488" y="2071829"/>
                <a:ext cx="1960975" cy="1122850"/>
              </a:xfrm>
              <a:custGeom>
                <a:avLst/>
                <a:gdLst/>
                <a:ahLst/>
                <a:cxnLst/>
                <a:rect l="l" t="t" r="r" b="b"/>
                <a:pathLst>
                  <a:path w="78439" h="44914" extrusionOk="0">
                    <a:moveTo>
                      <a:pt x="12" y="1"/>
                    </a:moveTo>
                    <a:cubicBezTo>
                      <a:pt x="12" y="72"/>
                      <a:pt x="12" y="132"/>
                      <a:pt x="12" y="191"/>
                    </a:cubicBezTo>
                    <a:cubicBezTo>
                      <a:pt x="12" y="263"/>
                      <a:pt x="12" y="322"/>
                      <a:pt x="12" y="394"/>
                    </a:cubicBezTo>
                    <a:cubicBezTo>
                      <a:pt x="12" y="453"/>
                      <a:pt x="12" y="525"/>
                      <a:pt x="12" y="584"/>
                    </a:cubicBezTo>
                    <a:cubicBezTo>
                      <a:pt x="12" y="656"/>
                      <a:pt x="12" y="715"/>
                      <a:pt x="12" y="775"/>
                    </a:cubicBezTo>
                    <a:cubicBezTo>
                      <a:pt x="12" y="846"/>
                      <a:pt x="12" y="906"/>
                      <a:pt x="12" y="977"/>
                    </a:cubicBezTo>
                    <a:cubicBezTo>
                      <a:pt x="12" y="1037"/>
                      <a:pt x="12" y="1108"/>
                      <a:pt x="12" y="1167"/>
                    </a:cubicBezTo>
                    <a:cubicBezTo>
                      <a:pt x="12" y="1239"/>
                      <a:pt x="12" y="1298"/>
                      <a:pt x="12" y="1358"/>
                    </a:cubicBezTo>
                    <a:cubicBezTo>
                      <a:pt x="12" y="1429"/>
                      <a:pt x="12" y="1489"/>
                      <a:pt x="12" y="1560"/>
                    </a:cubicBezTo>
                    <a:cubicBezTo>
                      <a:pt x="12" y="1620"/>
                      <a:pt x="12" y="1691"/>
                      <a:pt x="12" y="1751"/>
                    </a:cubicBezTo>
                    <a:cubicBezTo>
                      <a:pt x="12" y="1822"/>
                      <a:pt x="12" y="1882"/>
                      <a:pt x="12" y="1941"/>
                    </a:cubicBezTo>
                    <a:cubicBezTo>
                      <a:pt x="12" y="2013"/>
                      <a:pt x="12" y="2072"/>
                      <a:pt x="12" y="2144"/>
                    </a:cubicBezTo>
                    <a:cubicBezTo>
                      <a:pt x="12" y="2203"/>
                      <a:pt x="12" y="2275"/>
                      <a:pt x="12" y="2334"/>
                    </a:cubicBezTo>
                    <a:cubicBezTo>
                      <a:pt x="12" y="2406"/>
                      <a:pt x="12" y="2465"/>
                      <a:pt x="12" y="2525"/>
                    </a:cubicBezTo>
                    <a:cubicBezTo>
                      <a:pt x="12" y="2596"/>
                      <a:pt x="12" y="2656"/>
                      <a:pt x="12" y="2727"/>
                    </a:cubicBezTo>
                    <a:cubicBezTo>
                      <a:pt x="12" y="2787"/>
                      <a:pt x="12" y="2858"/>
                      <a:pt x="12" y="2918"/>
                    </a:cubicBezTo>
                    <a:cubicBezTo>
                      <a:pt x="12" y="2989"/>
                      <a:pt x="12" y="3049"/>
                      <a:pt x="12" y="3108"/>
                    </a:cubicBezTo>
                    <a:cubicBezTo>
                      <a:pt x="12" y="3180"/>
                      <a:pt x="12" y="3239"/>
                      <a:pt x="12" y="3311"/>
                    </a:cubicBezTo>
                    <a:cubicBezTo>
                      <a:pt x="12" y="3370"/>
                      <a:pt x="12" y="3442"/>
                      <a:pt x="12" y="3501"/>
                    </a:cubicBezTo>
                    <a:cubicBezTo>
                      <a:pt x="12" y="3573"/>
                      <a:pt x="12" y="3632"/>
                      <a:pt x="12" y="3692"/>
                    </a:cubicBezTo>
                    <a:cubicBezTo>
                      <a:pt x="12" y="3763"/>
                      <a:pt x="12" y="3823"/>
                      <a:pt x="12" y="3894"/>
                    </a:cubicBezTo>
                    <a:cubicBezTo>
                      <a:pt x="12" y="3954"/>
                      <a:pt x="12" y="4025"/>
                      <a:pt x="12" y="4085"/>
                    </a:cubicBezTo>
                    <a:cubicBezTo>
                      <a:pt x="12" y="4156"/>
                      <a:pt x="12" y="4215"/>
                      <a:pt x="12" y="4275"/>
                    </a:cubicBezTo>
                    <a:cubicBezTo>
                      <a:pt x="12" y="4346"/>
                      <a:pt x="12" y="4406"/>
                      <a:pt x="12" y="4477"/>
                    </a:cubicBezTo>
                    <a:cubicBezTo>
                      <a:pt x="12" y="4537"/>
                      <a:pt x="12" y="4608"/>
                      <a:pt x="12" y="4668"/>
                    </a:cubicBezTo>
                    <a:cubicBezTo>
                      <a:pt x="12" y="4739"/>
                      <a:pt x="12" y="4799"/>
                      <a:pt x="12" y="4858"/>
                    </a:cubicBezTo>
                    <a:cubicBezTo>
                      <a:pt x="12" y="4930"/>
                      <a:pt x="12" y="4989"/>
                      <a:pt x="12" y="5061"/>
                    </a:cubicBezTo>
                    <a:cubicBezTo>
                      <a:pt x="12" y="5120"/>
                      <a:pt x="12" y="5192"/>
                      <a:pt x="12" y="5251"/>
                    </a:cubicBezTo>
                    <a:cubicBezTo>
                      <a:pt x="12" y="5323"/>
                      <a:pt x="12" y="5382"/>
                      <a:pt x="12" y="5442"/>
                    </a:cubicBezTo>
                    <a:cubicBezTo>
                      <a:pt x="12" y="5513"/>
                      <a:pt x="12" y="5573"/>
                      <a:pt x="12" y="5644"/>
                    </a:cubicBezTo>
                    <a:cubicBezTo>
                      <a:pt x="12" y="5704"/>
                      <a:pt x="12" y="5775"/>
                      <a:pt x="12" y="5835"/>
                    </a:cubicBezTo>
                    <a:cubicBezTo>
                      <a:pt x="12" y="5906"/>
                      <a:pt x="12" y="5966"/>
                      <a:pt x="12" y="6025"/>
                    </a:cubicBezTo>
                    <a:cubicBezTo>
                      <a:pt x="12" y="6097"/>
                      <a:pt x="12" y="6156"/>
                      <a:pt x="12" y="6228"/>
                    </a:cubicBezTo>
                    <a:cubicBezTo>
                      <a:pt x="12" y="6287"/>
                      <a:pt x="12" y="6359"/>
                      <a:pt x="12" y="6418"/>
                    </a:cubicBezTo>
                    <a:cubicBezTo>
                      <a:pt x="12" y="6490"/>
                      <a:pt x="12" y="6549"/>
                      <a:pt x="12" y="6609"/>
                    </a:cubicBezTo>
                    <a:cubicBezTo>
                      <a:pt x="12" y="6680"/>
                      <a:pt x="12" y="6740"/>
                      <a:pt x="12" y="6811"/>
                    </a:cubicBezTo>
                    <a:cubicBezTo>
                      <a:pt x="12" y="6871"/>
                      <a:pt x="12" y="6942"/>
                      <a:pt x="12" y="7002"/>
                    </a:cubicBezTo>
                    <a:cubicBezTo>
                      <a:pt x="12" y="7073"/>
                      <a:pt x="12" y="7132"/>
                      <a:pt x="12" y="7192"/>
                    </a:cubicBezTo>
                    <a:cubicBezTo>
                      <a:pt x="12" y="7263"/>
                      <a:pt x="12" y="7323"/>
                      <a:pt x="12" y="7394"/>
                    </a:cubicBezTo>
                    <a:cubicBezTo>
                      <a:pt x="12" y="7454"/>
                      <a:pt x="12" y="7525"/>
                      <a:pt x="12" y="7585"/>
                    </a:cubicBezTo>
                    <a:cubicBezTo>
                      <a:pt x="12" y="7656"/>
                      <a:pt x="12" y="7716"/>
                      <a:pt x="12" y="7775"/>
                    </a:cubicBezTo>
                    <a:cubicBezTo>
                      <a:pt x="12" y="7847"/>
                      <a:pt x="12" y="7906"/>
                      <a:pt x="12" y="7978"/>
                    </a:cubicBezTo>
                    <a:cubicBezTo>
                      <a:pt x="12" y="8037"/>
                      <a:pt x="12" y="8109"/>
                      <a:pt x="12" y="8168"/>
                    </a:cubicBezTo>
                    <a:cubicBezTo>
                      <a:pt x="12" y="8228"/>
                      <a:pt x="12" y="8299"/>
                      <a:pt x="12" y="8359"/>
                    </a:cubicBezTo>
                    <a:cubicBezTo>
                      <a:pt x="12" y="8430"/>
                      <a:pt x="12" y="8490"/>
                      <a:pt x="12" y="8561"/>
                    </a:cubicBezTo>
                    <a:cubicBezTo>
                      <a:pt x="12" y="8621"/>
                      <a:pt x="12" y="8692"/>
                      <a:pt x="12" y="8752"/>
                    </a:cubicBezTo>
                    <a:cubicBezTo>
                      <a:pt x="12" y="8811"/>
                      <a:pt x="12" y="8883"/>
                      <a:pt x="12" y="8942"/>
                    </a:cubicBezTo>
                    <a:cubicBezTo>
                      <a:pt x="12" y="9014"/>
                      <a:pt x="12" y="9073"/>
                      <a:pt x="12" y="9145"/>
                    </a:cubicBezTo>
                    <a:cubicBezTo>
                      <a:pt x="12" y="9204"/>
                      <a:pt x="12" y="9276"/>
                      <a:pt x="12" y="9335"/>
                    </a:cubicBezTo>
                    <a:cubicBezTo>
                      <a:pt x="12" y="9395"/>
                      <a:pt x="12" y="9466"/>
                      <a:pt x="12" y="9526"/>
                    </a:cubicBezTo>
                    <a:cubicBezTo>
                      <a:pt x="12" y="9597"/>
                      <a:pt x="12" y="9657"/>
                      <a:pt x="12" y="9728"/>
                    </a:cubicBezTo>
                    <a:cubicBezTo>
                      <a:pt x="12" y="9788"/>
                      <a:pt x="12" y="9859"/>
                      <a:pt x="12" y="9919"/>
                    </a:cubicBezTo>
                    <a:cubicBezTo>
                      <a:pt x="12" y="9978"/>
                      <a:pt x="12" y="10050"/>
                      <a:pt x="12" y="10109"/>
                    </a:cubicBezTo>
                    <a:cubicBezTo>
                      <a:pt x="12" y="10180"/>
                      <a:pt x="12" y="10240"/>
                      <a:pt x="12" y="10311"/>
                    </a:cubicBezTo>
                    <a:cubicBezTo>
                      <a:pt x="12" y="10371"/>
                      <a:pt x="12" y="10442"/>
                      <a:pt x="12" y="10502"/>
                    </a:cubicBezTo>
                    <a:cubicBezTo>
                      <a:pt x="12" y="10561"/>
                      <a:pt x="12" y="10633"/>
                      <a:pt x="12" y="10692"/>
                    </a:cubicBezTo>
                    <a:cubicBezTo>
                      <a:pt x="12" y="10764"/>
                      <a:pt x="12" y="10823"/>
                      <a:pt x="12" y="10895"/>
                    </a:cubicBezTo>
                    <a:cubicBezTo>
                      <a:pt x="12" y="10954"/>
                      <a:pt x="12" y="11026"/>
                      <a:pt x="12" y="11085"/>
                    </a:cubicBezTo>
                    <a:cubicBezTo>
                      <a:pt x="12" y="11145"/>
                      <a:pt x="12" y="11216"/>
                      <a:pt x="12" y="11276"/>
                    </a:cubicBezTo>
                    <a:cubicBezTo>
                      <a:pt x="12" y="11347"/>
                      <a:pt x="12" y="11407"/>
                      <a:pt x="12" y="11478"/>
                    </a:cubicBezTo>
                    <a:cubicBezTo>
                      <a:pt x="12" y="11538"/>
                      <a:pt x="12" y="11609"/>
                      <a:pt x="12" y="11669"/>
                    </a:cubicBezTo>
                    <a:cubicBezTo>
                      <a:pt x="12" y="11728"/>
                      <a:pt x="12" y="11800"/>
                      <a:pt x="12" y="11859"/>
                    </a:cubicBezTo>
                    <a:cubicBezTo>
                      <a:pt x="12" y="11931"/>
                      <a:pt x="12" y="11990"/>
                      <a:pt x="12" y="12062"/>
                    </a:cubicBezTo>
                    <a:cubicBezTo>
                      <a:pt x="12" y="12121"/>
                      <a:pt x="12" y="12193"/>
                      <a:pt x="12" y="12252"/>
                    </a:cubicBezTo>
                    <a:cubicBezTo>
                      <a:pt x="12" y="12312"/>
                      <a:pt x="12" y="12383"/>
                      <a:pt x="12" y="12443"/>
                    </a:cubicBezTo>
                    <a:cubicBezTo>
                      <a:pt x="12" y="12514"/>
                      <a:pt x="12" y="12574"/>
                      <a:pt x="12" y="12645"/>
                    </a:cubicBezTo>
                    <a:cubicBezTo>
                      <a:pt x="12" y="12705"/>
                      <a:pt x="12" y="12776"/>
                      <a:pt x="12" y="12836"/>
                    </a:cubicBezTo>
                    <a:cubicBezTo>
                      <a:pt x="12" y="12895"/>
                      <a:pt x="12" y="12967"/>
                      <a:pt x="12" y="13026"/>
                    </a:cubicBezTo>
                    <a:cubicBezTo>
                      <a:pt x="12" y="13098"/>
                      <a:pt x="12" y="13157"/>
                      <a:pt x="12" y="13228"/>
                    </a:cubicBezTo>
                    <a:cubicBezTo>
                      <a:pt x="12" y="13288"/>
                      <a:pt x="12" y="13359"/>
                      <a:pt x="12" y="13419"/>
                    </a:cubicBezTo>
                    <a:cubicBezTo>
                      <a:pt x="12" y="13479"/>
                      <a:pt x="12" y="13550"/>
                      <a:pt x="12" y="13609"/>
                    </a:cubicBezTo>
                    <a:cubicBezTo>
                      <a:pt x="12" y="13681"/>
                      <a:pt x="12" y="13740"/>
                      <a:pt x="12" y="13812"/>
                    </a:cubicBezTo>
                    <a:cubicBezTo>
                      <a:pt x="12" y="13871"/>
                      <a:pt x="12" y="13943"/>
                      <a:pt x="12" y="14002"/>
                    </a:cubicBezTo>
                    <a:cubicBezTo>
                      <a:pt x="12" y="14062"/>
                      <a:pt x="12" y="14133"/>
                      <a:pt x="12" y="14193"/>
                    </a:cubicBezTo>
                    <a:cubicBezTo>
                      <a:pt x="12" y="14264"/>
                      <a:pt x="12" y="14324"/>
                      <a:pt x="12" y="14395"/>
                    </a:cubicBezTo>
                    <a:cubicBezTo>
                      <a:pt x="12" y="14455"/>
                      <a:pt x="12" y="14526"/>
                      <a:pt x="12" y="14586"/>
                    </a:cubicBezTo>
                    <a:cubicBezTo>
                      <a:pt x="12" y="14645"/>
                      <a:pt x="12" y="14717"/>
                      <a:pt x="12" y="14776"/>
                    </a:cubicBezTo>
                    <a:cubicBezTo>
                      <a:pt x="12" y="14848"/>
                      <a:pt x="12" y="14907"/>
                      <a:pt x="12" y="14979"/>
                    </a:cubicBezTo>
                    <a:cubicBezTo>
                      <a:pt x="12" y="15038"/>
                      <a:pt x="12" y="15110"/>
                      <a:pt x="12" y="15169"/>
                    </a:cubicBezTo>
                    <a:cubicBezTo>
                      <a:pt x="12" y="15229"/>
                      <a:pt x="12" y="15300"/>
                      <a:pt x="12" y="15360"/>
                    </a:cubicBezTo>
                    <a:cubicBezTo>
                      <a:pt x="12" y="15431"/>
                      <a:pt x="12" y="15491"/>
                      <a:pt x="12" y="15562"/>
                    </a:cubicBezTo>
                    <a:cubicBezTo>
                      <a:pt x="12" y="15622"/>
                      <a:pt x="12" y="15693"/>
                      <a:pt x="12" y="15753"/>
                    </a:cubicBezTo>
                    <a:cubicBezTo>
                      <a:pt x="12" y="15812"/>
                      <a:pt x="12" y="15884"/>
                      <a:pt x="12" y="15943"/>
                    </a:cubicBezTo>
                    <a:cubicBezTo>
                      <a:pt x="12" y="16015"/>
                      <a:pt x="12" y="16074"/>
                      <a:pt x="12" y="16146"/>
                    </a:cubicBezTo>
                    <a:cubicBezTo>
                      <a:pt x="12" y="16205"/>
                      <a:pt x="12" y="16276"/>
                      <a:pt x="12" y="16336"/>
                    </a:cubicBezTo>
                    <a:cubicBezTo>
                      <a:pt x="12" y="16396"/>
                      <a:pt x="12" y="16467"/>
                      <a:pt x="12" y="16527"/>
                    </a:cubicBezTo>
                    <a:cubicBezTo>
                      <a:pt x="12" y="16598"/>
                      <a:pt x="12" y="16657"/>
                      <a:pt x="12" y="16729"/>
                    </a:cubicBezTo>
                    <a:cubicBezTo>
                      <a:pt x="12" y="16788"/>
                      <a:pt x="12" y="16860"/>
                      <a:pt x="12" y="16919"/>
                    </a:cubicBezTo>
                    <a:cubicBezTo>
                      <a:pt x="12" y="16979"/>
                      <a:pt x="12" y="17050"/>
                      <a:pt x="12" y="17110"/>
                    </a:cubicBezTo>
                    <a:cubicBezTo>
                      <a:pt x="12" y="17181"/>
                      <a:pt x="12" y="17241"/>
                      <a:pt x="12" y="17312"/>
                    </a:cubicBezTo>
                    <a:cubicBezTo>
                      <a:pt x="12" y="17372"/>
                      <a:pt x="12" y="17443"/>
                      <a:pt x="12" y="17503"/>
                    </a:cubicBezTo>
                    <a:cubicBezTo>
                      <a:pt x="12" y="17562"/>
                      <a:pt x="12" y="17634"/>
                      <a:pt x="12" y="17693"/>
                    </a:cubicBezTo>
                    <a:cubicBezTo>
                      <a:pt x="12" y="17765"/>
                      <a:pt x="12" y="17824"/>
                      <a:pt x="12" y="17896"/>
                    </a:cubicBezTo>
                    <a:cubicBezTo>
                      <a:pt x="12" y="17955"/>
                      <a:pt x="12" y="18015"/>
                      <a:pt x="12" y="18086"/>
                    </a:cubicBezTo>
                    <a:cubicBezTo>
                      <a:pt x="12" y="18146"/>
                      <a:pt x="12" y="18217"/>
                      <a:pt x="12" y="18277"/>
                    </a:cubicBezTo>
                    <a:cubicBezTo>
                      <a:pt x="12" y="18348"/>
                      <a:pt x="12" y="18408"/>
                      <a:pt x="12" y="18479"/>
                    </a:cubicBezTo>
                    <a:cubicBezTo>
                      <a:pt x="12" y="18539"/>
                      <a:pt x="12" y="18598"/>
                      <a:pt x="12" y="18670"/>
                    </a:cubicBezTo>
                    <a:cubicBezTo>
                      <a:pt x="12" y="18729"/>
                      <a:pt x="12" y="18801"/>
                      <a:pt x="12" y="18860"/>
                    </a:cubicBezTo>
                    <a:cubicBezTo>
                      <a:pt x="12" y="18932"/>
                      <a:pt x="12" y="18991"/>
                      <a:pt x="12" y="19063"/>
                    </a:cubicBezTo>
                    <a:cubicBezTo>
                      <a:pt x="12" y="19122"/>
                      <a:pt x="12" y="19182"/>
                      <a:pt x="12" y="19253"/>
                    </a:cubicBezTo>
                    <a:cubicBezTo>
                      <a:pt x="12" y="19313"/>
                      <a:pt x="12" y="19384"/>
                      <a:pt x="12" y="19444"/>
                    </a:cubicBezTo>
                    <a:cubicBezTo>
                      <a:pt x="12" y="19515"/>
                      <a:pt x="12" y="19575"/>
                      <a:pt x="12" y="19646"/>
                    </a:cubicBezTo>
                    <a:cubicBezTo>
                      <a:pt x="12" y="19705"/>
                      <a:pt x="12" y="19765"/>
                      <a:pt x="12" y="19836"/>
                    </a:cubicBezTo>
                    <a:cubicBezTo>
                      <a:pt x="12" y="19896"/>
                      <a:pt x="12" y="19967"/>
                      <a:pt x="12" y="20027"/>
                    </a:cubicBezTo>
                    <a:cubicBezTo>
                      <a:pt x="12" y="20098"/>
                      <a:pt x="12" y="20158"/>
                      <a:pt x="12" y="20229"/>
                    </a:cubicBezTo>
                    <a:cubicBezTo>
                      <a:pt x="12" y="20289"/>
                      <a:pt x="12" y="20348"/>
                      <a:pt x="12" y="20420"/>
                    </a:cubicBezTo>
                    <a:cubicBezTo>
                      <a:pt x="12" y="20479"/>
                      <a:pt x="12" y="20551"/>
                      <a:pt x="12" y="20610"/>
                    </a:cubicBezTo>
                    <a:cubicBezTo>
                      <a:pt x="12" y="20682"/>
                      <a:pt x="12" y="20741"/>
                      <a:pt x="12" y="20813"/>
                    </a:cubicBezTo>
                    <a:cubicBezTo>
                      <a:pt x="12" y="20872"/>
                      <a:pt x="12" y="20932"/>
                      <a:pt x="12" y="21003"/>
                    </a:cubicBezTo>
                    <a:cubicBezTo>
                      <a:pt x="12" y="21063"/>
                      <a:pt x="12" y="21134"/>
                      <a:pt x="12" y="21194"/>
                    </a:cubicBezTo>
                    <a:cubicBezTo>
                      <a:pt x="12" y="21265"/>
                      <a:pt x="12" y="21325"/>
                      <a:pt x="12" y="21396"/>
                    </a:cubicBezTo>
                    <a:cubicBezTo>
                      <a:pt x="12" y="21456"/>
                      <a:pt x="12" y="21515"/>
                      <a:pt x="12" y="21587"/>
                    </a:cubicBezTo>
                    <a:cubicBezTo>
                      <a:pt x="0" y="22515"/>
                      <a:pt x="500" y="23373"/>
                      <a:pt x="1310" y="23837"/>
                    </a:cubicBezTo>
                    <a:lnTo>
                      <a:pt x="36612" y="44208"/>
                    </a:lnTo>
                    <a:cubicBezTo>
                      <a:pt x="37416" y="44679"/>
                      <a:pt x="38315" y="44914"/>
                      <a:pt x="39215" y="44914"/>
                    </a:cubicBezTo>
                    <a:cubicBezTo>
                      <a:pt x="40115" y="44914"/>
                      <a:pt x="41017" y="44679"/>
                      <a:pt x="41827" y="44208"/>
                    </a:cubicBezTo>
                    <a:lnTo>
                      <a:pt x="77129" y="23837"/>
                    </a:lnTo>
                    <a:cubicBezTo>
                      <a:pt x="77939" y="23373"/>
                      <a:pt x="78439" y="22515"/>
                      <a:pt x="78427" y="21587"/>
                    </a:cubicBezTo>
                    <a:lnTo>
                      <a:pt x="78427" y="21384"/>
                    </a:lnTo>
                    <a:lnTo>
                      <a:pt x="78427" y="21194"/>
                    </a:lnTo>
                    <a:lnTo>
                      <a:pt x="78427" y="21003"/>
                    </a:lnTo>
                    <a:lnTo>
                      <a:pt x="78427" y="20801"/>
                    </a:lnTo>
                    <a:lnTo>
                      <a:pt x="78427" y="20610"/>
                    </a:lnTo>
                    <a:lnTo>
                      <a:pt x="78427" y="20420"/>
                    </a:lnTo>
                    <a:lnTo>
                      <a:pt x="78427" y="20217"/>
                    </a:lnTo>
                    <a:lnTo>
                      <a:pt x="78427" y="20027"/>
                    </a:lnTo>
                    <a:lnTo>
                      <a:pt x="78427" y="19836"/>
                    </a:lnTo>
                    <a:lnTo>
                      <a:pt x="78427" y="19634"/>
                    </a:lnTo>
                    <a:lnTo>
                      <a:pt x="78427" y="19444"/>
                    </a:lnTo>
                    <a:lnTo>
                      <a:pt x="78427" y="19253"/>
                    </a:lnTo>
                    <a:lnTo>
                      <a:pt x="78427" y="19051"/>
                    </a:lnTo>
                    <a:lnTo>
                      <a:pt x="78427" y="18860"/>
                    </a:lnTo>
                    <a:lnTo>
                      <a:pt x="78427" y="18670"/>
                    </a:lnTo>
                    <a:lnTo>
                      <a:pt x="78427" y="18467"/>
                    </a:lnTo>
                    <a:lnTo>
                      <a:pt x="78427" y="18277"/>
                    </a:lnTo>
                    <a:lnTo>
                      <a:pt x="78427" y="18086"/>
                    </a:lnTo>
                    <a:lnTo>
                      <a:pt x="78427" y="17884"/>
                    </a:lnTo>
                    <a:lnTo>
                      <a:pt x="78427" y="17693"/>
                    </a:lnTo>
                    <a:lnTo>
                      <a:pt x="78427" y="17503"/>
                    </a:lnTo>
                    <a:lnTo>
                      <a:pt x="78427" y="17300"/>
                    </a:lnTo>
                    <a:lnTo>
                      <a:pt x="78427" y="17110"/>
                    </a:lnTo>
                    <a:lnTo>
                      <a:pt x="78427" y="16919"/>
                    </a:lnTo>
                    <a:lnTo>
                      <a:pt x="78427" y="16717"/>
                    </a:lnTo>
                    <a:lnTo>
                      <a:pt x="78427" y="16527"/>
                    </a:lnTo>
                    <a:lnTo>
                      <a:pt x="78427" y="16336"/>
                    </a:lnTo>
                    <a:lnTo>
                      <a:pt x="78427" y="16146"/>
                    </a:lnTo>
                    <a:lnTo>
                      <a:pt x="78427" y="15943"/>
                    </a:lnTo>
                    <a:lnTo>
                      <a:pt x="78427" y="15753"/>
                    </a:lnTo>
                    <a:lnTo>
                      <a:pt x="78427" y="15562"/>
                    </a:lnTo>
                    <a:lnTo>
                      <a:pt x="78427" y="15360"/>
                    </a:lnTo>
                    <a:lnTo>
                      <a:pt x="78427" y="15169"/>
                    </a:lnTo>
                    <a:lnTo>
                      <a:pt x="78427" y="14979"/>
                    </a:lnTo>
                    <a:lnTo>
                      <a:pt x="78427" y="14776"/>
                    </a:lnTo>
                    <a:lnTo>
                      <a:pt x="78427" y="14586"/>
                    </a:lnTo>
                    <a:lnTo>
                      <a:pt x="78427" y="14395"/>
                    </a:lnTo>
                    <a:lnTo>
                      <a:pt x="78427" y="14193"/>
                    </a:lnTo>
                    <a:lnTo>
                      <a:pt x="78427" y="14002"/>
                    </a:lnTo>
                    <a:lnTo>
                      <a:pt x="78427" y="13812"/>
                    </a:lnTo>
                    <a:lnTo>
                      <a:pt x="78427" y="13609"/>
                    </a:lnTo>
                    <a:lnTo>
                      <a:pt x="78427" y="13419"/>
                    </a:lnTo>
                    <a:lnTo>
                      <a:pt x="78427" y="13228"/>
                    </a:lnTo>
                    <a:lnTo>
                      <a:pt x="78427" y="13026"/>
                    </a:lnTo>
                    <a:lnTo>
                      <a:pt x="78427" y="12836"/>
                    </a:lnTo>
                    <a:lnTo>
                      <a:pt x="78427" y="12645"/>
                    </a:lnTo>
                    <a:lnTo>
                      <a:pt x="78427" y="12443"/>
                    </a:lnTo>
                    <a:lnTo>
                      <a:pt x="78427" y="12252"/>
                    </a:lnTo>
                    <a:lnTo>
                      <a:pt x="78427" y="12062"/>
                    </a:lnTo>
                    <a:lnTo>
                      <a:pt x="78427" y="11859"/>
                    </a:lnTo>
                    <a:lnTo>
                      <a:pt x="78427" y="11669"/>
                    </a:lnTo>
                    <a:lnTo>
                      <a:pt x="78427" y="11478"/>
                    </a:lnTo>
                    <a:lnTo>
                      <a:pt x="78427" y="11276"/>
                    </a:lnTo>
                    <a:lnTo>
                      <a:pt x="78427" y="11085"/>
                    </a:lnTo>
                    <a:lnTo>
                      <a:pt x="78427" y="10895"/>
                    </a:lnTo>
                    <a:lnTo>
                      <a:pt x="78427" y="10692"/>
                    </a:lnTo>
                    <a:lnTo>
                      <a:pt x="78427" y="10502"/>
                    </a:lnTo>
                    <a:lnTo>
                      <a:pt x="78427" y="10311"/>
                    </a:lnTo>
                    <a:lnTo>
                      <a:pt x="78427" y="10109"/>
                    </a:lnTo>
                    <a:lnTo>
                      <a:pt x="78427" y="9919"/>
                    </a:lnTo>
                    <a:lnTo>
                      <a:pt x="78427" y="9728"/>
                    </a:lnTo>
                    <a:lnTo>
                      <a:pt x="78427" y="9526"/>
                    </a:lnTo>
                    <a:lnTo>
                      <a:pt x="78427" y="9335"/>
                    </a:lnTo>
                    <a:lnTo>
                      <a:pt x="78427" y="9145"/>
                    </a:lnTo>
                    <a:lnTo>
                      <a:pt x="78427" y="8942"/>
                    </a:lnTo>
                    <a:lnTo>
                      <a:pt x="78427" y="8752"/>
                    </a:lnTo>
                    <a:lnTo>
                      <a:pt x="78427" y="8561"/>
                    </a:lnTo>
                    <a:lnTo>
                      <a:pt x="78427" y="8359"/>
                    </a:lnTo>
                    <a:lnTo>
                      <a:pt x="78427" y="8168"/>
                    </a:lnTo>
                    <a:lnTo>
                      <a:pt x="78427" y="7978"/>
                    </a:lnTo>
                    <a:lnTo>
                      <a:pt x="78427" y="7775"/>
                    </a:lnTo>
                    <a:lnTo>
                      <a:pt x="78427" y="7585"/>
                    </a:lnTo>
                    <a:lnTo>
                      <a:pt x="78427" y="7394"/>
                    </a:lnTo>
                    <a:lnTo>
                      <a:pt x="78427" y="7192"/>
                    </a:lnTo>
                    <a:lnTo>
                      <a:pt x="78427" y="7002"/>
                    </a:lnTo>
                    <a:lnTo>
                      <a:pt x="78427" y="6811"/>
                    </a:lnTo>
                    <a:lnTo>
                      <a:pt x="78427" y="6609"/>
                    </a:lnTo>
                    <a:lnTo>
                      <a:pt x="78427" y="6418"/>
                    </a:lnTo>
                    <a:lnTo>
                      <a:pt x="78427" y="6228"/>
                    </a:lnTo>
                    <a:lnTo>
                      <a:pt x="78427" y="6025"/>
                    </a:lnTo>
                    <a:lnTo>
                      <a:pt x="78427" y="5835"/>
                    </a:lnTo>
                    <a:lnTo>
                      <a:pt x="78427" y="5644"/>
                    </a:lnTo>
                    <a:lnTo>
                      <a:pt x="78427" y="5442"/>
                    </a:lnTo>
                    <a:lnTo>
                      <a:pt x="78427" y="5251"/>
                    </a:lnTo>
                    <a:lnTo>
                      <a:pt x="78427" y="5061"/>
                    </a:lnTo>
                    <a:lnTo>
                      <a:pt x="78427" y="4858"/>
                    </a:lnTo>
                    <a:lnTo>
                      <a:pt x="78427" y="4668"/>
                    </a:lnTo>
                    <a:lnTo>
                      <a:pt x="78427" y="4477"/>
                    </a:lnTo>
                    <a:lnTo>
                      <a:pt x="78427" y="4275"/>
                    </a:lnTo>
                    <a:lnTo>
                      <a:pt x="78427" y="4085"/>
                    </a:lnTo>
                    <a:lnTo>
                      <a:pt x="78427" y="3894"/>
                    </a:lnTo>
                    <a:lnTo>
                      <a:pt x="78427" y="3692"/>
                    </a:lnTo>
                    <a:lnTo>
                      <a:pt x="78427" y="3501"/>
                    </a:lnTo>
                    <a:lnTo>
                      <a:pt x="78427" y="3311"/>
                    </a:lnTo>
                    <a:lnTo>
                      <a:pt x="78427" y="3108"/>
                    </a:lnTo>
                    <a:lnTo>
                      <a:pt x="78427" y="2918"/>
                    </a:lnTo>
                    <a:lnTo>
                      <a:pt x="78427" y="2727"/>
                    </a:lnTo>
                    <a:lnTo>
                      <a:pt x="78427" y="2525"/>
                    </a:lnTo>
                    <a:lnTo>
                      <a:pt x="78427" y="2334"/>
                    </a:lnTo>
                    <a:lnTo>
                      <a:pt x="78427" y="2144"/>
                    </a:lnTo>
                    <a:lnTo>
                      <a:pt x="78427" y="1941"/>
                    </a:lnTo>
                    <a:lnTo>
                      <a:pt x="78427" y="1751"/>
                    </a:lnTo>
                    <a:lnTo>
                      <a:pt x="78427" y="1560"/>
                    </a:lnTo>
                    <a:lnTo>
                      <a:pt x="78427" y="1358"/>
                    </a:lnTo>
                    <a:lnTo>
                      <a:pt x="78427" y="1167"/>
                    </a:lnTo>
                    <a:lnTo>
                      <a:pt x="78427" y="977"/>
                    </a:lnTo>
                    <a:lnTo>
                      <a:pt x="78427" y="775"/>
                    </a:lnTo>
                    <a:lnTo>
                      <a:pt x="78427" y="584"/>
                    </a:lnTo>
                    <a:lnTo>
                      <a:pt x="78427" y="394"/>
                    </a:lnTo>
                    <a:lnTo>
                      <a:pt x="78427" y="191"/>
                    </a:lnTo>
                    <a:lnTo>
                      <a:pt x="78427" y="1"/>
                    </a:lnTo>
                    <a:lnTo>
                      <a:pt x="78212" y="1"/>
                    </a:lnTo>
                    <a:cubicBezTo>
                      <a:pt x="78224" y="858"/>
                      <a:pt x="77760" y="1644"/>
                      <a:pt x="77022" y="2072"/>
                    </a:cubicBezTo>
                    <a:lnTo>
                      <a:pt x="41720" y="22444"/>
                    </a:lnTo>
                    <a:cubicBezTo>
                      <a:pt x="40946" y="22890"/>
                      <a:pt x="40083" y="23114"/>
                      <a:pt x="39218" y="23114"/>
                    </a:cubicBezTo>
                    <a:cubicBezTo>
                      <a:pt x="38353" y="23114"/>
                      <a:pt x="37487" y="22890"/>
                      <a:pt x="36707" y="22444"/>
                    </a:cubicBezTo>
                    <a:lnTo>
                      <a:pt x="1417" y="2072"/>
                    </a:lnTo>
                    <a:cubicBezTo>
                      <a:pt x="667" y="1644"/>
                      <a:pt x="215" y="858"/>
                      <a:pt x="226" y="1"/>
                    </a:cubicBezTo>
                    <a:close/>
                  </a:path>
                </a:pathLst>
              </a:custGeom>
              <a:gradFill>
                <a:gsLst>
                  <a:gs pos="0">
                    <a:srgbClr val="A0FDF1">
                      <a:alpha val="41568"/>
                      <a:alpha val="41520"/>
                    </a:srgbClr>
                  </a:gs>
                  <a:gs pos="100000">
                    <a:srgbClr val="FFFFFF">
                      <a:alpha val="37254"/>
                      <a:alpha val="41520"/>
                    </a:srgbClr>
                  </a:gs>
                </a:gsLst>
                <a:lin ang="5400012"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5" name="Google Shape;385;p17"/>
              <p:cNvSpPr/>
              <p:nvPr/>
            </p:nvSpPr>
            <p:spPr>
              <a:xfrm>
                <a:off x="5553063" y="1487604"/>
                <a:ext cx="1981525" cy="1164300"/>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rgbClr val="A0FDF1">
                  <a:alpha val="41520"/>
                </a:srgbClr>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grpSp>
        <p:nvGrpSpPr>
          <p:cNvPr id="386" name="Google Shape;386;p17"/>
          <p:cNvGrpSpPr/>
          <p:nvPr/>
        </p:nvGrpSpPr>
        <p:grpSpPr>
          <a:xfrm>
            <a:off x="2926243" y="2030519"/>
            <a:ext cx="1165988" cy="1568666"/>
            <a:chOff x="3478424" y="1308364"/>
            <a:chExt cx="2187185" cy="2942536"/>
          </a:xfrm>
        </p:grpSpPr>
        <p:sp>
          <p:nvSpPr>
            <p:cNvPr id="387" name="Google Shape;387;p17"/>
            <p:cNvSpPr/>
            <p:nvPr/>
          </p:nvSpPr>
          <p:spPr>
            <a:xfrm>
              <a:off x="3485139" y="2969821"/>
              <a:ext cx="2180470" cy="1281079"/>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8" name="Google Shape;388;p17"/>
            <p:cNvSpPr/>
            <p:nvPr/>
          </p:nvSpPr>
          <p:spPr>
            <a:xfrm>
              <a:off x="3793045" y="1947520"/>
              <a:ext cx="1550129" cy="2096604"/>
            </a:xfrm>
            <a:custGeom>
              <a:avLst/>
              <a:gdLst/>
              <a:ahLst/>
              <a:cxnLst/>
              <a:rect l="l" t="t" r="r" b="b"/>
              <a:pathLst>
                <a:path w="52720" h="71307" extrusionOk="0">
                  <a:moveTo>
                    <a:pt x="52709" y="0"/>
                  </a:moveTo>
                  <a:lnTo>
                    <a:pt x="0" y="0"/>
                  </a:lnTo>
                  <a:lnTo>
                    <a:pt x="0" y="55495"/>
                  </a:lnTo>
                  <a:cubicBezTo>
                    <a:pt x="0" y="56090"/>
                    <a:pt x="321" y="56650"/>
                    <a:pt x="845" y="56948"/>
                  </a:cubicBezTo>
                  <a:lnTo>
                    <a:pt x="24646" y="70699"/>
                  </a:lnTo>
                  <a:cubicBezTo>
                    <a:pt x="25706" y="71306"/>
                    <a:pt x="27027" y="71306"/>
                    <a:pt x="28087" y="70699"/>
                  </a:cubicBezTo>
                  <a:lnTo>
                    <a:pt x="51876" y="56948"/>
                  </a:lnTo>
                  <a:cubicBezTo>
                    <a:pt x="52399" y="56650"/>
                    <a:pt x="52721" y="56090"/>
                    <a:pt x="52721" y="55495"/>
                  </a:cubicBezTo>
                  <a:lnTo>
                    <a:pt x="52721" y="55495"/>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89" name="Google Shape;389;p17"/>
            <p:cNvSpPr/>
            <p:nvPr/>
          </p:nvSpPr>
          <p:spPr>
            <a:xfrm>
              <a:off x="3784988" y="1482593"/>
              <a:ext cx="1566242" cy="929825"/>
            </a:xfrm>
            <a:custGeom>
              <a:avLst/>
              <a:gdLst/>
              <a:ahLst/>
              <a:cxnLst/>
              <a:rect l="l" t="t" r="r" b="b"/>
              <a:pathLst>
                <a:path w="53269" h="31624" extrusionOk="0">
                  <a:moveTo>
                    <a:pt x="24920" y="31004"/>
                  </a:moveTo>
                  <a:lnTo>
                    <a:pt x="1119" y="17265"/>
                  </a:lnTo>
                  <a:cubicBezTo>
                    <a:pt x="0" y="16622"/>
                    <a:pt x="0" y="15002"/>
                    <a:pt x="1119" y="14359"/>
                  </a:cubicBezTo>
                  <a:lnTo>
                    <a:pt x="24920" y="620"/>
                  </a:lnTo>
                  <a:cubicBezTo>
                    <a:pt x="25980" y="1"/>
                    <a:pt x="27301" y="1"/>
                    <a:pt x="28361" y="620"/>
                  </a:cubicBezTo>
                  <a:lnTo>
                    <a:pt x="52150" y="14359"/>
                  </a:lnTo>
                  <a:cubicBezTo>
                    <a:pt x="53269" y="15002"/>
                    <a:pt x="53269" y="16622"/>
                    <a:pt x="52150" y="17265"/>
                  </a:cubicBezTo>
                  <a:lnTo>
                    <a:pt x="28361" y="31004"/>
                  </a:lnTo>
                  <a:cubicBezTo>
                    <a:pt x="27289" y="31624"/>
                    <a:pt x="25980" y="31624"/>
                    <a:pt x="24920" y="31004"/>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0" name="Google Shape;390;p17"/>
            <p:cNvSpPr/>
            <p:nvPr/>
          </p:nvSpPr>
          <p:spPr>
            <a:xfrm>
              <a:off x="3818244" y="2089627"/>
              <a:ext cx="711364" cy="456533"/>
            </a:xfrm>
            <a:custGeom>
              <a:avLst/>
              <a:gdLst/>
              <a:ahLst/>
              <a:cxnLst/>
              <a:rect l="l" t="t" r="r" b="b"/>
              <a:pathLst>
                <a:path w="24194" h="15527" extrusionOk="0">
                  <a:moveTo>
                    <a:pt x="24194" y="15527"/>
                  </a:moveTo>
                  <a:lnTo>
                    <a:pt x="0" y="1561"/>
                  </a:lnTo>
                  <a:lnTo>
                    <a:pt x="0" y="1"/>
                  </a:lnTo>
                  <a:lnTo>
                    <a:pt x="24194"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1" name="Google Shape;391;p17"/>
            <p:cNvSpPr/>
            <p:nvPr/>
          </p:nvSpPr>
          <p:spPr>
            <a:xfrm>
              <a:off x="3818244" y="2153697"/>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2" name="Google Shape;392;p17"/>
            <p:cNvSpPr/>
            <p:nvPr/>
          </p:nvSpPr>
          <p:spPr>
            <a:xfrm>
              <a:off x="3818244" y="2218120"/>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3" name="Google Shape;393;p17"/>
            <p:cNvSpPr/>
            <p:nvPr/>
          </p:nvSpPr>
          <p:spPr>
            <a:xfrm>
              <a:off x="3818244" y="2282543"/>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4" name="Google Shape;394;p17"/>
            <p:cNvSpPr/>
            <p:nvPr/>
          </p:nvSpPr>
          <p:spPr>
            <a:xfrm>
              <a:off x="3818244" y="2346966"/>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5" name="Google Shape;395;p17"/>
            <p:cNvSpPr/>
            <p:nvPr/>
          </p:nvSpPr>
          <p:spPr>
            <a:xfrm>
              <a:off x="3818244" y="246178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6" name="Google Shape;396;p17"/>
            <p:cNvSpPr/>
            <p:nvPr/>
          </p:nvSpPr>
          <p:spPr>
            <a:xfrm>
              <a:off x="3818244" y="2526209"/>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7" name="Google Shape;397;p17"/>
            <p:cNvSpPr/>
            <p:nvPr/>
          </p:nvSpPr>
          <p:spPr>
            <a:xfrm>
              <a:off x="3818244" y="2590250"/>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8" name="Google Shape;398;p17"/>
            <p:cNvSpPr/>
            <p:nvPr/>
          </p:nvSpPr>
          <p:spPr>
            <a:xfrm>
              <a:off x="3818244" y="2654673"/>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399" name="Google Shape;399;p17"/>
            <p:cNvSpPr/>
            <p:nvPr/>
          </p:nvSpPr>
          <p:spPr>
            <a:xfrm>
              <a:off x="3818244" y="271909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0" name="Google Shape;400;p17"/>
            <p:cNvSpPr/>
            <p:nvPr/>
          </p:nvSpPr>
          <p:spPr>
            <a:xfrm>
              <a:off x="3818244" y="2833916"/>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1" name="Google Shape;401;p17"/>
            <p:cNvSpPr/>
            <p:nvPr/>
          </p:nvSpPr>
          <p:spPr>
            <a:xfrm>
              <a:off x="3818244" y="2898339"/>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2" name="Google Shape;402;p17"/>
            <p:cNvSpPr/>
            <p:nvPr/>
          </p:nvSpPr>
          <p:spPr>
            <a:xfrm>
              <a:off x="3818244" y="2962762"/>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3" name="Google Shape;403;p17"/>
            <p:cNvSpPr/>
            <p:nvPr/>
          </p:nvSpPr>
          <p:spPr>
            <a:xfrm>
              <a:off x="3818244" y="3026803"/>
              <a:ext cx="711364" cy="456885"/>
            </a:xfrm>
            <a:custGeom>
              <a:avLst/>
              <a:gdLst/>
              <a:ahLst/>
              <a:cxnLst/>
              <a:rect l="l" t="t" r="r" b="b"/>
              <a:pathLst>
                <a:path w="24194" h="15539" extrusionOk="0">
                  <a:moveTo>
                    <a:pt x="24194" y="15539"/>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4" name="Google Shape;404;p17"/>
            <p:cNvSpPr/>
            <p:nvPr/>
          </p:nvSpPr>
          <p:spPr>
            <a:xfrm>
              <a:off x="3818244" y="3091226"/>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5" name="Google Shape;405;p17"/>
            <p:cNvSpPr/>
            <p:nvPr/>
          </p:nvSpPr>
          <p:spPr>
            <a:xfrm>
              <a:off x="3818244" y="3206046"/>
              <a:ext cx="711364" cy="456533"/>
            </a:xfrm>
            <a:custGeom>
              <a:avLst/>
              <a:gdLst/>
              <a:ahLst/>
              <a:cxnLst/>
              <a:rect l="l" t="t" r="r" b="b"/>
              <a:pathLst>
                <a:path w="24194" h="15527" extrusionOk="0">
                  <a:moveTo>
                    <a:pt x="24194" y="15527"/>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6" name="Google Shape;406;p17"/>
            <p:cNvSpPr/>
            <p:nvPr/>
          </p:nvSpPr>
          <p:spPr>
            <a:xfrm>
              <a:off x="3818244" y="3270469"/>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7" name="Google Shape;407;p17"/>
            <p:cNvSpPr/>
            <p:nvPr/>
          </p:nvSpPr>
          <p:spPr>
            <a:xfrm>
              <a:off x="3818244" y="3334892"/>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8" name="Google Shape;408;p17"/>
            <p:cNvSpPr/>
            <p:nvPr/>
          </p:nvSpPr>
          <p:spPr>
            <a:xfrm>
              <a:off x="3818244" y="3399315"/>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09" name="Google Shape;409;p17"/>
            <p:cNvSpPr/>
            <p:nvPr/>
          </p:nvSpPr>
          <p:spPr>
            <a:xfrm>
              <a:off x="3818244" y="3463385"/>
              <a:ext cx="711364" cy="456856"/>
            </a:xfrm>
            <a:custGeom>
              <a:avLst/>
              <a:gdLst/>
              <a:ahLst/>
              <a:cxnLst/>
              <a:rect l="l" t="t" r="r" b="b"/>
              <a:pathLst>
                <a:path w="24194" h="15538" extrusionOk="0">
                  <a:moveTo>
                    <a:pt x="24194" y="15538"/>
                  </a:moveTo>
                  <a:lnTo>
                    <a:pt x="0" y="1572"/>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0" name="Google Shape;410;p17"/>
            <p:cNvSpPr/>
            <p:nvPr/>
          </p:nvSpPr>
          <p:spPr>
            <a:xfrm>
              <a:off x="4606639" y="2089627"/>
              <a:ext cx="711011" cy="456533"/>
            </a:xfrm>
            <a:custGeom>
              <a:avLst/>
              <a:gdLst/>
              <a:ahLst/>
              <a:cxnLst/>
              <a:rect l="l" t="t" r="r" b="b"/>
              <a:pathLst>
                <a:path w="24182" h="15527" extrusionOk="0">
                  <a:moveTo>
                    <a:pt x="0" y="15527"/>
                  </a:moveTo>
                  <a:lnTo>
                    <a:pt x="24182" y="1561"/>
                  </a:lnTo>
                  <a:lnTo>
                    <a:pt x="24182" y="1"/>
                  </a:lnTo>
                  <a:lnTo>
                    <a:pt x="0"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1" name="Google Shape;411;p17"/>
            <p:cNvSpPr/>
            <p:nvPr/>
          </p:nvSpPr>
          <p:spPr>
            <a:xfrm>
              <a:off x="4606639" y="2153697"/>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2" name="Google Shape;412;p17"/>
            <p:cNvSpPr/>
            <p:nvPr/>
          </p:nvSpPr>
          <p:spPr>
            <a:xfrm>
              <a:off x="4606639" y="2218120"/>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3" name="Google Shape;413;p17"/>
            <p:cNvSpPr/>
            <p:nvPr/>
          </p:nvSpPr>
          <p:spPr>
            <a:xfrm>
              <a:off x="4606639" y="2282543"/>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4" name="Google Shape;414;p17"/>
            <p:cNvSpPr/>
            <p:nvPr/>
          </p:nvSpPr>
          <p:spPr>
            <a:xfrm>
              <a:off x="4606639" y="2346966"/>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5" name="Google Shape;415;p17"/>
            <p:cNvSpPr/>
            <p:nvPr/>
          </p:nvSpPr>
          <p:spPr>
            <a:xfrm>
              <a:off x="4606639" y="246178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6" name="Google Shape;416;p17"/>
            <p:cNvSpPr/>
            <p:nvPr/>
          </p:nvSpPr>
          <p:spPr>
            <a:xfrm>
              <a:off x="4606639" y="2526209"/>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7" name="Google Shape;417;p17"/>
            <p:cNvSpPr/>
            <p:nvPr/>
          </p:nvSpPr>
          <p:spPr>
            <a:xfrm>
              <a:off x="4606639" y="2590250"/>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8" name="Google Shape;418;p17"/>
            <p:cNvSpPr/>
            <p:nvPr/>
          </p:nvSpPr>
          <p:spPr>
            <a:xfrm>
              <a:off x="4606639" y="2654673"/>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19" name="Google Shape;419;p17"/>
            <p:cNvSpPr/>
            <p:nvPr/>
          </p:nvSpPr>
          <p:spPr>
            <a:xfrm>
              <a:off x="4606639" y="271909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0" name="Google Shape;420;p17"/>
            <p:cNvSpPr/>
            <p:nvPr/>
          </p:nvSpPr>
          <p:spPr>
            <a:xfrm>
              <a:off x="4606639" y="2833916"/>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1" name="Google Shape;421;p17"/>
            <p:cNvSpPr/>
            <p:nvPr/>
          </p:nvSpPr>
          <p:spPr>
            <a:xfrm>
              <a:off x="4606639" y="2898339"/>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2" name="Google Shape;422;p17"/>
            <p:cNvSpPr/>
            <p:nvPr/>
          </p:nvSpPr>
          <p:spPr>
            <a:xfrm>
              <a:off x="4606639" y="2962762"/>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3" name="Google Shape;423;p17"/>
            <p:cNvSpPr/>
            <p:nvPr/>
          </p:nvSpPr>
          <p:spPr>
            <a:xfrm>
              <a:off x="4606639" y="3026803"/>
              <a:ext cx="711011" cy="456885"/>
            </a:xfrm>
            <a:custGeom>
              <a:avLst/>
              <a:gdLst/>
              <a:ahLst/>
              <a:cxnLst/>
              <a:rect l="l" t="t" r="r" b="b"/>
              <a:pathLst>
                <a:path w="24182" h="15539" extrusionOk="0">
                  <a:moveTo>
                    <a:pt x="0" y="15539"/>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4" name="Google Shape;424;p17"/>
            <p:cNvSpPr/>
            <p:nvPr/>
          </p:nvSpPr>
          <p:spPr>
            <a:xfrm>
              <a:off x="4606639" y="3091226"/>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5" name="Google Shape;425;p17"/>
            <p:cNvSpPr/>
            <p:nvPr/>
          </p:nvSpPr>
          <p:spPr>
            <a:xfrm>
              <a:off x="4606639" y="3206046"/>
              <a:ext cx="711011" cy="456533"/>
            </a:xfrm>
            <a:custGeom>
              <a:avLst/>
              <a:gdLst/>
              <a:ahLst/>
              <a:cxnLst/>
              <a:rect l="l" t="t" r="r" b="b"/>
              <a:pathLst>
                <a:path w="24182" h="15527" extrusionOk="0">
                  <a:moveTo>
                    <a:pt x="0" y="15527"/>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6" name="Google Shape;426;p17"/>
            <p:cNvSpPr/>
            <p:nvPr/>
          </p:nvSpPr>
          <p:spPr>
            <a:xfrm>
              <a:off x="4606639" y="3270469"/>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7" name="Google Shape;427;p17"/>
            <p:cNvSpPr/>
            <p:nvPr/>
          </p:nvSpPr>
          <p:spPr>
            <a:xfrm>
              <a:off x="4606639" y="3334892"/>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8" name="Google Shape;428;p17"/>
            <p:cNvSpPr/>
            <p:nvPr/>
          </p:nvSpPr>
          <p:spPr>
            <a:xfrm>
              <a:off x="4606639" y="3399315"/>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29" name="Google Shape;429;p17"/>
            <p:cNvSpPr/>
            <p:nvPr/>
          </p:nvSpPr>
          <p:spPr>
            <a:xfrm>
              <a:off x="4606639" y="3463385"/>
              <a:ext cx="711011" cy="456856"/>
            </a:xfrm>
            <a:custGeom>
              <a:avLst/>
              <a:gdLst/>
              <a:ahLst/>
              <a:cxnLst/>
              <a:rect l="l" t="t" r="r" b="b"/>
              <a:pathLst>
                <a:path w="24182" h="15538" extrusionOk="0">
                  <a:moveTo>
                    <a:pt x="0" y="15538"/>
                  </a:moveTo>
                  <a:lnTo>
                    <a:pt x="24182" y="1572"/>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430" name="Google Shape;430;p17"/>
            <p:cNvGrpSpPr/>
            <p:nvPr/>
          </p:nvGrpSpPr>
          <p:grpSpPr>
            <a:xfrm>
              <a:off x="3478424" y="1308364"/>
              <a:ext cx="2180470" cy="1878295"/>
              <a:chOff x="5553063" y="1487604"/>
              <a:chExt cx="1981525" cy="1707075"/>
            </a:xfrm>
          </p:grpSpPr>
          <p:sp>
            <p:nvSpPr>
              <p:cNvPr id="431" name="Google Shape;431;p17"/>
              <p:cNvSpPr/>
              <p:nvPr/>
            </p:nvSpPr>
            <p:spPr>
              <a:xfrm>
                <a:off x="5563488" y="2071829"/>
                <a:ext cx="1960975" cy="1122850"/>
              </a:xfrm>
              <a:custGeom>
                <a:avLst/>
                <a:gdLst/>
                <a:ahLst/>
                <a:cxnLst/>
                <a:rect l="l" t="t" r="r" b="b"/>
                <a:pathLst>
                  <a:path w="78439" h="44914" extrusionOk="0">
                    <a:moveTo>
                      <a:pt x="12" y="1"/>
                    </a:moveTo>
                    <a:cubicBezTo>
                      <a:pt x="12" y="72"/>
                      <a:pt x="12" y="132"/>
                      <a:pt x="12" y="191"/>
                    </a:cubicBezTo>
                    <a:cubicBezTo>
                      <a:pt x="12" y="263"/>
                      <a:pt x="12" y="322"/>
                      <a:pt x="12" y="394"/>
                    </a:cubicBezTo>
                    <a:cubicBezTo>
                      <a:pt x="12" y="453"/>
                      <a:pt x="12" y="525"/>
                      <a:pt x="12" y="584"/>
                    </a:cubicBezTo>
                    <a:cubicBezTo>
                      <a:pt x="12" y="656"/>
                      <a:pt x="12" y="715"/>
                      <a:pt x="12" y="775"/>
                    </a:cubicBezTo>
                    <a:cubicBezTo>
                      <a:pt x="12" y="846"/>
                      <a:pt x="12" y="906"/>
                      <a:pt x="12" y="977"/>
                    </a:cubicBezTo>
                    <a:cubicBezTo>
                      <a:pt x="12" y="1037"/>
                      <a:pt x="12" y="1108"/>
                      <a:pt x="12" y="1167"/>
                    </a:cubicBezTo>
                    <a:cubicBezTo>
                      <a:pt x="12" y="1239"/>
                      <a:pt x="12" y="1298"/>
                      <a:pt x="12" y="1358"/>
                    </a:cubicBezTo>
                    <a:cubicBezTo>
                      <a:pt x="12" y="1429"/>
                      <a:pt x="12" y="1489"/>
                      <a:pt x="12" y="1560"/>
                    </a:cubicBezTo>
                    <a:cubicBezTo>
                      <a:pt x="12" y="1620"/>
                      <a:pt x="12" y="1691"/>
                      <a:pt x="12" y="1751"/>
                    </a:cubicBezTo>
                    <a:cubicBezTo>
                      <a:pt x="12" y="1822"/>
                      <a:pt x="12" y="1882"/>
                      <a:pt x="12" y="1941"/>
                    </a:cubicBezTo>
                    <a:cubicBezTo>
                      <a:pt x="12" y="2013"/>
                      <a:pt x="12" y="2072"/>
                      <a:pt x="12" y="2144"/>
                    </a:cubicBezTo>
                    <a:cubicBezTo>
                      <a:pt x="12" y="2203"/>
                      <a:pt x="12" y="2275"/>
                      <a:pt x="12" y="2334"/>
                    </a:cubicBezTo>
                    <a:cubicBezTo>
                      <a:pt x="12" y="2406"/>
                      <a:pt x="12" y="2465"/>
                      <a:pt x="12" y="2525"/>
                    </a:cubicBezTo>
                    <a:cubicBezTo>
                      <a:pt x="12" y="2596"/>
                      <a:pt x="12" y="2656"/>
                      <a:pt x="12" y="2727"/>
                    </a:cubicBezTo>
                    <a:cubicBezTo>
                      <a:pt x="12" y="2787"/>
                      <a:pt x="12" y="2858"/>
                      <a:pt x="12" y="2918"/>
                    </a:cubicBezTo>
                    <a:cubicBezTo>
                      <a:pt x="12" y="2989"/>
                      <a:pt x="12" y="3049"/>
                      <a:pt x="12" y="3108"/>
                    </a:cubicBezTo>
                    <a:cubicBezTo>
                      <a:pt x="12" y="3180"/>
                      <a:pt x="12" y="3239"/>
                      <a:pt x="12" y="3311"/>
                    </a:cubicBezTo>
                    <a:cubicBezTo>
                      <a:pt x="12" y="3370"/>
                      <a:pt x="12" y="3442"/>
                      <a:pt x="12" y="3501"/>
                    </a:cubicBezTo>
                    <a:cubicBezTo>
                      <a:pt x="12" y="3573"/>
                      <a:pt x="12" y="3632"/>
                      <a:pt x="12" y="3692"/>
                    </a:cubicBezTo>
                    <a:cubicBezTo>
                      <a:pt x="12" y="3763"/>
                      <a:pt x="12" y="3823"/>
                      <a:pt x="12" y="3894"/>
                    </a:cubicBezTo>
                    <a:cubicBezTo>
                      <a:pt x="12" y="3954"/>
                      <a:pt x="12" y="4025"/>
                      <a:pt x="12" y="4085"/>
                    </a:cubicBezTo>
                    <a:cubicBezTo>
                      <a:pt x="12" y="4156"/>
                      <a:pt x="12" y="4215"/>
                      <a:pt x="12" y="4275"/>
                    </a:cubicBezTo>
                    <a:cubicBezTo>
                      <a:pt x="12" y="4346"/>
                      <a:pt x="12" y="4406"/>
                      <a:pt x="12" y="4477"/>
                    </a:cubicBezTo>
                    <a:cubicBezTo>
                      <a:pt x="12" y="4537"/>
                      <a:pt x="12" y="4608"/>
                      <a:pt x="12" y="4668"/>
                    </a:cubicBezTo>
                    <a:cubicBezTo>
                      <a:pt x="12" y="4739"/>
                      <a:pt x="12" y="4799"/>
                      <a:pt x="12" y="4858"/>
                    </a:cubicBezTo>
                    <a:cubicBezTo>
                      <a:pt x="12" y="4930"/>
                      <a:pt x="12" y="4989"/>
                      <a:pt x="12" y="5061"/>
                    </a:cubicBezTo>
                    <a:cubicBezTo>
                      <a:pt x="12" y="5120"/>
                      <a:pt x="12" y="5192"/>
                      <a:pt x="12" y="5251"/>
                    </a:cubicBezTo>
                    <a:cubicBezTo>
                      <a:pt x="12" y="5323"/>
                      <a:pt x="12" y="5382"/>
                      <a:pt x="12" y="5442"/>
                    </a:cubicBezTo>
                    <a:cubicBezTo>
                      <a:pt x="12" y="5513"/>
                      <a:pt x="12" y="5573"/>
                      <a:pt x="12" y="5644"/>
                    </a:cubicBezTo>
                    <a:cubicBezTo>
                      <a:pt x="12" y="5704"/>
                      <a:pt x="12" y="5775"/>
                      <a:pt x="12" y="5835"/>
                    </a:cubicBezTo>
                    <a:cubicBezTo>
                      <a:pt x="12" y="5906"/>
                      <a:pt x="12" y="5966"/>
                      <a:pt x="12" y="6025"/>
                    </a:cubicBezTo>
                    <a:cubicBezTo>
                      <a:pt x="12" y="6097"/>
                      <a:pt x="12" y="6156"/>
                      <a:pt x="12" y="6228"/>
                    </a:cubicBezTo>
                    <a:cubicBezTo>
                      <a:pt x="12" y="6287"/>
                      <a:pt x="12" y="6359"/>
                      <a:pt x="12" y="6418"/>
                    </a:cubicBezTo>
                    <a:cubicBezTo>
                      <a:pt x="12" y="6490"/>
                      <a:pt x="12" y="6549"/>
                      <a:pt x="12" y="6609"/>
                    </a:cubicBezTo>
                    <a:cubicBezTo>
                      <a:pt x="12" y="6680"/>
                      <a:pt x="12" y="6740"/>
                      <a:pt x="12" y="6811"/>
                    </a:cubicBezTo>
                    <a:cubicBezTo>
                      <a:pt x="12" y="6871"/>
                      <a:pt x="12" y="6942"/>
                      <a:pt x="12" y="7002"/>
                    </a:cubicBezTo>
                    <a:cubicBezTo>
                      <a:pt x="12" y="7073"/>
                      <a:pt x="12" y="7132"/>
                      <a:pt x="12" y="7192"/>
                    </a:cubicBezTo>
                    <a:cubicBezTo>
                      <a:pt x="12" y="7263"/>
                      <a:pt x="12" y="7323"/>
                      <a:pt x="12" y="7394"/>
                    </a:cubicBezTo>
                    <a:cubicBezTo>
                      <a:pt x="12" y="7454"/>
                      <a:pt x="12" y="7525"/>
                      <a:pt x="12" y="7585"/>
                    </a:cubicBezTo>
                    <a:cubicBezTo>
                      <a:pt x="12" y="7656"/>
                      <a:pt x="12" y="7716"/>
                      <a:pt x="12" y="7775"/>
                    </a:cubicBezTo>
                    <a:cubicBezTo>
                      <a:pt x="12" y="7847"/>
                      <a:pt x="12" y="7906"/>
                      <a:pt x="12" y="7978"/>
                    </a:cubicBezTo>
                    <a:cubicBezTo>
                      <a:pt x="12" y="8037"/>
                      <a:pt x="12" y="8109"/>
                      <a:pt x="12" y="8168"/>
                    </a:cubicBezTo>
                    <a:cubicBezTo>
                      <a:pt x="12" y="8228"/>
                      <a:pt x="12" y="8299"/>
                      <a:pt x="12" y="8359"/>
                    </a:cubicBezTo>
                    <a:cubicBezTo>
                      <a:pt x="12" y="8430"/>
                      <a:pt x="12" y="8490"/>
                      <a:pt x="12" y="8561"/>
                    </a:cubicBezTo>
                    <a:cubicBezTo>
                      <a:pt x="12" y="8621"/>
                      <a:pt x="12" y="8692"/>
                      <a:pt x="12" y="8752"/>
                    </a:cubicBezTo>
                    <a:cubicBezTo>
                      <a:pt x="12" y="8811"/>
                      <a:pt x="12" y="8883"/>
                      <a:pt x="12" y="8942"/>
                    </a:cubicBezTo>
                    <a:cubicBezTo>
                      <a:pt x="12" y="9014"/>
                      <a:pt x="12" y="9073"/>
                      <a:pt x="12" y="9145"/>
                    </a:cubicBezTo>
                    <a:cubicBezTo>
                      <a:pt x="12" y="9204"/>
                      <a:pt x="12" y="9276"/>
                      <a:pt x="12" y="9335"/>
                    </a:cubicBezTo>
                    <a:cubicBezTo>
                      <a:pt x="12" y="9395"/>
                      <a:pt x="12" y="9466"/>
                      <a:pt x="12" y="9526"/>
                    </a:cubicBezTo>
                    <a:cubicBezTo>
                      <a:pt x="12" y="9597"/>
                      <a:pt x="12" y="9657"/>
                      <a:pt x="12" y="9728"/>
                    </a:cubicBezTo>
                    <a:cubicBezTo>
                      <a:pt x="12" y="9788"/>
                      <a:pt x="12" y="9859"/>
                      <a:pt x="12" y="9919"/>
                    </a:cubicBezTo>
                    <a:cubicBezTo>
                      <a:pt x="12" y="9978"/>
                      <a:pt x="12" y="10050"/>
                      <a:pt x="12" y="10109"/>
                    </a:cubicBezTo>
                    <a:cubicBezTo>
                      <a:pt x="12" y="10180"/>
                      <a:pt x="12" y="10240"/>
                      <a:pt x="12" y="10311"/>
                    </a:cubicBezTo>
                    <a:cubicBezTo>
                      <a:pt x="12" y="10371"/>
                      <a:pt x="12" y="10442"/>
                      <a:pt x="12" y="10502"/>
                    </a:cubicBezTo>
                    <a:cubicBezTo>
                      <a:pt x="12" y="10561"/>
                      <a:pt x="12" y="10633"/>
                      <a:pt x="12" y="10692"/>
                    </a:cubicBezTo>
                    <a:cubicBezTo>
                      <a:pt x="12" y="10764"/>
                      <a:pt x="12" y="10823"/>
                      <a:pt x="12" y="10895"/>
                    </a:cubicBezTo>
                    <a:cubicBezTo>
                      <a:pt x="12" y="10954"/>
                      <a:pt x="12" y="11026"/>
                      <a:pt x="12" y="11085"/>
                    </a:cubicBezTo>
                    <a:cubicBezTo>
                      <a:pt x="12" y="11145"/>
                      <a:pt x="12" y="11216"/>
                      <a:pt x="12" y="11276"/>
                    </a:cubicBezTo>
                    <a:cubicBezTo>
                      <a:pt x="12" y="11347"/>
                      <a:pt x="12" y="11407"/>
                      <a:pt x="12" y="11478"/>
                    </a:cubicBezTo>
                    <a:cubicBezTo>
                      <a:pt x="12" y="11538"/>
                      <a:pt x="12" y="11609"/>
                      <a:pt x="12" y="11669"/>
                    </a:cubicBezTo>
                    <a:cubicBezTo>
                      <a:pt x="12" y="11728"/>
                      <a:pt x="12" y="11800"/>
                      <a:pt x="12" y="11859"/>
                    </a:cubicBezTo>
                    <a:cubicBezTo>
                      <a:pt x="12" y="11931"/>
                      <a:pt x="12" y="11990"/>
                      <a:pt x="12" y="12062"/>
                    </a:cubicBezTo>
                    <a:cubicBezTo>
                      <a:pt x="12" y="12121"/>
                      <a:pt x="12" y="12193"/>
                      <a:pt x="12" y="12252"/>
                    </a:cubicBezTo>
                    <a:cubicBezTo>
                      <a:pt x="12" y="12312"/>
                      <a:pt x="12" y="12383"/>
                      <a:pt x="12" y="12443"/>
                    </a:cubicBezTo>
                    <a:cubicBezTo>
                      <a:pt x="12" y="12514"/>
                      <a:pt x="12" y="12574"/>
                      <a:pt x="12" y="12645"/>
                    </a:cubicBezTo>
                    <a:cubicBezTo>
                      <a:pt x="12" y="12705"/>
                      <a:pt x="12" y="12776"/>
                      <a:pt x="12" y="12836"/>
                    </a:cubicBezTo>
                    <a:cubicBezTo>
                      <a:pt x="12" y="12895"/>
                      <a:pt x="12" y="12967"/>
                      <a:pt x="12" y="13026"/>
                    </a:cubicBezTo>
                    <a:cubicBezTo>
                      <a:pt x="12" y="13098"/>
                      <a:pt x="12" y="13157"/>
                      <a:pt x="12" y="13228"/>
                    </a:cubicBezTo>
                    <a:cubicBezTo>
                      <a:pt x="12" y="13288"/>
                      <a:pt x="12" y="13359"/>
                      <a:pt x="12" y="13419"/>
                    </a:cubicBezTo>
                    <a:cubicBezTo>
                      <a:pt x="12" y="13479"/>
                      <a:pt x="12" y="13550"/>
                      <a:pt x="12" y="13609"/>
                    </a:cubicBezTo>
                    <a:cubicBezTo>
                      <a:pt x="12" y="13681"/>
                      <a:pt x="12" y="13740"/>
                      <a:pt x="12" y="13812"/>
                    </a:cubicBezTo>
                    <a:cubicBezTo>
                      <a:pt x="12" y="13871"/>
                      <a:pt x="12" y="13943"/>
                      <a:pt x="12" y="14002"/>
                    </a:cubicBezTo>
                    <a:cubicBezTo>
                      <a:pt x="12" y="14062"/>
                      <a:pt x="12" y="14133"/>
                      <a:pt x="12" y="14193"/>
                    </a:cubicBezTo>
                    <a:cubicBezTo>
                      <a:pt x="12" y="14264"/>
                      <a:pt x="12" y="14324"/>
                      <a:pt x="12" y="14395"/>
                    </a:cubicBezTo>
                    <a:cubicBezTo>
                      <a:pt x="12" y="14455"/>
                      <a:pt x="12" y="14526"/>
                      <a:pt x="12" y="14586"/>
                    </a:cubicBezTo>
                    <a:cubicBezTo>
                      <a:pt x="12" y="14645"/>
                      <a:pt x="12" y="14717"/>
                      <a:pt x="12" y="14776"/>
                    </a:cubicBezTo>
                    <a:cubicBezTo>
                      <a:pt x="12" y="14848"/>
                      <a:pt x="12" y="14907"/>
                      <a:pt x="12" y="14979"/>
                    </a:cubicBezTo>
                    <a:cubicBezTo>
                      <a:pt x="12" y="15038"/>
                      <a:pt x="12" y="15110"/>
                      <a:pt x="12" y="15169"/>
                    </a:cubicBezTo>
                    <a:cubicBezTo>
                      <a:pt x="12" y="15229"/>
                      <a:pt x="12" y="15300"/>
                      <a:pt x="12" y="15360"/>
                    </a:cubicBezTo>
                    <a:cubicBezTo>
                      <a:pt x="12" y="15431"/>
                      <a:pt x="12" y="15491"/>
                      <a:pt x="12" y="15562"/>
                    </a:cubicBezTo>
                    <a:cubicBezTo>
                      <a:pt x="12" y="15622"/>
                      <a:pt x="12" y="15693"/>
                      <a:pt x="12" y="15753"/>
                    </a:cubicBezTo>
                    <a:cubicBezTo>
                      <a:pt x="12" y="15812"/>
                      <a:pt x="12" y="15884"/>
                      <a:pt x="12" y="15943"/>
                    </a:cubicBezTo>
                    <a:cubicBezTo>
                      <a:pt x="12" y="16015"/>
                      <a:pt x="12" y="16074"/>
                      <a:pt x="12" y="16146"/>
                    </a:cubicBezTo>
                    <a:cubicBezTo>
                      <a:pt x="12" y="16205"/>
                      <a:pt x="12" y="16276"/>
                      <a:pt x="12" y="16336"/>
                    </a:cubicBezTo>
                    <a:cubicBezTo>
                      <a:pt x="12" y="16396"/>
                      <a:pt x="12" y="16467"/>
                      <a:pt x="12" y="16527"/>
                    </a:cubicBezTo>
                    <a:cubicBezTo>
                      <a:pt x="12" y="16598"/>
                      <a:pt x="12" y="16657"/>
                      <a:pt x="12" y="16729"/>
                    </a:cubicBezTo>
                    <a:cubicBezTo>
                      <a:pt x="12" y="16788"/>
                      <a:pt x="12" y="16860"/>
                      <a:pt x="12" y="16919"/>
                    </a:cubicBezTo>
                    <a:cubicBezTo>
                      <a:pt x="12" y="16979"/>
                      <a:pt x="12" y="17050"/>
                      <a:pt x="12" y="17110"/>
                    </a:cubicBezTo>
                    <a:cubicBezTo>
                      <a:pt x="12" y="17181"/>
                      <a:pt x="12" y="17241"/>
                      <a:pt x="12" y="17312"/>
                    </a:cubicBezTo>
                    <a:cubicBezTo>
                      <a:pt x="12" y="17372"/>
                      <a:pt x="12" y="17443"/>
                      <a:pt x="12" y="17503"/>
                    </a:cubicBezTo>
                    <a:cubicBezTo>
                      <a:pt x="12" y="17562"/>
                      <a:pt x="12" y="17634"/>
                      <a:pt x="12" y="17693"/>
                    </a:cubicBezTo>
                    <a:cubicBezTo>
                      <a:pt x="12" y="17765"/>
                      <a:pt x="12" y="17824"/>
                      <a:pt x="12" y="17896"/>
                    </a:cubicBezTo>
                    <a:cubicBezTo>
                      <a:pt x="12" y="17955"/>
                      <a:pt x="12" y="18015"/>
                      <a:pt x="12" y="18086"/>
                    </a:cubicBezTo>
                    <a:cubicBezTo>
                      <a:pt x="12" y="18146"/>
                      <a:pt x="12" y="18217"/>
                      <a:pt x="12" y="18277"/>
                    </a:cubicBezTo>
                    <a:cubicBezTo>
                      <a:pt x="12" y="18348"/>
                      <a:pt x="12" y="18408"/>
                      <a:pt x="12" y="18479"/>
                    </a:cubicBezTo>
                    <a:cubicBezTo>
                      <a:pt x="12" y="18539"/>
                      <a:pt x="12" y="18598"/>
                      <a:pt x="12" y="18670"/>
                    </a:cubicBezTo>
                    <a:cubicBezTo>
                      <a:pt x="12" y="18729"/>
                      <a:pt x="12" y="18801"/>
                      <a:pt x="12" y="18860"/>
                    </a:cubicBezTo>
                    <a:cubicBezTo>
                      <a:pt x="12" y="18932"/>
                      <a:pt x="12" y="18991"/>
                      <a:pt x="12" y="19063"/>
                    </a:cubicBezTo>
                    <a:cubicBezTo>
                      <a:pt x="12" y="19122"/>
                      <a:pt x="12" y="19182"/>
                      <a:pt x="12" y="19253"/>
                    </a:cubicBezTo>
                    <a:cubicBezTo>
                      <a:pt x="12" y="19313"/>
                      <a:pt x="12" y="19384"/>
                      <a:pt x="12" y="19444"/>
                    </a:cubicBezTo>
                    <a:cubicBezTo>
                      <a:pt x="12" y="19515"/>
                      <a:pt x="12" y="19575"/>
                      <a:pt x="12" y="19646"/>
                    </a:cubicBezTo>
                    <a:cubicBezTo>
                      <a:pt x="12" y="19705"/>
                      <a:pt x="12" y="19765"/>
                      <a:pt x="12" y="19836"/>
                    </a:cubicBezTo>
                    <a:cubicBezTo>
                      <a:pt x="12" y="19896"/>
                      <a:pt x="12" y="19967"/>
                      <a:pt x="12" y="20027"/>
                    </a:cubicBezTo>
                    <a:cubicBezTo>
                      <a:pt x="12" y="20098"/>
                      <a:pt x="12" y="20158"/>
                      <a:pt x="12" y="20229"/>
                    </a:cubicBezTo>
                    <a:cubicBezTo>
                      <a:pt x="12" y="20289"/>
                      <a:pt x="12" y="20348"/>
                      <a:pt x="12" y="20420"/>
                    </a:cubicBezTo>
                    <a:cubicBezTo>
                      <a:pt x="12" y="20479"/>
                      <a:pt x="12" y="20551"/>
                      <a:pt x="12" y="20610"/>
                    </a:cubicBezTo>
                    <a:cubicBezTo>
                      <a:pt x="12" y="20682"/>
                      <a:pt x="12" y="20741"/>
                      <a:pt x="12" y="20813"/>
                    </a:cubicBezTo>
                    <a:cubicBezTo>
                      <a:pt x="12" y="20872"/>
                      <a:pt x="12" y="20932"/>
                      <a:pt x="12" y="21003"/>
                    </a:cubicBezTo>
                    <a:cubicBezTo>
                      <a:pt x="12" y="21063"/>
                      <a:pt x="12" y="21134"/>
                      <a:pt x="12" y="21194"/>
                    </a:cubicBezTo>
                    <a:cubicBezTo>
                      <a:pt x="12" y="21265"/>
                      <a:pt x="12" y="21325"/>
                      <a:pt x="12" y="21396"/>
                    </a:cubicBezTo>
                    <a:cubicBezTo>
                      <a:pt x="12" y="21456"/>
                      <a:pt x="12" y="21515"/>
                      <a:pt x="12" y="21587"/>
                    </a:cubicBezTo>
                    <a:cubicBezTo>
                      <a:pt x="0" y="22515"/>
                      <a:pt x="500" y="23373"/>
                      <a:pt x="1310" y="23837"/>
                    </a:cubicBezTo>
                    <a:lnTo>
                      <a:pt x="36612" y="44208"/>
                    </a:lnTo>
                    <a:cubicBezTo>
                      <a:pt x="37416" y="44679"/>
                      <a:pt x="38315" y="44914"/>
                      <a:pt x="39215" y="44914"/>
                    </a:cubicBezTo>
                    <a:cubicBezTo>
                      <a:pt x="40115" y="44914"/>
                      <a:pt x="41017" y="44679"/>
                      <a:pt x="41827" y="44208"/>
                    </a:cubicBezTo>
                    <a:lnTo>
                      <a:pt x="77129" y="23837"/>
                    </a:lnTo>
                    <a:cubicBezTo>
                      <a:pt x="77939" y="23373"/>
                      <a:pt x="78439" y="22515"/>
                      <a:pt x="78427" y="21587"/>
                    </a:cubicBezTo>
                    <a:lnTo>
                      <a:pt x="78427" y="21384"/>
                    </a:lnTo>
                    <a:lnTo>
                      <a:pt x="78427" y="21194"/>
                    </a:lnTo>
                    <a:lnTo>
                      <a:pt x="78427" y="21003"/>
                    </a:lnTo>
                    <a:lnTo>
                      <a:pt x="78427" y="20801"/>
                    </a:lnTo>
                    <a:lnTo>
                      <a:pt x="78427" y="20610"/>
                    </a:lnTo>
                    <a:lnTo>
                      <a:pt x="78427" y="20420"/>
                    </a:lnTo>
                    <a:lnTo>
                      <a:pt x="78427" y="20217"/>
                    </a:lnTo>
                    <a:lnTo>
                      <a:pt x="78427" y="20027"/>
                    </a:lnTo>
                    <a:lnTo>
                      <a:pt x="78427" y="19836"/>
                    </a:lnTo>
                    <a:lnTo>
                      <a:pt x="78427" y="19634"/>
                    </a:lnTo>
                    <a:lnTo>
                      <a:pt x="78427" y="19444"/>
                    </a:lnTo>
                    <a:lnTo>
                      <a:pt x="78427" y="19253"/>
                    </a:lnTo>
                    <a:lnTo>
                      <a:pt x="78427" y="19051"/>
                    </a:lnTo>
                    <a:lnTo>
                      <a:pt x="78427" y="18860"/>
                    </a:lnTo>
                    <a:lnTo>
                      <a:pt x="78427" y="18670"/>
                    </a:lnTo>
                    <a:lnTo>
                      <a:pt x="78427" y="18467"/>
                    </a:lnTo>
                    <a:lnTo>
                      <a:pt x="78427" y="18277"/>
                    </a:lnTo>
                    <a:lnTo>
                      <a:pt x="78427" y="18086"/>
                    </a:lnTo>
                    <a:lnTo>
                      <a:pt x="78427" y="17884"/>
                    </a:lnTo>
                    <a:lnTo>
                      <a:pt x="78427" y="17693"/>
                    </a:lnTo>
                    <a:lnTo>
                      <a:pt x="78427" y="17503"/>
                    </a:lnTo>
                    <a:lnTo>
                      <a:pt x="78427" y="17300"/>
                    </a:lnTo>
                    <a:lnTo>
                      <a:pt x="78427" y="17110"/>
                    </a:lnTo>
                    <a:lnTo>
                      <a:pt x="78427" y="16919"/>
                    </a:lnTo>
                    <a:lnTo>
                      <a:pt x="78427" y="16717"/>
                    </a:lnTo>
                    <a:lnTo>
                      <a:pt x="78427" y="16527"/>
                    </a:lnTo>
                    <a:lnTo>
                      <a:pt x="78427" y="16336"/>
                    </a:lnTo>
                    <a:lnTo>
                      <a:pt x="78427" y="16146"/>
                    </a:lnTo>
                    <a:lnTo>
                      <a:pt x="78427" y="15943"/>
                    </a:lnTo>
                    <a:lnTo>
                      <a:pt x="78427" y="15753"/>
                    </a:lnTo>
                    <a:lnTo>
                      <a:pt x="78427" y="15562"/>
                    </a:lnTo>
                    <a:lnTo>
                      <a:pt x="78427" y="15360"/>
                    </a:lnTo>
                    <a:lnTo>
                      <a:pt x="78427" y="15169"/>
                    </a:lnTo>
                    <a:lnTo>
                      <a:pt x="78427" y="14979"/>
                    </a:lnTo>
                    <a:lnTo>
                      <a:pt x="78427" y="14776"/>
                    </a:lnTo>
                    <a:lnTo>
                      <a:pt x="78427" y="14586"/>
                    </a:lnTo>
                    <a:lnTo>
                      <a:pt x="78427" y="14395"/>
                    </a:lnTo>
                    <a:lnTo>
                      <a:pt x="78427" y="14193"/>
                    </a:lnTo>
                    <a:lnTo>
                      <a:pt x="78427" y="14002"/>
                    </a:lnTo>
                    <a:lnTo>
                      <a:pt x="78427" y="13812"/>
                    </a:lnTo>
                    <a:lnTo>
                      <a:pt x="78427" y="13609"/>
                    </a:lnTo>
                    <a:lnTo>
                      <a:pt x="78427" y="13419"/>
                    </a:lnTo>
                    <a:lnTo>
                      <a:pt x="78427" y="13228"/>
                    </a:lnTo>
                    <a:lnTo>
                      <a:pt x="78427" y="13026"/>
                    </a:lnTo>
                    <a:lnTo>
                      <a:pt x="78427" y="12836"/>
                    </a:lnTo>
                    <a:lnTo>
                      <a:pt x="78427" y="12645"/>
                    </a:lnTo>
                    <a:lnTo>
                      <a:pt x="78427" y="12443"/>
                    </a:lnTo>
                    <a:lnTo>
                      <a:pt x="78427" y="12252"/>
                    </a:lnTo>
                    <a:lnTo>
                      <a:pt x="78427" y="12062"/>
                    </a:lnTo>
                    <a:lnTo>
                      <a:pt x="78427" y="11859"/>
                    </a:lnTo>
                    <a:lnTo>
                      <a:pt x="78427" y="11669"/>
                    </a:lnTo>
                    <a:lnTo>
                      <a:pt x="78427" y="11478"/>
                    </a:lnTo>
                    <a:lnTo>
                      <a:pt x="78427" y="11276"/>
                    </a:lnTo>
                    <a:lnTo>
                      <a:pt x="78427" y="11085"/>
                    </a:lnTo>
                    <a:lnTo>
                      <a:pt x="78427" y="10895"/>
                    </a:lnTo>
                    <a:lnTo>
                      <a:pt x="78427" y="10692"/>
                    </a:lnTo>
                    <a:lnTo>
                      <a:pt x="78427" y="10502"/>
                    </a:lnTo>
                    <a:lnTo>
                      <a:pt x="78427" y="10311"/>
                    </a:lnTo>
                    <a:lnTo>
                      <a:pt x="78427" y="10109"/>
                    </a:lnTo>
                    <a:lnTo>
                      <a:pt x="78427" y="9919"/>
                    </a:lnTo>
                    <a:lnTo>
                      <a:pt x="78427" y="9728"/>
                    </a:lnTo>
                    <a:lnTo>
                      <a:pt x="78427" y="9526"/>
                    </a:lnTo>
                    <a:lnTo>
                      <a:pt x="78427" y="9335"/>
                    </a:lnTo>
                    <a:lnTo>
                      <a:pt x="78427" y="9145"/>
                    </a:lnTo>
                    <a:lnTo>
                      <a:pt x="78427" y="8942"/>
                    </a:lnTo>
                    <a:lnTo>
                      <a:pt x="78427" y="8752"/>
                    </a:lnTo>
                    <a:lnTo>
                      <a:pt x="78427" y="8561"/>
                    </a:lnTo>
                    <a:lnTo>
                      <a:pt x="78427" y="8359"/>
                    </a:lnTo>
                    <a:lnTo>
                      <a:pt x="78427" y="8168"/>
                    </a:lnTo>
                    <a:lnTo>
                      <a:pt x="78427" y="7978"/>
                    </a:lnTo>
                    <a:lnTo>
                      <a:pt x="78427" y="7775"/>
                    </a:lnTo>
                    <a:lnTo>
                      <a:pt x="78427" y="7585"/>
                    </a:lnTo>
                    <a:lnTo>
                      <a:pt x="78427" y="7394"/>
                    </a:lnTo>
                    <a:lnTo>
                      <a:pt x="78427" y="7192"/>
                    </a:lnTo>
                    <a:lnTo>
                      <a:pt x="78427" y="7002"/>
                    </a:lnTo>
                    <a:lnTo>
                      <a:pt x="78427" y="6811"/>
                    </a:lnTo>
                    <a:lnTo>
                      <a:pt x="78427" y="6609"/>
                    </a:lnTo>
                    <a:lnTo>
                      <a:pt x="78427" y="6418"/>
                    </a:lnTo>
                    <a:lnTo>
                      <a:pt x="78427" y="6228"/>
                    </a:lnTo>
                    <a:lnTo>
                      <a:pt x="78427" y="6025"/>
                    </a:lnTo>
                    <a:lnTo>
                      <a:pt x="78427" y="5835"/>
                    </a:lnTo>
                    <a:lnTo>
                      <a:pt x="78427" y="5644"/>
                    </a:lnTo>
                    <a:lnTo>
                      <a:pt x="78427" y="5442"/>
                    </a:lnTo>
                    <a:lnTo>
                      <a:pt x="78427" y="5251"/>
                    </a:lnTo>
                    <a:lnTo>
                      <a:pt x="78427" y="5061"/>
                    </a:lnTo>
                    <a:lnTo>
                      <a:pt x="78427" y="4858"/>
                    </a:lnTo>
                    <a:lnTo>
                      <a:pt x="78427" y="4668"/>
                    </a:lnTo>
                    <a:lnTo>
                      <a:pt x="78427" y="4477"/>
                    </a:lnTo>
                    <a:lnTo>
                      <a:pt x="78427" y="4275"/>
                    </a:lnTo>
                    <a:lnTo>
                      <a:pt x="78427" y="4085"/>
                    </a:lnTo>
                    <a:lnTo>
                      <a:pt x="78427" y="3894"/>
                    </a:lnTo>
                    <a:lnTo>
                      <a:pt x="78427" y="3692"/>
                    </a:lnTo>
                    <a:lnTo>
                      <a:pt x="78427" y="3501"/>
                    </a:lnTo>
                    <a:lnTo>
                      <a:pt x="78427" y="3311"/>
                    </a:lnTo>
                    <a:lnTo>
                      <a:pt x="78427" y="3108"/>
                    </a:lnTo>
                    <a:lnTo>
                      <a:pt x="78427" y="2918"/>
                    </a:lnTo>
                    <a:lnTo>
                      <a:pt x="78427" y="2727"/>
                    </a:lnTo>
                    <a:lnTo>
                      <a:pt x="78427" y="2525"/>
                    </a:lnTo>
                    <a:lnTo>
                      <a:pt x="78427" y="2334"/>
                    </a:lnTo>
                    <a:lnTo>
                      <a:pt x="78427" y="2144"/>
                    </a:lnTo>
                    <a:lnTo>
                      <a:pt x="78427" y="1941"/>
                    </a:lnTo>
                    <a:lnTo>
                      <a:pt x="78427" y="1751"/>
                    </a:lnTo>
                    <a:lnTo>
                      <a:pt x="78427" y="1560"/>
                    </a:lnTo>
                    <a:lnTo>
                      <a:pt x="78427" y="1358"/>
                    </a:lnTo>
                    <a:lnTo>
                      <a:pt x="78427" y="1167"/>
                    </a:lnTo>
                    <a:lnTo>
                      <a:pt x="78427" y="977"/>
                    </a:lnTo>
                    <a:lnTo>
                      <a:pt x="78427" y="775"/>
                    </a:lnTo>
                    <a:lnTo>
                      <a:pt x="78427" y="584"/>
                    </a:lnTo>
                    <a:lnTo>
                      <a:pt x="78427" y="394"/>
                    </a:lnTo>
                    <a:lnTo>
                      <a:pt x="78427" y="191"/>
                    </a:lnTo>
                    <a:lnTo>
                      <a:pt x="78427" y="1"/>
                    </a:lnTo>
                    <a:lnTo>
                      <a:pt x="78212" y="1"/>
                    </a:lnTo>
                    <a:cubicBezTo>
                      <a:pt x="78224" y="858"/>
                      <a:pt x="77760" y="1644"/>
                      <a:pt x="77022" y="2072"/>
                    </a:cubicBezTo>
                    <a:lnTo>
                      <a:pt x="41720" y="22444"/>
                    </a:lnTo>
                    <a:cubicBezTo>
                      <a:pt x="40946" y="22890"/>
                      <a:pt x="40083" y="23114"/>
                      <a:pt x="39218" y="23114"/>
                    </a:cubicBezTo>
                    <a:cubicBezTo>
                      <a:pt x="38353" y="23114"/>
                      <a:pt x="37487" y="22890"/>
                      <a:pt x="36707" y="22444"/>
                    </a:cubicBezTo>
                    <a:lnTo>
                      <a:pt x="1417" y="2072"/>
                    </a:lnTo>
                    <a:cubicBezTo>
                      <a:pt x="667" y="1644"/>
                      <a:pt x="215" y="858"/>
                      <a:pt x="226" y="1"/>
                    </a:cubicBezTo>
                    <a:close/>
                  </a:path>
                </a:pathLst>
              </a:custGeom>
              <a:gradFill>
                <a:gsLst>
                  <a:gs pos="0">
                    <a:srgbClr val="A0FDF1">
                      <a:alpha val="41568"/>
                      <a:alpha val="41520"/>
                    </a:srgbClr>
                  </a:gs>
                  <a:gs pos="100000">
                    <a:srgbClr val="FFFFFF">
                      <a:alpha val="37254"/>
                      <a:alpha val="41520"/>
                    </a:srgbClr>
                  </a:gs>
                </a:gsLst>
                <a:lin ang="5400012"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2" name="Google Shape;432;p17"/>
              <p:cNvSpPr/>
              <p:nvPr/>
            </p:nvSpPr>
            <p:spPr>
              <a:xfrm>
                <a:off x="5553063" y="1487604"/>
                <a:ext cx="1981525" cy="1164300"/>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rgbClr val="A0FDF1">
                  <a:alpha val="41520"/>
                </a:srgbClr>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grpSp>
        <p:nvGrpSpPr>
          <p:cNvPr id="433" name="Google Shape;433;p17"/>
          <p:cNvGrpSpPr/>
          <p:nvPr/>
        </p:nvGrpSpPr>
        <p:grpSpPr>
          <a:xfrm>
            <a:off x="4046765" y="2683491"/>
            <a:ext cx="1165988" cy="1568666"/>
            <a:chOff x="3478424" y="1308364"/>
            <a:chExt cx="2187185" cy="2942536"/>
          </a:xfrm>
        </p:grpSpPr>
        <p:sp>
          <p:nvSpPr>
            <p:cNvPr id="434" name="Google Shape;434;p17"/>
            <p:cNvSpPr/>
            <p:nvPr/>
          </p:nvSpPr>
          <p:spPr>
            <a:xfrm>
              <a:off x="3485139" y="2969821"/>
              <a:ext cx="2180470" cy="1281079"/>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5" name="Google Shape;435;p17"/>
            <p:cNvSpPr/>
            <p:nvPr/>
          </p:nvSpPr>
          <p:spPr>
            <a:xfrm>
              <a:off x="3793045" y="1947520"/>
              <a:ext cx="1550129" cy="2096604"/>
            </a:xfrm>
            <a:custGeom>
              <a:avLst/>
              <a:gdLst/>
              <a:ahLst/>
              <a:cxnLst/>
              <a:rect l="l" t="t" r="r" b="b"/>
              <a:pathLst>
                <a:path w="52720" h="71307" extrusionOk="0">
                  <a:moveTo>
                    <a:pt x="52709" y="0"/>
                  </a:moveTo>
                  <a:lnTo>
                    <a:pt x="0" y="0"/>
                  </a:lnTo>
                  <a:lnTo>
                    <a:pt x="0" y="55495"/>
                  </a:lnTo>
                  <a:cubicBezTo>
                    <a:pt x="0" y="56090"/>
                    <a:pt x="321" y="56650"/>
                    <a:pt x="845" y="56948"/>
                  </a:cubicBezTo>
                  <a:lnTo>
                    <a:pt x="24646" y="70699"/>
                  </a:lnTo>
                  <a:cubicBezTo>
                    <a:pt x="25706" y="71306"/>
                    <a:pt x="27027" y="71306"/>
                    <a:pt x="28087" y="70699"/>
                  </a:cubicBezTo>
                  <a:lnTo>
                    <a:pt x="51876" y="56948"/>
                  </a:lnTo>
                  <a:cubicBezTo>
                    <a:pt x="52399" y="56650"/>
                    <a:pt x="52721" y="56090"/>
                    <a:pt x="52721" y="55495"/>
                  </a:cubicBezTo>
                  <a:lnTo>
                    <a:pt x="52721" y="55495"/>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6" name="Google Shape;436;p17"/>
            <p:cNvSpPr/>
            <p:nvPr/>
          </p:nvSpPr>
          <p:spPr>
            <a:xfrm>
              <a:off x="3784988" y="1482593"/>
              <a:ext cx="1566242" cy="929825"/>
            </a:xfrm>
            <a:custGeom>
              <a:avLst/>
              <a:gdLst/>
              <a:ahLst/>
              <a:cxnLst/>
              <a:rect l="l" t="t" r="r" b="b"/>
              <a:pathLst>
                <a:path w="53269" h="31624" extrusionOk="0">
                  <a:moveTo>
                    <a:pt x="24920" y="31004"/>
                  </a:moveTo>
                  <a:lnTo>
                    <a:pt x="1119" y="17265"/>
                  </a:lnTo>
                  <a:cubicBezTo>
                    <a:pt x="0" y="16622"/>
                    <a:pt x="0" y="15002"/>
                    <a:pt x="1119" y="14359"/>
                  </a:cubicBezTo>
                  <a:lnTo>
                    <a:pt x="24920" y="620"/>
                  </a:lnTo>
                  <a:cubicBezTo>
                    <a:pt x="25980" y="1"/>
                    <a:pt x="27301" y="1"/>
                    <a:pt x="28361" y="620"/>
                  </a:cubicBezTo>
                  <a:lnTo>
                    <a:pt x="52150" y="14359"/>
                  </a:lnTo>
                  <a:cubicBezTo>
                    <a:pt x="53269" y="15002"/>
                    <a:pt x="53269" y="16622"/>
                    <a:pt x="52150" y="17265"/>
                  </a:cubicBezTo>
                  <a:lnTo>
                    <a:pt x="28361" y="31004"/>
                  </a:lnTo>
                  <a:cubicBezTo>
                    <a:pt x="27289" y="31624"/>
                    <a:pt x="25980" y="31624"/>
                    <a:pt x="24920" y="31004"/>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7" name="Google Shape;437;p17"/>
            <p:cNvSpPr/>
            <p:nvPr/>
          </p:nvSpPr>
          <p:spPr>
            <a:xfrm>
              <a:off x="3818244" y="2089627"/>
              <a:ext cx="711364" cy="456533"/>
            </a:xfrm>
            <a:custGeom>
              <a:avLst/>
              <a:gdLst/>
              <a:ahLst/>
              <a:cxnLst/>
              <a:rect l="l" t="t" r="r" b="b"/>
              <a:pathLst>
                <a:path w="24194" h="15527" extrusionOk="0">
                  <a:moveTo>
                    <a:pt x="24194" y="15527"/>
                  </a:moveTo>
                  <a:lnTo>
                    <a:pt x="0" y="1561"/>
                  </a:lnTo>
                  <a:lnTo>
                    <a:pt x="0" y="1"/>
                  </a:lnTo>
                  <a:lnTo>
                    <a:pt x="24194"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8" name="Google Shape;438;p17"/>
            <p:cNvSpPr/>
            <p:nvPr/>
          </p:nvSpPr>
          <p:spPr>
            <a:xfrm>
              <a:off x="3818244" y="2153697"/>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39" name="Google Shape;439;p17"/>
            <p:cNvSpPr/>
            <p:nvPr/>
          </p:nvSpPr>
          <p:spPr>
            <a:xfrm>
              <a:off x="3818244" y="2218120"/>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0" name="Google Shape;440;p17"/>
            <p:cNvSpPr/>
            <p:nvPr/>
          </p:nvSpPr>
          <p:spPr>
            <a:xfrm>
              <a:off x="3818244" y="2282543"/>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1" name="Google Shape;441;p17"/>
            <p:cNvSpPr/>
            <p:nvPr/>
          </p:nvSpPr>
          <p:spPr>
            <a:xfrm>
              <a:off x="3818244" y="2346966"/>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2" name="Google Shape;442;p17"/>
            <p:cNvSpPr/>
            <p:nvPr/>
          </p:nvSpPr>
          <p:spPr>
            <a:xfrm>
              <a:off x="3818244" y="246178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3" name="Google Shape;443;p17"/>
            <p:cNvSpPr/>
            <p:nvPr/>
          </p:nvSpPr>
          <p:spPr>
            <a:xfrm>
              <a:off x="3818244" y="2526209"/>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4" name="Google Shape;444;p17"/>
            <p:cNvSpPr/>
            <p:nvPr/>
          </p:nvSpPr>
          <p:spPr>
            <a:xfrm>
              <a:off x="3818244" y="2590250"/>
              <a:ext cx="711364" cy="456885"/>
            </a:xfrm>
            <a:custGeom>
              <a:avLst/>
              <a:gdLst/>
              <a:ahLst/>
              <a:cxnLst/>
              <a:rect l="l" t="t" r="r" b="b"/>
              <a:pathLst>
                <a:path w="24194" h="15539" extrusionOk="0">
                  <a:moveTo>
                    <a:pt x="24194" y="15538"/>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5" name="Google Shape;445;p17"/>
            <p:cNvSpPr/>
            <p:nvPr/>
          </p:nvSpPr>
          <p:spPr>
            <a:xfrm>
              <a:off x="3818244" y="2654673"/>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6" name="Google Shape;446;p17"/>
            <p:cNvSpPr/>
            <p:nvPr/>
          </p:nvSpPr>
          <p:spPr>
            <a:xfrm>
              <a:off x="3818244" y="2719096"/>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7" name="Google Shape;447;p17"/>
            <p:cNvSpPr/>
            <p:nvPr/>
          </p:nvSpPr>
          <p:spPr>
            <a:xfrm>
              <a:off x="3818244" y="2833916"/>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8" name="Google Shape;448;p17"/>
            <p:cNvSpPr/>
            <p:nvPr/>
          </p:nvSpPr>
          <p:spPr>
            <a:xfrm>
              <a:off x="3818244" y="2898339"/>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49" name="Google Shape;449;p17"/>
            <p:cNvSpPr/>
            <p:nvPr/>
          </p:nvSpPr>
          <p:spPr>
            <a:xfrm>
              <a:off x="3818244" y="2962762"/>
              <a:ext cx="711364" cy="456503"/>
            </a:xfrm>
            <a:custGeom>
              <a:avLst/>
              <a:gdLst/>
              <a:ahLst/>
              <a:cxnLst/>
              <a:rect l="l" t="t" r="r" b="b"/>
              <a:pathLst>
                <a:path w="24194" h="15526" extrusionOk="0">
                  <a:moveTo>
                    <a:pt x="24194" y="15526"/>
                  </a:moveTo>
                  <a:lnTo>
                    <a:pt x="0" y="1560"/>
                  </a:lnTo>
                  <a:lnTo>
                    <a:pt x="0" y="0"/>
                  </a:lnTo>
                  <a:lnTo>
                    <a:pt x="24194"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0" name="Google Shape;450;p17"/>
            <p:cNvSpPr/>
            <p:nvPr/>
          </p:nvSpPr>
          <p:spPr>
            <a:xfrm>
              <a:off x="3818244" y="3026803"/>
              <a:ext cx="711364" cy="456885"/>
            </a:xfrm>
            <a:custGeom>
              <a:avLst/>
              <a:gdLst/>
              <a:ahLst/>
              <a:cxnLst/>
              <a:rect l="l" t="t" r="r" b="b"/>
              <a:pathLst>
                <a:path w="24194" h="15539" extrusionOk="0">
                  <a:moveTo>
                    <a:pt x="24194" y="15539"/>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1" name="Google Shape;451;p17"/>
            <p:cNvSpPr/>
            <p:nvPr/>
          </p:nvSpPr>
          <p:spPr>
            <a:xfrm>
              <a:off x="3818244" y="3091226"/>
              <a:ext cx="711364" cy="456533"/>
            </a:xfrm>
            <a:custGeom>
              <a:avLst/>
              <a:gdLst/>
              <a:ahLst/>
              <a:cxnLst/>
              <a:rect l="l" t="t" r="r" b="b"/>
              <a:pathLst>
                <a:path w="24194" h="15527" extrusionOk="0">
                  <a:moveTo>
                    <a:pt x="24194" y="15526"/>
                  </a:moveTo>
                  <a:lnTo>
                    <a:pt x="0" y="1572"/>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2" name="Google Shape;452;p17"/>
            <p:cNvSpPr/>
            <p:nvPr/>
          </p:nvSpPr>
          <p:spPr>
            <a:xfrm>
              <a:off x="3818244" y="3206046"/>
              <a:ext cx="711364" cy="456533"/>
            </a:xfrm>
            <a:custGeom>
              <a:avLst/>
              <a:gdLst/>
              <a:ahLst/>
              <a:cxnLst/>
              <a:rect l="l" t="t" r="r" b="b"/>
              <a:pathLst>
                <a:path w="24194" h="15527" extrusionOk="0">
                  <a:moveTo>
                    <a:pt x="24194" y="15527"/>
                  </a:moveTo>
                  <a:lnTo>
                    <a:pt x="0" y="1573"/>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3" name="Google Shape;453;p17"/>
            <p:cNvSpPr/>
            <p:nvPr/>
          </p:nvSpPr>
          <p:spPr>
            <a:xfrm>
              <a:off x="3818244" y="3270469"/>
              <a:ext cx="711364" cy="456533"/>
            </a:xfrm>
            <a:custGeom>
              <a:avLst/>
              <a:gdLst/>
              <a:ahLst/>
              <a:cxnLst/>
              <a:rect l="l" t="t" r="r" b="b"/>
              <a:pathLst>
                <a:path w="24194" h="15527" extrusionOk="0">
                  <a:moveTo>
                    <a:pt x="24194" y="15526"/>
                  </a:moveTo>
                  <a:lnTo>
                    <a:pt x="0" y="1560"/>
                  </a:lnTo>
                  <a:lnTo>
                    <a:pt x="0" y="1"/>
                  </a:lnTo>
                  <a:lnTo>
                    <a:pt x="24194"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4" name="Google Shape;454;p17"/>
            <p:cNvSpPr/>
            <p:nvPr/>
          </p:nvSpPr>
          <p:spPr>
            <a:xfrm>
              <a:off x="3818244" y="3334892"/>
              <a:ext cx="711364" cy="456533"/>
            </a:xfrm>
            <a:custGeom>
              <a:avLst/>
              <a:gdLst/>
              <a:ahLst/>
              <a:cxnLst/>
              <a:rect l="l" t="t" r="r" b="b"/>
              <a:pathLst>
                <a:path w="24194" h="15527"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5" name="Google Shape;455;p17"/>
            <p:cNvSpPr/>
            <p:nvPr/>
          </p:nvSpPr>
          <p:spPr>
            <a:xfrm>
              <a:off x="3818244" y="3399315"/>
              <a:ext cx="711364" cy="456503"/>
            </a:xfrm>
            <a:custGeom>
              <a:avLst/>
              <a:gdLst/>
              <a:ahLst/>
              <a:cxnLst/>
              <a:rect l="l" t="t" r="r" b="b"/>
              <a:pathLst>
                <a:path w="24194" h="15526" extrusionOk="0">
                  <a:moveTo>
                    <a:pt x="24194" y="15526"/>
                  </a:moveTo>
                  <a:lnTo>
                    <a:pt x="0" y="1560"/>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6" name="Google Shape;456;p17"/>
            <p:cNvSpPr/>
            <p:nvPr/>
          </p:nvSpPr>
          <p:spPr>
            <a:xfrm>
              <a:off x="3818244" y="3463385"/>
              <a:ext cx="711364" cy="456856"/>
            </a:xfrm>
            <a:custGeom>
              <a:avLst/>
              <a:gdLst/>
              <a:ahLst/>
              <a:cxnLst/>
              <a:rect l="l" t="t" r="r" b="b"/>
              <a:pathLst>
                <a:path w="24194" h="15538" extrusionOk="0">
                  <a:moveTo>
                    <a:pt x="24194" y="15538"/>
                  </a:moveTo>
                  <a:lnTo>
                    <a:pt x="0" y="1572"/>
                  </a:lnTo>
                  <a:lnTo>
                    <a:pt x="0" y="0"/>
                  </a:lnTo>
                  <a:lnTo>
                    <a:pt x="24194"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7" name="Google Shape;457;p17"/>
            <p:cNvSpPr/>
            <p:nvPr/>
          </p:nvSpPr>
          <p:spPr>
            <a:xfrm>
              <a:off x="4606639" y="2089627"/>
              <a:ext cx="711011" cy="456533"/>
            </a:xfrm>
            <a:custGeom>
              <a:avLst/>
              <a:gdLst/>
              <a:ahLst/>
              <a:cxnLst/>
              <a:rect l="l" t="t" r="r" b="b"/>
              <a:pathLst>
                <a:path w="24182" h="15527" extrusionOk="0">
                  <a:moveTo>
                    <a:pt x="0" y="15527"/>
                  </a:moveTo>
                  <a:lnTo>
                    <a:pt x="24182" y="1561"/>
                  </a:lnTo>
                  <a:lnTo>
                    <a:pt x="24182" y="1"/>
                  </a:lnTo>
                  <a:lnTo>
                    <a:pt x="0" y="13955"/>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8" name="Google Shape;458;p17"/>
            <p:cNvSpPr/>
            <p:nvPr/>
          </p:nvSpPr>
          <p:spPr>
            <a:xfrm>
              <a:off x="4606639" y="2153697"/>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59" name="Google Shape;459;p17"/>
            <p:cNvSpPr/>
            <p:nvPr/>
          </p:nvSpPr>
          <p:spPr>
            <a:xfrm>
              <a:off x="4606639" y="2218120"/>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0" name="Google Shape;460;p17"/>
            <p:cNvSpPr/>
            <p:nvPr/>
          </p:nvSpPr>
          <p:spPr>
            <a:xfrm>
              <a:off x="4606639" y="2282543"/>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1" name="Google Shape;461;p17"/>
            <p:cNvSpPr/>
            <p:nvPr/>
          </p:nvSpPr>
          <p:spPr>
            <a:xfrm>
              <a:off x="4606639" y="2346966"/>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2" name="Google Shape;462;p17"/>
            <p:cNvSpPr/>
            <p:nvPr/>
          </p:nvSpPr>
          <p:spPr>
            <a:xfrm>
              <a:off x="4606639" y="246178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3" name="Google Shape;463;p17"/>
            <p:cNvSpPr/>
            <p:nvPr/>
          </p:nvSpPr>
          <p:spPr>
            <a:xfrm>
              <a:off x="4606639" y="2526209"/>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4" name="Google Shape;464;p17"/>
            <p:cNvSpPr/>
            <p:nvPr/>
          </p:nvSpPr>
          <p:spPr>
            <a:xfrm>
              <a:off x="4606639" y="2590250"/>
              <a:ext cx="711011" cy="456885"/>
            </a:xfrm>
            <a:custGeom>
              <a:avLst/>
              <a:gdLst/>
              <a:ahLst/>
              <a:cxnLst/>
              <a:rect l="l" t="t" r="r" b="b"/>
              <a:pathLst>
                <a:path w="24182" h="15539" extrusionOk="0">
                  <a:moveTo>
                    <a:pt x="0" y="15538"/>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5" name="Google Shape;465;p17"/>
            <p:cNvSpPr/>
            <p:nvPr/>
          </p:nvSpPr>
          <p:spPr>
            <a:xfrm>
              <a:off x="4606639" y="2654673"/>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6" name="Google Shape;466;p17"/>
            <p:cNvSpPr/>
            <p:nvPr/>
          </p:nvSpPr>
          <p:spPr>
            <a:xfrm>
              <a:off x="4606639" y="2719096"/>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7" name="Google Shape;467;p17"/>
            <p:cNvSpPr/>
            <p:nvPr/>
          </p:nvSpPr>
          <p:spPr>
            <a:xfrm>
              <a:off x="4606639" y="2833916"/>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8" name="Google Shape;468;p17"/>
            <p:cNvSpPr/>
            <p:nvPr/>
          </p:nvSpPr>
          <p:spPr>
            <a:xfrm>
              <a:off x="4606639" y="2898339"/>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69" name="Google Shape;469;p17"/>
            <p:cNvSpPr/>
            <p:nvPr/>
          </p:nvSpPr>
          <p:spPr>
            <a:xfrm>
              <a:off x="4606639" y="2962762"/>
              <a:ext cx="711011" cy="456503"/>
            </a:xfrm>
            <a:custGeom>
              <a:avLst/>
              <a:gdLst/>
              <a:ahLst/>
              <a:cxnLst/>
              <a:rect l="l" t="t" r="r" b="b"/>
              <a:pathLst>
                <a:path w="24182" h="15526" extrusionOk="0">
                  <a:moveTo>
                    <a:pt x="0" y="15526"/>
                  </a:moveTo>
                  <a:lnTo>
                    <a:pt x="24182" y="1560"/>
                  </a:lnTo>
                  <a:lnTo>
                    <a:pt x="24182" y="0"/>
                  </a:lnTo>
                  <a:lnTo>
                    <a:pt x="0" y="13954"/>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0" name="Google Shape;470;p17"/>
            <p:cNvSpPr/>
            <p:nvPr/>
          </p:nvSpPr>
          <p:spPr>
            <a:xfrm>
              <a:off x="4606639" y="3026803"/>
              <a:ext cx="711011" cy="456885"/>
            </a:xfrm>
            <a:custGeom>
              <a:avLst/>
              <a:gdLst/>
              <a:ahLst/>
              <a:cxnLst/>
              <a:rect l="l" t="t" r="r" b="b"/>
              <a:pathLst>
                <a:path w="24182" h="15539" extrusionOk="0">
                  <a:moveTo>
                    <a:pt x="0" y="15539"/>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1" name="Google Shape;471;p17"/>
            <p:cNvSpPr/>
            <p:nvPr/>
          </p:nvSpPr>
          <p:spPr>
            <a:xfrm>
              <a:off x="4606639" y="3091226"/>
              <a:ext cx="711011" cy="456533"/>
            </a:xfrm>
            <a:custGeom>
              <a:avLst/>
              <a:gdLst/>
              <a:ahLst/>
              <a:cxnLst/>
              <a:rect l="l" t="t" r="r" b="b"/>
              <a:pathLst>
                <a:path w="24182" h="15527" extrusionOk="0">
                  <a:moveTo>
                    <a:pt x="0" y="15526"/>
                  </a:moveTo>
                  <a:lnTo>
                    <a:pt x="24182" y="1572"/>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2" name="Google Shape;472;p17"/>
            <p:cNvSpPr/>
            <p:nvPr/>
          </p:nvSpPr>
          <p:spPr>
            <a:xfrm>
              <a:off x="4606639" y="3206046"/>
              <a:ext cx="711011" cy="456533"/>
            </a:xfrm>
            <a:custGeom>
              <a:avLst/>
              <a:gdLst/>
              <a:ahLst/>
              <a:cxnLst/>
              <a:rect l="l" t="t" r="r" b="b"/>
              <a:pathLst>
                <a:path w="24182" h="15527" extrusionOk="0">
                  <a:moveTo>
                    <a:pt x="0" y="15527"/>
                  </a:moveTo>
                  <a:lnTo>
                    <a:pt x="24182" y="1573"/>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3" name="Google Shape;473;p17"/>
            <p:cNvSpPr/>
            <p:nvPr/>
          </p:nvSpPr>
          <p:spPr>
            <a:xfrm>
              <a:off x="4606639" y="3270469"/>
              <a:ext cx="711011" cy="456533"/>
            </a:xfrm>
            <a:custGeom>
              <a:avLst/>
              <a:gdLst/>
              <a:ahLst/>
              <a:cxnLst/>
              <a:rect l="l" t="t" r="r" b="b"/>
              <a:pathLst>
                <a:path w="24182" h="15527" extrusionOk="0">
                  <a:moveTo>
                    <a:pt x="0" y="15526"/>
                  </a:moveTo>
                  <a:lnTo>
                    <a:pt x="24182" y="1560"/>
                  </a:lnTo>
                  <a:lnTo>
                    <a:pt x="24182" y="1"/>
                  </a:lnTo>
                  <a:lnTo>
                    <a:pt x="0" y="13967"/>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4" name="Google Shape;474;p17"/>
            <p:cNvSpPr/>
            <p:nvPr/>
          </p:nvSpPr>
          <p:spPr>
            <a:xfrm>
              <a:off x="4606639" y="3334892"/>
              <a:ext cx="711011" cy="456533"/>
            </a:xfrm>
            <a:custGeom>
              <a:avLst/>
              <a:gdLst/>
              <a:ahLst/>
              <a:cxnLst/>
              <a:rect l="l" t="t" r="r" b="b"/>
              <a:pathLst>
                <a:path w="24182" h="15527"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5" name="Google Shape;475;p17"/>
            <p:cNvSpPr/>
            <p:nvPr/>
          </p:nvSpPr>
          <p:spPr>
            <a:xfrm>
              <a:off x="4606639" y="3399315"/>
              <a:ext cx="711011" cy="456503"/>
            </a:xfrm>
            <a:custGeom>
              <a:avLst/>
              <a:gdLst/>
              <a:ahLst/>
              <a:cxnLst/>
              <a:rect l="l" t="t" r="r" b="b"/>
              <a:pathLst>
                <a:path w="24182" h="15526" extrusionOk="0">
                  <a:moveTo>
                    <a:pt x="0" y="15526"/>
                  </a:moveTo>
                  <a:lnTo>
                    <a:pt x="24182" y="1560"/>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6" name="Google Shape;476;p17"/>
            <p:cNvSpPr/>
            <p:nvPr/>
          </p:nvSpPr>
          <p:spPr>
            <a:xfrm>
              <a:off x="4606639" y="3463385"/>
              <a:ext cx="711011" cy="456856"/>
            </a:xfrm>
            <a:custGeom>
              <a:avLst/>
              <a:gdLst/>
              <a:ahLst/>
              <a:cxnLst/>
              <a:rect l="l" t="t" r="r" b="b"/>
              <a:pathLst>
                <a:path w="24182" h="15538" extrusionOk="0">
                  <a:moveTo>
                    <a:pt x="0" y="15538"/>
                  </a:moveTo>
                  <a:lnTo>
                    <a:pt x="24182" y="1572"/>
                  </a:lnTo>
                  <a:lnTo>
                    <a:pt x="24182" y="0"/>
                  </a:lnTo>
                  <a:lnTo>
                    <a:pt x="0" y="13966"/>
                  </a:lnTo>
                  <a:close/>
                </a:path>
              </a:pathLst>
            </a:custGeom>
            <a:gradFill>
              <a:gsLst>
                <a:gs pos="0">
                  <a:schemeClr val="accent3"/>
                </a:gs>
                <a:gs pos="100000">
                  <a:srgbClr val="F587E6"/>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477" name="Google Shape;477;p17"/>
            <p:cNvGrpSpPr/>
            <p:nvPr/>
          </p:nvGrpSpPr>
          <p:grpSpPr>
            <a:xfrm>
              <a:off x="3478424" y="1308364"/>
              <a:ext cx="2180470" cy="1878295"/>
              <a:chOff x="5553063" y="1487604"/>
              <a:chExt cx="1981525" cy="1707075"/>
            </a:xfrm>
          </p:grpSpPr>
          <p:sp>
            <p:nvSpPr>
              <p:cNvPr id="478" name="Google Shape;478;p17"/>
              <p:cNvSpPr/>
              <p:nvPr/>
            </p:nvSpPr>
            <p:spPr>
              <a:xfrm>
                <a:off x="5563488" y="2071829"/>
                <a:ext cx="1960975" cy="1122850"/>
              </a:xfrm>
              <a:custGeom>
                <a:avLst/>
                <a:gdLst/>
                <a:ahLst/>
                <a:cxnLst/>
                <a:rect l="l" t="t" r="r" b="b"/>
                <a:pathLst>
                  <a:path w="78439" h="44914" extrusionOk="0">
                    <a:moveTo>
                      <a:pt x="12" y="1"/>
                    </a:moveTo>
                    <a:cubicBezTo>
                      <a:pt x="12" y="72"/>
                      <a:pt x="12" y="132"/>
                      <a:pt x="12" y="191"/>
                    </a:cubicBezTo>
                    <a:cubicBezTo>
                      <a:pt x="12" y="263"/>
                      <a:pt x="12" y="322"/>
                      <a:pt x="12" y="394"/>
                    </a:cubicBezTo>
                    <a:cubicBezTo>
                      <a:pt x="12" y="453"/>
                      <a:pt x="12" y="525"/>
                      <a:pt x="12" y="584"/>
                    </a:cubicBezTo>
                    <a:cubicBezTo>
                      <a:pt x="12" y="656"/>
                      <a:pt x="12" y="715"/>
                      <a:pt x="12" y="775"/>
                    </a:cubicBezTo>
                    <a:cubicBezTo>
                      <a:pt x="12" y="846"/>
                      <a:pt x="12" y="906"/>
                      <a:pt x="12" y="977"/>
                    </a:cubicBezTo>
                    <a:cubicBezTo>
                      <a:pt x="12" y="1037"/>
                      <a:pt x="12" y="1108"/>
                      <a:pt x="12" y="1167"/>
                    </a:cubicBezTo>
                    <a:cubicBezTo>
                      <a:pt x="12" y="1239"/>
                      <a:pt x="12" y="1298"/>
                      <a:pt x="12" y="1358"/>
                    </a:cubicBezTo>
                    <a:cubicBezTo>
                      <a:pt x="12" y="1429"/>
                      <a:pt x="12" y="1489"/>
                      <a:pt x="12" y="1560"/>
                    </a:cubicBezTo>
                    <a:cubicBezTo>
                      <a:pt x="12" y="1620"/>
                      <a:pt x="12" y="1691"/>
                      <a:pt x="12" y="1751"/>
                    </a:cubicBezTo>
                    <a:cubicBezTo>
                      <a:pt x="12" y="1822"/>
                      <a:pt x="12" y="1882"/>
                      <a:pt x="12" y="1941"/>
                    </a:cubicBezTo>
                    <a:cubicBezTo>
                      <a:pt x="12" y="2013"/>
                      <a:pt x="12" y="2072"/>
                      <a:pt x="12" y="2144"/>
                    </a:cubicBezTo>
                    <a:cubicBezTo>
                      <a:pt x="12" y="2203"/>
                      <a:pt x="12" y="2275"/>
                      <a:pt x="12" y="2334"/>
                    </a:cubicBezTo>
                    <a:cubicBezTo>
                      <a:pt x="12" y="2406"/>
                      <a:pt x="12" y="2465"/>
                      <a:pt x="12" y="2525"/>
                    </a:cubicBezTo>
                    <a:cubicBezTo>
                      <a:pt x="12" y="2596"/>
                      <a:pt x="12" y="2656"/>
                      <a:pt x="12" y="2727"/>
                    </a:cubicBezTo>
                    <a:cubicBezTo>
                      <a:pt x="12" y="2787"/>
                      <a:pt x="12" y="2858"/>
                      <a:pt x="12" y="2918"/>
                    </a:cubicBezTo>
                    <a:cubicBezTo>
                      <a:pt x="12" y="2989"/>
                      <a:pt x="12" y="3049"/>
                      <a:pt x="12" y="3108"/>
                    </a:cubicBezTo>
                    <a:cubicBezTo>
                      <a:pt x="12" y="3180"/>
                      <a:pt x="12" y="3239"/>
                      <a:pt x="12" y="3311"/>
                    </a:cubicBezTo>
                    <a:cubicBezTo>
                      <a:pt x="12" y="3370"/>
                      <a:pt x="12" y="3442"/>
                      <a:pt x="12" y="3501"/>
                    </a:cubicBezTo>
                    <a:cubicBezTo>
                      <a:pt x="12" y="3573"/>
                      <a:pt x="12" y="3632"/>
                      <a:pt x="12" y="3692"/>
                    </a:cubicBezTo>
                    <a:cubicBezTo>
                      <a:pt x="12" y="3763"/>
                      <a:pt x="12" y="3823"/>
                      <a:pt x="12" y="3894"/>
                    </a:cubicBezTo>
                    <a:cubicBezTo>
                      <a:pt x="12" y="3954"/>
                      <a:pt x="12" y="4025"/>
                      <a:pt x="12" y="4085"/>
                    </a:cubicBezTo>
                    <a:cubicBezTo>
                      <a:pt x="12" y="4156"/>
                      <a:pt x="12" y="4215"/>
                      <a:pt x="12" y="4275"/>
                    </a:cubicBezTo>
                    <a:cubicBezTo>
                      <a:pt x="12" y="4346"/>
                      <a:pt x="12" y="4406"/>
                      <a:pt x="12" y="4477"/>
                    </a:cubicBezTo>
                    <a:cubicBezTo>
                      <a:pt x="12" y="4537"/>
                      <a:pt x="12" y="4608"/>
                      <a:pt x="12" y="4668"/>
                    </a:cubicBezTo>
                    <a:cubicBezTo>
                      <a:pt x="12" y="4739"/>
                      <a:pt x="12" y="4799"/>
                      <a:pt x="12" y="4858"/>
                    </a:cubicBezTo>
                    <a:cubicBezTo>
                      <a:pt x="12" y="4930"/>
                      <a:pt x="12" y="4989"/>
                      <a:pt x="12" y="5061"/>
                    </a:cubicBezTo>
                    <a:cubicBezTo>
                      <a:pt x="12" y="5120"/>
                      <a:pt x="12" y="5192"/>
                      <a:pt x="12" y="5251"/>
                    </a:cubicBezTo>
                    <a:cubicBezTo>
                      <a:pt x="12" y="5323"/>
                      <a:pt x="12" y="5382"/>
                      <a:pt x="12" y="5442"/>
                    </a:cubicBezTo>
                    <a:cubicBezTo>
                      <a:pt x="12" y="5513"/>
                      <a:pt x="12" y="5573"/>
                      <a:pt x="12" y="5644"/>
                    </a:cubicBezTo>
                    <a:cubicBezTo>
                      <a:pt x="12" y="5704"/>
                      <a:pt x="12" y="5775"/>
                      <a:pt x="12" y="5835"/>
                    </a:cubicBezTo>
                    <a:cubicBezTo>
                      <a:pt x="12" y="5906"/>
                      <a:pt x="12" y="5966"/>
                      <a:pt x="12" y="6025"/>
                    </a:cubicBezTo>
                    <a:cubicBezTo>
                      <a:pt x="12" y="6097"/>
                      <a:pt x="12" y="6156"/>
                      <a:pt x="12" y="6228"/>
                    </a:cubicBezTo>
                    <a:cubicBezTo>
                      <a:pt x="12" y="6287"/>
                      <a:pt x="12" y="6359"/>
                      <a:pt x="12" y="6418"/>
                    </a:cubicBezTo>
                    <a:cubicBezTo>
                      <a:pt x="12" y="6490"/>
                      <a:pt x="12" y="6549"/>
                      <a:pt x="12" y="6609"/>
                    </a:cubicBezTo>
                    <a:cubicBezTo>
                      <a:pt x="12" y="6680"/>
                      <a:pt x="12" y="6740"/>
                      <a:pt x="12" y="6811"/>
                    </a:cubicBezTo>
                    <a:cubicBezTo>
                      <a:pt x="12" y="6871"/>
                      <a:pt x="12" y="6942"/>
                      <a:pt x="12" y="7002"/>
                    </a:cubicBezTo>
                    <a:cubicBezTo>
                      <a:pt x="12" y="7073"/>
                      <a:pt x="12" y="7132"/>
                      <a:pt x="12" y="7192"/>
                    </a:cubicBezTo>
                    <a:cubicBezTo>
                      <a:pt x="12" y="7263"/>
                      <a:pt x="12" y="7323"/>
                      <a:pt x="12" y="7394"/>
                    </a:cubicBezTo>
                    <a:cubicBezTo>
                      <a:pt x="12" y="7454"/>
                      <a:pt x="12" y="7525"/>
                      <a:pt x="12" y="7585"/>
                    </a:cubicBezTo>
                    <a:cubicBezTo>
                      <a:pt x="12" y="7656"/>
                      <a:pt x="12" y="7716"/>
                      <a:pt x="12" y="7775"/>
                    </a:cubicBezTo>
                    <a:cubicBezTo>
                      <a:pt x="12" y="7847"/>
                      <a:pt x="12" y="7906"/>
                      <a:pt x="12" y="7978"/>
                    </a:cubicBezTo>
                    <a:cubicBezTo>
                      <a:pt x="12" y="8037"/>
                      <a:pt x="12" y="8109"/>
                      <a:pt x="12" y="8168"/>
                    </a:cubicBezTo>
                    <a:cubicBezTo>
                      <a:pt x="12" y="8228"/>
                      <a:pt x="12" y="8299"/>
                      <a:pt x="12" y="8359"/>
                    </a:cubicBezTo>
                    <a:cubicBezTo>
                      <a:pt x="12" y="8430"/>
                      <a:pt x="12" y="8490"/>
                      <a:pt x="12" y="8561"/>
                    </a:cubicBezTo>
                    <a:cubicBezTo>
                      <a:pt x="12" y="8621"/>
                      <a:pt x="12" y="8692"/>
                      <a:pt x="12" y="8752"/>
                    </a:cubicBezTo>
                    <a:cubicBezTo>
                      <a:pt x="12" y="8811"/>
                      <a:pt x="12" y="8883"/>
                      <a:pt x="12" y="8942"/>
                    </a:cubicBezTo>
                    <a:cubicBezTo>
                      <a:pt x="12" y="9014"/>
                      <a:pt x="12" y="9073"/>
                      <a:pt x="12" y="9145"/>
                    </a:cubicBezTo>
                    <a:cubicBezTo>
                      <a:pt x="12" y="9204"/>
                      <a:pt x="12" y="9276"/>
                      <a:pt x="12" y="9335"/>
                    </a:cubicBezTo>
                    <a:cubicBezTo>
                      <a:pt x="12" y="9395"/>
                      <a:pt x="12" y="9466"/>
                      <a:pt x="12" y="9526"/>
                    </a:cubicBezTo>
                    <a:cubicBezTo>
                      <a:pt x="12" y="9597"/>
                      <a:pt x="12" y="9657"/>
                      <a:pt x="12" y="9728"/>
                    </a:cubicBezTo>
                    <a:cubicBezTo>
                      <a:pt x="12" y="9788"/>
                      <a:pt x="12" y="9859"/>
                      <a:pt x="12" y="9919"/>
                    </a:cubicBezTo>
                    <a:cubicBezTo>
                      <a:pt x="12" y="9978"/>
                      <a:pt x="12" y="10050"/>
                      <a:pt x="12" y="10109"/>
                    </a:cubicBezTo>
                    <a:cubicBezTo>
                      <a:pt x="12" y="10180"/>
                      <a:pt x="12" y="10240"/>
                      <a:pt x="12" y="10311"/>
                    </a:cubicBezTo>
                    <a:cubicBezTo>
                      <a:pt x="12" y="10371"/>
                      <a:pt x="12" y="10442"/>
                      <a:pt x="12" y="10502"/>
                    </a:cubicBezTo>
                    <a:cubicBezTo>
                      <a:pt x="12" y="10561"/>
                      <a:pt x="12" y="10633"/>
                      <a:pt x="12" y="10692"/>
                    </a:cubicBezTo>
                    <a:cubicBezTo>
                      <a:pt x="12" y="10764"/>
                      <a:pt x="12" y="10823"/>
                      <a:pt x="12" y="10895"/>
                    </a:cubicBezTo>
                    <a:cubicBezTo>
                      <a:pt x="12" y="10954"/>
                      <a:pt x="12" y="11026"/>
                      <a:pt x="12" y="11085"/>
                    </a:cubicBezTo>
                    <a:cubicBezTo>
                      <a:pt x="12" y="11145"/>
                      <a:pt x="12" y="11216"/>
                      <a:pt x="12" y="11276"/>
                    </a:cubicBezTo>
                    <a:cubicBezTo>
                      <a:pt x="12" y="11347"/>
                      <a:pt x="12" y="11407"/>
                      <a:pt x="12" y="11478"/>
                    </a:cubicBezTo>
                    <a:cubicBezTo>
                      <a:pt x="12" y="11538"/>
                      <a:pt x="12" y="11609"/>
                      <a:pt x="12" y="11669"/>
                    </a:cubicBezTo>
                    <a:cubicBezTo>
                      <a:pt x="12" y="11728"/>
                      <a:pt x="12" y="11800"/>
                      <a:pt x="12" y="11859"/>
                    </a:cubicBezTo>
                    <a:cubicBezTo>
                      <a:pt x="12" y="11931"/>
                      <a:pt x="12" y="11990"/>
                      <a:pt x="12" y="12062"/>
                    </a:cubicBezTo>
                    <a:cubicBezTo>
                      <a:pt x="12" y="12121"/>
                      <a:pt x="12" y="12193"/>
                      <a:pt x="12" y="12252"/>
                    </a:cubicBezTo>
                    <a:cubicBezTo>
                      <a:pt x="12" y="12312"/>
                      <a:pt x="12" y="12383"/>
                      <a:pt x="12" y="12443"/>
                    </a:cubicBezTo>
                    <a:cubicBezTo>
                      <a:pt x="12" y="12514"/>
                      <a:pt x="12" y="12574"/>
                      <a:pt x="12" y="12645"/>
                    </a:cubicBezTo>
                    <a:cubicBezTo>
                      <a:pt x="12" y="12705"/>
                      <a:pt x="12" y="12776"/>
                      <a:pt x="12" y="12836"/>
                    </a:cubicBezTo>
                    <a:cubicBezTo>
                      <a:pt x="12" y="12895"/>
                      <a:pt x="12" y="12967"/>
                      <a:pt x="12" y="13026"/>
                    </a:cubicBezTo>
                    <a:cubicBezTo>
                      <a:pt x="12" y="13098"/>
                      <a:pt x="12" y="13157"/>
                      <a:pt x="12" y="13228"/>
                    </a:cubicBezTo>
                    <a:cubicBezTo>
                      <a:pt x="12" y="13288"/>
                      <a:pt x="12" y="13359"/>
                      <a:pt x="12" y="13419"/>
                    </a:cubicBezTo>
                    <a:cubicBezTo>
                      <a:pt x="12" y="13479"/>
                      <a:pt x="12" y="13550"/>
                      <a:pt x="12" y="13609"/>
                    </a:cubicBezTo>
                    <a:cubicBezTo>
                      <a:pt x="12" y="13681"/>
                      <a:pt x="12" y="13740"/>
                      <a:pt x="12" y="13812"/>
                    </a:cubicBezTo>
                    <a:cubicBezTo>
                      <a:pt x="12" y="13871"/>
                      <a:pt x="12" y="13943"/>
                      <a:pt x="12" y="14002"/>
                    </a:cubicBezTo>
                    <a:cubicBezTo>
                      <a:pt x="12" y="14062"/>
                      <a:pt x="12" y="14133"/>
                      <a:pt x="12" y="14193"/>
                    </a:cubicBezTo>
                    <a:cubicBezTo>
                      <a:pt x="12" y="14264"/>
                      <a:pt x="12" y="14324"/>
                      <a:pt x="12" y="14395"/>
                    </a:cubicBezTo>
                    <a:cubicBezTo>
                      <a:pt x="12" y="14455"/>
                      <a:pt x="12" y="14526"/>
                      <a:pt x="12" y="14586"/>
                    </a:cubicBezTo>
                    <a:cubicBezTo>
                      <a:pt x="12" y="14645"/>
                      <a:pt x="12" y="14717"/>
                      <a:pt x="12" y="14776"/>
                    </a:cubicBezTo>
                    <a:cubicBezTo>
                      <a:pt x="12" y="14848"/>
                      <a:pt x="12" y="14907"/>
                      <a:pt x="12" y="14979"/>
                    </a:cubicBezTo>
                    <a:cubicBezTo>
                      <a:pt x="12" y="15038"/>
                      <a:pt x="12" y="15110"/>
                      <a:pt x="12" y="15169"/>
                    </a:cubicBezTo>
                    <a:cubicBezTo>
                      <a:pt x="12" y="15229"/>
                      <a:pt x="12" y="15300"/>
                      <a:pt x="12" y="15360"/>
                    </a:cubicBezTo>
                    <a:cubicBezTo>
                      <a:pt x="12" y="15431"/>
                      <a:pt x="12" y="15491"/>
                      <a:pt x="12" y="15562"/>
                    </a:cubicBezTo>
                    <a:cubicBezTo>
                      <a:pt x="12" y="15622"/>
                      <a:pt x="12" y="15693"/>
                      <a:pt x="12" y="15753"/>
                    </a:cubicBezTo>
                    <a:cubicBezTo>
                      <a:pt x="12" y="15812"/>
                      <a:pt x="12" y="15884"/>
                      <a:pt x="12" y="15943"/>
                    </a:cubicBezTo>
                    <a:cubicBezTo>
                      <a:pt x="12" y="16015"/>
                      <a:pt x="12" y="16074"/>
                      <a:pt x="12" y="16146"/>
                    </a:cubicBezTo>
                    <a:cubicBezTo>
                      <a:pt x="12" y="16205"/>
                      <a:pt x="12" y="16276"/>
                      <a:pt x="12" y="16336"/>
                    </a:cubicBezTo>
                    <a:cubicBezTo>
                      <a:pt x="12" y="16396"/>
                      <a:pt x="12" y="16467"/>
                      <a:pt x="12" y="16527"/>
                    </a:cubicBezTo>
                    <a:cubicBezTo>
                      <a:pt x="12" y="16598"/>
                      <a:pt x="12" y="16657"/>
                      <a:pt x="12" y="16729"/>
                    </a:cubicBezTo>
                    <a:cubicBezTo>
                      <a:pt x="12" y="16788"/>
                      <a:pt x="12" y="16860"/>
                      <a:pt x="12" y="16919"/>
                    </a:cubicBezTo>
                    <a:cubicBezTo>
                      <a:pt x="12" y="16979"/>
                      <a:pt x="12" y="17050"/>
                      <a:pt x="12" y="17110"/>
                    </a:cubicBezTo>
                    <a:cubicBezTo>
                      <a:pt x="12" y="17181"/>
                      <a:pt x="12" y="17241"/>
                      <a:pt x="12" y="17312"/>
                    </a:cubicBezTo>
                    <a:cubicBezTo>
                      <a:pt x="12" y="17372"/>
                      <a:pt x="12" y="17443"/>
                      <a:pt x="12" y="17503"/>
                    </a:cubicBezTo>
                    <a:cubicBezTo>
                      <a:pt x="12" y="17562"/>
                      <a:pt x="12" y="17634"/>
                      <a:pt x="12" y="17693"/>
                    </a:cubicBezTo>
                    <a:cubicBezTo>
                      <a:pt x="12" y="17765"/>
                      <a:pt x="12" y="17824"/>
                      <a:pt x="12" y="17896"/>
                    </a:cubicBezTo>
                    <a:cubicBezTo>
                      <a:pt x="12" y="17955"/>
                      <a:pt x="12" y="18015"/>
                      <a:pt x="12" y="18086"/>
                    </a:cubicBezTo>
                    <a:cubicBezTo>
                      <a:pt x="12" y="18146"/>
                      <a:pt x="12" y="18217"/>
                      <a:pt x="12" y="18277"/>
                    </a:cubicBezTo>
                    <a:cubicBezTo>
                      <a:pt x="12" y="18348"/>
                      <a:pt x="12" y="18408"/>
                      <a:pt x="12" y="18479"/>
                    </a:cubicBezTo>
                    <a:cubicBezTo>
                      <a:pt x="12" y="18539"/>
                      <a:pt x="12" y="18598"/>
                      <a:pt x="12" y="18670"/>
                    </a:cubicBezTo>
                    <a:cubicBezTo>
                      <a:pt x="12" y="18729"/>
                      <a:pt x="12" y="18801"/>
                      <a:pt x="12" y="18860"/>
                    </a:cubicBezTo>
                    <a:cubicBezTo>
                      <a:pt x="12" y="18932"/>
                      <a:pt x="12" y="18991"/>
                      <a:pt x="12" y="19063"/>
                    </a:cubicBezTo>
                    <a:cubicBezTo>
                      <a:pt x="12" y="19122"/>
                      <a:pt x="12" y="19182"/>
                      <a:pt x="12" y="19253"/>
                    </a:cubicBezTo>
                    <a:cubicBezTo>
                      <a:pt x="12" y="19313"/>
                      <a:pt x="12" y="19384"/>
                      <a:pt x="12" y="19444"/>
                    </a:cubicBezTo>
                    <a:cubicBezTo>
                      <a:pt x="12" y="19515"/>
                      <a:pt x="12" y="19575"/>
                      <a:pt x="12" y="19646"/>
                    </a:cubicBezTo>
                    <a:cubicBezTo>
                      <a:pt x="12" y="19705"/>
                      <a:pt x="12" y="19765"/>
                      <a:pt x="12" y="19836"/>
                    </a:cubicBezTo>
                    <a:cubicBezTo>
                      <a:pt x="12" y="19896"/>
                      <a:pt x="12" y="19967"/>
                      <a:pt x="12" y="20027"/>
                    </a:cubicBezTo>
                    <a:cubicBezTo>
                      <a:pt x="12" y="20098"/>
                      <a:pt x="12" y="20158"/>
                      <a:pt x="12" y="20229"/>
                    </a:cubicBezTo>
                    <a:cubicBezTo>
                      <a:pt x="12" y="20289"/>
                      <a:pt x="12" y="20348"/>
                      <a:pt x="12" y="20420"/>
                    </a:cubicBezTo>
                    <a:cubicBezTo>
                      <a:pt x="12" y="20479"/>
                      <a:pt x="12" y="20551"/>
                      <a:pt x="12" y="20610"/>
                    </a:cubicBezTo>
                    <a:cubicBezTo>
                      <a:pt x="12" y="20682"/>
                      <a:pt x="12" y="20741"/>
                      <a:pt x="12" y="20813"/>
                    </a:cubicBezTo>
                    <a:cubicBezTo>
                      <a:pt x="12" y="20872"/>
                      <a:pt x="12" y="20932"/>
                      <a:pt x="12" y="21003"/>
                    </a:cubicBezTo>
                    <a:cubicBezTo>
                      <a:pt x="12" y="21063"/>
                      <a:pt x="12" y="21134"/>
                      <a:pt x="12" y="21194"/>
                    </a:cubicBezTo>
                    <a:cubicBezTo>
                      <a:pt x="12" y="21265"/>
                      <a:pt x="12" y="21325"/>
                      <a:pt x="12" y="21396"/>
                    </a:cubicBezTo>
                    <a:cubicBezTo>
                      <a:pt x="12" y="21456"/>
                      <a:pt x="12" y="21515"/>
                      <a:pt x="12" y="21587"/>
                    </a:cubicBezTo>
                    <a:cubicBezTo>
                      <a:pt x="0" y="22515"/>
                      <a:pt x="500" y="23373"/>
                      <a:pt x="1310" y="23837"/>
                    </a:cubicBezTo>
                    <a:lnTo>
                      <a:pt x="36612" y="44208"/>
                    </a:lnTo>
                    <a:cubicBezTo>
                      <a:pt x="37416" y="44679"/>
                      <a:pt x="38315" y="44914"/>
                      <a:pt x="39215" y="44914"/>
                    </a:cubicBezTo>
                    <a:cubicBezTo>
                      <a:pt x="40115" y="44914"/>
                      <a:pt x="41017" y="44679"/>
                      <a:pt x="41827" y="44208"/>
                    </a:cubicBezTo>
                    <a:lnTo>
                      <a:pt x="77129" y="23837"/>
                    </a:lnTo>
                    <a:cubicBezTo>
                      <a:pt x="77939" y="23373"/>
                      <a:pt x="78439" y="22515"/>
                      <a:pt x="78427" y="21587"/>
                    </a:cubicBezTo>
                    <a:lnTo>
                      <a:pt x="78427" y="21384"/>
                    </a:lnTo>
                    <a:lnTo>
                      <a:pt x="78427" y="21194"/>
                    </a:lnTo>
                    <a:lnTo>
                      <a:pt x="78427" y="21003"/>
                    </a:lnTo>
                    <a:lnTo>
                      <a:pt x="78427" y="20801"/>
                    </a:lnTo>
                    <a:lnTo>
                      <a:pt x="78427" y="20610"/>
                    </a:lnTo>
                    <a:lnTo>
                      <a:pt x="78427" y="20420"/>
                    </a:lnTo>
                    <a:lnTo>
                      <a:pt x="78427" y="20217"/>
                    </a:lnTo>
                    <a:lnTo>
                      <a:pt x="78427" y="20027"/>
                    </a:lnTo>
                    <a:lnTo>
                      <a:pt x="78427" y="19836"/>
                    </a:lnTo>
                    <a:lnTo>
                      <a:pt x="78427" y="19634"/>
                    </a:lnTo>
                    <a:lnTo>
                      <a:pt x="78427" y="19444"/>
                    </a:lnTo>
                    <a:lnTo>
                      <a:pt x="78427" y="19253"/>
                    </a:lnTo>
                    <a:lnTo>
                      <a:pt x="78427" y="19051"/>
                    </a:lnTo>
                    <a:lnTo>
                      <a:pt x="78427" y="18860"/>
                    </a:lnTo>
                    <a:lnTo>
                      <a:pt x="78427" y="18670"/>
                    </a:lnTo>
                    <a:lnTo>
                      <a:pt x="78427" y="18467"/>
                    </a:lnTo>
                    <a:lnTo>
                      <a:pt x="78427" y="18277"/>
                    </a:lnTo>
                    <a:lnTo>
                      <a:pt x="78427" y="18086"/>
                    </a:lnTo>
                    <a:lnTo>
                      <a:pt x="78427" y="17884"/>
                    </a:lnTo>
                    <a:lnTo>
                      <a:pt x="78427" y="17693"/>
                    </a:lnTo>
                    <a:lnTo>
                      <a:pt x="78427" y="17503"/>
                    </a:lnTo>
                    <a:lnTo>
                      <a:pt x="78427" y="17300"/>
                    </a:lnTo>
                    <a:lnTo>
                      <a:pt x="78427" y="17110"/>
                    </a:lnTo>
                    <a:lnTo>
                      <a:pt x="78427" y="16919"/>
                    </a:lnTo>
                    <a:lnTo>
                      <a:pt x="78427" y="16717"/>
                    </a:lnTo>
                    <a:lnTo>
                      <a:pt x="78427" y="16527"/>
                    </a:lnTo>
                    <a:lnTo>
                      <a:pt x="78427" y="16336"/>
                    </a:lnTo>
                    <a:lnTo>
                      <a:pt x="78427" y="16146"/>
                    </a:lnTo>
                    <a:lnTo>
                      <a:pt x="78427" y="15943"/>
                    </a:lnTo>
                    <a:lnTo>
                      <a:pt x="78427" y="15753"/>
                    </a:lnTo>
                    <a:lnTo>
                      <a:pt x="78427" y="15562"/>
                    </a:lnTo>
                    <a:lnTo>
                      <a:pt x="78427" y="15360"/>
                    </a:lnTo>
                    <a:lnTo>
                      <a:pt x="78427" y="15169"/>
                    </a:lnTo>
                    <a:lnTo>
                      <a:pt x="78427" y="14979"/>
                    </a:lnTo>
                    <a:lnTo>
                      <a:pt x="78427" y="14776"/>
                    </a:lnTo>
                    <a:lnTo>
                      <a:pt x="78427" y="14586"/>
                    </a:lnTo>
                    <a:lnTo>
                      <a:pt x="78427" y="14395"/>
                    </a:lnTo>
                    <a:lnTo>
                      <a:pt x="78427" y="14193"/>
                    </a:lnTo>
                    <a:lnTo>
                      <a:pt x="78427" y="14002"/>
                    </a:lnTo>
                    <a:lnTo>
                      <a:pt x="78427" y="13812"/>
                    </a:lnTo>
                    <a:lnTo>
                      <a:pt x="78427" y="13609"/>
                    </a:lnTo>
                    <a:lnTo>
                      <a:pt x="78427" y="13419"/>
                    </a:lnTo>
                    <a:lnTo>
                      <a:pt x="78427" y="13228"/>
                    </a:lnTo>
                    <a:lnTo>
                      <a:pt x="78427" y="13026"/>
                    </a:lnTo>
                    <a:lnTo>
                      <a:pt x="78427" y="12836"/>
                    </a:lnTo>
                    <a:lnTo>
                      <a:pt x="78427" y="12645"/>
                    </a:lnTo>
                    <a:lnTo>
                      <a:pt x="78427" y="12443"/>
                    </a:lnTo>
                    <a:lnTo>
                      <a:pt x="78427" y="12252"/>
                    </a:lnTo>
                    <a:lnTo>
                      <a:pt x="78427" y="12062"/>
                    </a:lnTo>
                    <a:lnTo>
                      <a:pt x="78427" y="11859"/>
                    </a:lnTo>
                    <a:lnTo>
                      <a:pt x="78427" y="11669"/>
                    </a:lnTo>
                    <a:lnTo>
                      <a:pt x="78427" y="11478"/>
                    </a:lnTo>
                    <a:lnTo>
                      <a:pt x="78427" y="11276"/>
                    </a:lnTo>
                    <a:lnTo>
                      <a:pt x="78427" y="11085"/>
                    </a:lnTo>
                    <a:lnTo>
                      <a:pt x="78427" y="10895"/>
                    </a:lnTo>
                    <a:lnTo>
                      <a:pt x="78427" y="10692"/>
                    </a:lnTo>
                    <a:lnTo>
                      <a:pt x="78427" y="10502"/>
                    </a:lnTo>
                    <a:lnTo>
                      <a:pt x="78427" y="10311"/>
                    </a:lnTo>
                    <a:lnTo>
                      <a:pt x="78427" y="10109"/>
                    </a:lnTo>
                    <a:lnTo>
                      <a:pt x="78427" y="9919"/>
                    </a:lnTo>
                    <a:lnTo>
                      <a:pt x="78427" y="9728"/>
                    </a:lnTo>
                    <a:lnTo>
                      <a:pt x="78427" y="9526"/>
                    </a:lnTo>
                    <a:lnTo>
                      <a:pt x="78427" y="9335"/>
                    </a:lnTo>
                    <a:lnTo>
                      <a:pt x="78427" y="9145"/>
                    </a:lnTo>
                    <a:lnTo>
                      <a:pt x="78427" y="8942"/>
                    </a:lnTo>
                    <a:lnTo>
                      <a:pt x="78427" y="8752"/>
                    </a:lnTo>
                    <a:lnTo>
                      <a:pt x="78427" y="8561"/>
                    </a:lnTo>
                    <a:lnTo>
                      <a:pt x="78427" y="8359"/>
                    </a:lnTo>
                    <a:lnTo>
                      <a:pt x="78427" y="8168"/>
                    </a:lnTo>
                    <a:lnTo>
                      <a:pt x="78427" y="7978"/>
                    </a:lnTo>
                    <a:lnTo>
                      <a:pt x="78427" y="7775"/>
                    </a:lnTo>
                    <a:lnTo>
                      <a:pt x="78427" y="7585"/>
                    </a:lnTo>
                    <a:lnTo>
                      <a:pt x="78427" y="7394"/>
                    </a:lnTo>
                    <a:lnTo>
                      <a:pt x="78427" y="7192"/>
                    </a:lnTo>
                    <a:lnTo>
                      <a:pt x="78427" y="7002"/>
                    </a:lnTo>
                    <a:lnTo>
                      <a:pt x="78427" y="6811"/>
                    </a:lnTo>
                    <a:lnTo>
                      <a:pt x="78427" y="6609"/>
                    </a:lnTo>
                    <a:lnTo>
                      <a:pt x="78427" y="6418"/>
                    </a:lnTo>
                    <a:lnTo>
                      <a:pt x="78427" y="6228"/>
                    </a:lnTo>
                    <a:lnTo>
                      <a:pt x="78427" y="6025"/>
                    </a:lnTo>
                    <a:lnTo>
                      <a:pt x="78427" y="5835"/>
                    </a:lnTo>
                    <a:lnTo>
                      <a:pt x="78427" y="5644"/>
                    </a:lnTo>
                    <a:lnTo>
                      <a:pt x="78427" y="5442"/>
                    </a:lnTo>
                    <a:lnTo>
                      <a:pt x="78427" y="5251"/>
                    </a:lnTo>
                    <a:lnTo>
                      <a:pt x="78427" y="5061"/>
                    </a:lnTo>
                    <a:lnTo>
                      <a:pt x="78427" y="4858"/>
                    </a:lnTo>
                    <a:lnTo>
                      <a:pt x="78427" y="4668"/>
                    </a:lnTo>
                    <a:lnTo>
                      <a:pt x="78427" y="4477"/>
                    </a:lnTo>
                    <a:lnTo>
                      <a:pt x="78427" y="4275"/>
                    </a:lnTo>
                    <a:lnTo>
                      <a:pt x="78427" y="4085"/>
                    </a:lnTo>
                    <a:lnTo>
                      <a:pt x="78427" y="3894"/>
                    </a:lnTo>
                    <a:lnTo>
                      <a:pt x="78427" y="3692"/>
                    </a:lnTo>
                    <a:lnTo>
                      <a:pt x="78427" y="3501"/>
                    </a:lnTo>
                    <a:lnTo>
                      <a:pt x="78427" y="3311"/>
                    </a:lnTo>
                    <a:lnTo>
                      <a:pt x="78427" y="3108"/>
                    </a:lnTo>
                    <a:lnTo>
                      <a:pt x="78427" y="2918"/>
                    </a:lnTo>
                    <a:lnTo>
                      <a:pt x="78427" y="2727"/>
                    </a:lnTo>
                    <a:lnTo>
                      <a:pt x="78427" y="2525"/>
                    </a:lnTo>
                    <a:lnTo>
                      <a:pt x="78427" y="2334"/>
                    </a:lnTo>
                    <a:lnTo>
                      <a:pt x="78427" y="2144"/>
                    </a:lnTo>
                    <a:lnTo>
                      <a:pt x="78427" y="1941"/>
                    </a:lnTo>
                    <a:lnTo>
                      <a:pt x="78427" y="1751"/>
                    </a:lnTo>
                    <a:lnTo>
                      <a:pt x="78427" y="1560"/>
                    </a:lnTo>
                    <a:lnTo>
                      <a:pt x="78427" y="1358"/>
                    </a:lnTo>
                    <a:lnTo>
                      <a:pt x="78427" y="1167"/>
                    </a:lnTo>
                    <a:lnTo>
                      <a:pt x="78427" y="977"/>
                    </a:lnTo>
                    <a:lnTo>
                      <a:pt x="78427" y="775"/>
                    </a:lnTo>
                    <a:lnTo>
                      <a:pt x="78427" y="584"/>
                    </a:lnTo>
                    <a:lnTo>
                      <a:pt x="78427" y="394"/>
                    </a:lnTo>
                    <a:lnTo>
                      <a:pt x="78427" y="191"/>
                    </a:lnTo>
                    <a:lnTo>
                      <a:pt x="78427" y="1"/>
                    </a:lnTo>
                    <a:lnTo>
                      <a:pt x="78212" y="1"/>
                    </a:lnTo>
                    <a:cubicBezTo>
                      <a:pt x="78224" y="858"/>
                      <a:pt x="77760" y="1644"/>
                      <a:pt x="77022" y="2072"/>
                    </a:cubicBezTo>
                    <a:lnTo>
                      <a:pt x="41720" y="22444"/>
                    </a:lnTo>
                    <a:cubicBezTo>
                      <a:pt x="40946" y="22890"/>
                      <a:pt x="40083" y="23114"/>
                      <a:pt x="39218" y="23114"/>
                    </a:cubicBezTo>
                    <a:cubicBezTo>
                      <a:pt x="38353" y="23114"/>
                      <a:pt x="37487" y="22890"/>
                      <a:pt x="36707" y="22444"/>
                    </a:cubicBezTo>
                    <a:lnTo>
                      <a:pt x="1417" y="2072"/>
                    </a:lnTo>
                    <a:cubicBezTo>
                      <a:pt x="667" y="1644"/>
                      <a:pt x="215" y="858"/>
                      <a:pt x="226" y="1"/>
                    </a:cubicBezTo>
                    <a:close/>
                  </a:path>
                </a:pathLst>
              </a:custGeom>
              <a:gradFill>
                <a:gsLst>
                  <a:gs pos="0">
                    <a:srgbClr val="A0FDF1">
                      <a:alpha val="41568"/>
                      <a:alpha val="41520"/>
                    </a:srgbClr>
                  </a:gs>
                  <a:gs pos="100000">
                    <a:srgbClr val="FFFFFF">
                      <a:alpha val="37254"/>
                      <a:alpha val="41520"/>
                    </a:srgbClr>
                  </a:gs>
                </a:gsLst>
                <a:lin ang="5400012"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479" name="Google Shape;479;p17"/>
              <p:cNvSpPr/>
              <p:nvPr/>
            </p:nvSpPr>
            <p:spPr>
              <a:xfrm>
                <a:off x="5553063" y="1487604"/>
                <a:ext cx="1981525" cy="1164300"/>
              </a:xfrm>
              <a:custGeom>
                <a:avLst/>
                <a:gdLst/>
                <a:ahLst/>
                <a:cxnLst/>
                <a:rect l="l" t="t" r="r" b="b"/>
                <a:pathLst>
                  <a:path w="79261" h="46572" extrusionOk="0">
                    <a:moveTo>
                      <a:pt x="39635" y="1"/>
                    </a:moveTo>
                    <a:cubicBezTo>
                      <a:pt x="38749" y="1"/>
                      <a:pt x="37862" y="230"/>
                      <a:pt x="37065" y="688"/>
                    </a:cubicBezTo>
                    <a:lnTo>
                      <a:pt x="1679" y="21119"/>
                    </a:lnTo>
                    <a:cubicBezTo>
                      <a:pt x="1" y="22084"/>
                      <a:pt x="1" y="24489"/>
                      <a:pt x="1679" y="25453"/>
                    </a:cubicBezTo>
                    <a:lnTo>
                      <a:pt x="37065" y="45884"/>
                    </a:lnTo>
                    <a:cubicBezTo>
                      <a:pt x="37862" y="46343"/>
                      <a:pt x="38749" y="46572"/>
                      <a:pt x="39635" y="46572"/>
                    </a:cubicBezTo>
                    <a:cubicBezTo>
                      <a:pt x="40520" y="46572"/>
                      <a:pt x="41405" y="46343"/>
                      <a:pt x="42196" y="45884"/>
                    </a:cubicBezTo>
                    <a:lnTo>
                      <a:pt x="77594" y="25453"/>
                    </a:lnTo>
                    <a:cubicBezTo>
                      <a:pt x="79260" y="24489"/>
                      <a:pt x="79260" y="22084"/>
                      <a:pt x="77594" y="21119"/>
                    </a:cubicBezTo>
                    <a:lnTo>
                      <a:pt x="42196" y="688"/>
                    </a:lnTo>
                    <a:cubicBezTo>
                      <a:pt x="41405" y="230"/>
                      <a:pt x="40520" y="1"/>
                      <a:pt x="39635" y="1"/>
                    </a:cubicBezTo>
                    <a:close/>
                  </a:path>
                </a:pathLst>
              </a:custGeom>
              <a:solidFill>
                <a:srgbClr val="A0FDF1">
                  <a:alpha val="41520"/>
                </a:srgbClr>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sp>
        <p:nvSpPr>
          <p:cNvPr id="483" name="Google Shape;483;p17"/>
          <p:cNvSpPr/>
          <p:nvPr/>
        </p:nvSpPr>
        <p:spPr>
          <a:xfrm>
            <a:off x="2418775" y="3231450"/>
            <a:ext cx="1631125" cy="839600"/>
          </a:xfrm>
          <a:custGeom>
            <a:avLst/>
            <a:gdLst/>
            <a:ahLst/>
            <a:cxnLst/>
            <a:rect l="l" t="t" r="r" b="b"/>
            <a:pathLst>
              <a:path w="65245" h="33584" extrusionOk="0">
                <a:moveTo>
                  <a:pt x="65245" y="13264"/>
                </a:moveTo>
                <a:lnTo>
                  <a:pt x="33918" y="33584"/>
                </a:lnTo>
                <a:lnTo>
                  <a:pt x="6260" y="33584"/>
                </a:lnTo>
                <a:lnTo>
                  <a:pt x="5978" y="0"/>
                </a:lnTo>
                <a:lnTo>
                  <a:pt x="0" y="51"/>
                </a:lnTo>
              </a:path>
            </a:pathLst>
          </a:custGeom>
          <a:noFill/>
          <a:ln w="28575" cap="flat" cmpd="sng">
            <a:solidFill>
              <a:schemeClr val="accent4"/>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487" name="Google Shape;487;p17"/>
          <p:cNvSpPr/>
          <p:nvPr/>
        </p:nvSpPr>
        <p:spPr>
          <a:xfrm>
            <a:off x="5160025" y="3231450"/>
            <a:ext cx="1610400" cy="839600"/>
          </a:xfrm>
          <a:custGeom>
            <a:avLst/>
            <a:gdLst/>
            <a:ahLst/>
            <a:cxnLst/>
            <a:rect l="l" t="t" r="r" b="b"/>
            <a:pathLst>
              <a:path w="64416" h="33584" extrusionOk="0">
                <a:moveTo>
                  <a:pt x="0" y="13825"/>
                </a:moveTo>
                <a:lnTo>
                  <a:pt x="30498" y="33584"/>
                </a:lnTo>
                <a:lnTo>
                  <a:pt x="58156" y="33584"/>
                </a:lnTo>
                <a:lnTo>
                  <a:pt x="58438" y="0"/>
                </a:lnTo>
                <a:lnTo>
                  <a:pt x="64416" y="51"/>
                </a:lnTo>
              </a:path>
            </a:pathLst>
          </a:custGeom>
          <a:noFill/>
          <a:ln w="28575" cap="flat" cmpd="sng">
            <a:solidFill>
              <a:schemeClr val="accent4"/>
            </a:solidFill>
            <a:prstDash val="solid"/>
            <a:round/>
            <a:headEnd type="none" w="med" len="med"/>
            <a:tailEnd type="none" w="med" len="med"/>
          </a:ln>
        </p:spPr>
        <p:txBody>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endParaRPr/>
          </a:p>
        </p:txBody>
      </p:sp>
      <p:sp>
        <p:nvSpPr>
          <p:cNvPr id="5" name="مربع نص 4">
            <a:extLst>
              <a:ext uri="{FF2B5EF4-FFF2-40B4-BE49-F238E27FC236}">
                <a16:creationId xmlns:a16="http://schemas.microsoft.com/office/drawing/2014/main" id="{02A0FBBF-8752-1A29-6ECE-4B04BA4DA6B7}"/>
              </a:ext>
            </a:extLst>
          </p:cNvPr>
          <p:cNvSpPr txBox="1"/>
          <p:nvPr/>
        </p:nvSpPr>
        <p:spPr>
          <a:xfrm>
            <a:off x="3049602" y="294607"/>
            <a:ext cx="3206494" cy="954107"/>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2800" b="1">
                <a:solidFill>
                  <a:srgbClr val="FF0000"/>
                </a:solidFill>
                <a:latin typeface="Sakkal Majalla" panose="02000000000000000000" pitchFamily="2" charset="-78"/>
                <a:cs typeface="Sakkal Majalla" panose="02000000000000000000" pitchFamily="2" charset="-78"/>
              </a:rPr>
              <a:t>مهن علم البيانات </a:t>
            </a:r>
            <a:endParaRPr lang="en-US" sz="2800" b="1">
              <a:solidFill>
                <a:srgbClr val="FF0000"/>
              </a:solidFill>
              <a:latin typeface="Sakkal Majalla" panose="02000000000000000000" pitchFamily="2" charset="-78"/>
              <a:cs typeface="Sakkal Majalla" panose="02000000000000000000" pitchFamily="2" charset="-78"/>
            </a:endParaRPr>
          </a:p>
          <a:p>
            <a:pPr algn="ctr"/>
            <a:r>
              <a:rPr lang="en-US" sz="2800" b="1">
                <a:solidFill>
                  <a:srgbClr val="FF0000"/>
                </a:solidFill>
                <a:latin typeface="Sakkal Majalla" panose="02000000000000000000" pitchFamily="2" charset="-78"/>
                <a:cs typeface="Sakkal Majalla" panose="02000000000000000000" pitchFamily="2" charset="-78"/>
              </a:rPr>
              <a:t>Data Science jobs</a:t>
            </a:r>
          </a:p>
        </p:txBody>
      </p:sp>
      <p:sp>
        <p:nvSpPr>
          <p:cNvPr id="7" name="مربع نص 6">
            <a:extLst>
              <a:ext uri="{FF2B5EF4-FFF2-40B4-BE49-F238E27FC236}">
                <a16:creationId xmlns:a16="http://schemas.microsoft.com/office/drawing/2014/main" id="{BEFE9622-B2C9-7682-7572-7732ED1906E7}"/>
              </a:ext>
            </a:extLst>
          </p:cNvPr>
          <p:cNvSpPr txBox="1"/>
          <p:nvPr/>
        </p:nvSpPr>
        <p:spPr>
          <a:xfrm>
            <a:off x="7018151" y="765462"/>
            <a:ext cx="1717760" cy="421654"/>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lnSpc>
                <a:spcPct val="107000"/>
              </a:lnSpc>
              <a:spcAft>
                <a:spcPts val="800"/>
              </a:spcAft>
            </a:pPr>
            <a:r>
              <a:rPr lang="ar-SA" sz="2000">
                <a:solidFill>
                  <a:srgbClr val="4335AF"/>
                </a:solidFill>
                <a:effectLst>
                  <a:glow rad="228600">
                    <a:schemeClr val="accent6">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معماري بيانات</a:t>
            </a:r>
          </a:p>
        </p:txBody>
      </p:sp>
      <p:sp>
        <p:nvSpPr>
          <p:cNvPr id="11" name="مربع نص 10">
            <a:extLst>
              <a:ext uri="{FF2B5EF4-FFF2-40B4-BE49-F238E27FC236}">
                <a16:creationId xmlns:a16="http://schemas.microsoft.com/office/drawing/2014/main" id="{1539299A-132E-77FA-D667-0B1397E89AF1}"/>
              </a:ext>
            </a:extLst>
          </p:cNvPr>
          <p:cNvSpPr txBox="1"/>
          <p:nvPr/>
        </p:nvSpPr>
        <p:spPr>
          <a:xfrm>
            <a:off x="6770425" y="1278436"/>
            <a:ext cx="2203454" cy="1018227"/>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107000"/>
              </a:lnSpc>
              <a:spcAft>
                <a:spcPts val="800"/>
              </a:spcAft>
            </a:pPr>
            <a:r>
              <a:rPr lang="ar-SA" sz="1000" b="1">
                <a:solidFill>
                  <a:srgbClr val="4335AF"/>
                </a:solidFill>
                <a:effectLst/>
                <a:latin typeface="Sakkal Majalla" panose="02000000000000000000" pitchFamily="2" charset="-78"/>
                <a:ea typeface="Calibri" panose="020F0502020204030204" pitchFamily="34" charset="0"/>
                <a:cs typeface="Sakkal Majalla" panose="02000000000000000000" pitchFamily="2" charset="-78"/>
              </a:rPr>
              <a:t>مهمته : </a:t>
            </a:r>
            <a:r>
              <a:rPr lang="ar-SA" sz="1000" b="1">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مسؤول عن تخزين وسير المعلومات – </a:t>
            </a:r>
            <a:r>
              <a:rPr lang="ar-SA" sz="1000" b="1">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للشركات + المؤسسات </a:t>
            </a:r>
          </a:p>
          <a:p>
            <a:pPr algn="ctr" rtl="1">
              <a:lnSpc>
                <a:spcPct val="107000"/>
              </a:lnSpc>
              <a:spcAft>
                <a:spcPts val="800"/>
              </a:spcAft>
            </a:pPr>
            <a:r>
              <a:rPr lang="ar-SA" sz="1000" b="1">
                <a:solidFill>
                  <a:srgbClr val="FF0000"/>
                </a:solidFill>
                <a:latin typeface="Sakkal Majalla" panose="02000000000000000000" pitchFamily="2" charset="-78"/>
                <a:ea typeface="Calibri" panose="020F0502020204030204" pitchFamily="34" charset="0"/>
                <a:cs typeface="Sakkal Majalla" panose="02000000000000000000" pitchFamily="2" charset="-78"/>
              </a:rPr>
              <a:t>يعمل</a:t>
            </a:r>
            <a:r>
              <a:rPr lang="ar-SA" sz="1000" b="1">
                <a:solidFill>
                  <a:schemeClr val="tx1"/>
                </a:solidFill>
                <a:latin typeface="Sakkal Majalla" panose="02000000000000000000" pitchFamily="2" charset="-78"/>
                <a:ea typeface="Calibri" panose="020F0502020204030204" pitchFamily="34" charset="0"/>
                <a:cs typeface="Sakkal Majalla" panose="02000000000000000000" pitchFamily="2" charset="-78"/>
              </a:rPr>
              <a:t> مع علماء ومهندسي البيانات </a:t>
            </a:r>
            <a:r>
              <a:rPr lang="ar-SA" sz="1000" b="1">
                <a:solidFill>
                  <a:srgbClr val="FF0000"/>
                </a:solidFill>
                <a:latin typeface="Sakkal Majalla" panose="02000000000000000000" pitchFamily="2" charset="-78"/>
                <a:ea typeface="Calibri" panose="020F0502020204030204" pitchFamily="34" charset="0"/>
                <a:cs typeface="Sakkal Majalla" panose="02000000000000000000" pitchFamily="2" charset="-78"/>
              </a:rPr>
              <a:t>لتطوير طرق نقل البيانات بصورة مناسبة </a:t>
            </a:r>
            <a:r>
              <a:rPr lang="ar-SA" sz="1000" b="1">
                <a:solidFill>
                  <a:schemeClr val="tx1"/>
                </a:solidFill>
                <a:latin typeface="Sakkal Majalla" panose="02000000000000000000" pitchFamily="2" charset="-78"/>
                <a:ea typeface="Calibri" panose="020F0502020204030204" pitchFamily="34" charset="0"/>
                <a:cs typeface="Sakkal Majalla" panose="02000000000000000000" pitchFamily="2" charset="-78"/>
              </a:rPr>
              <a:t>لإدخال مجموعة البيانات وتحليلها وإخراج النتائج </a:t>
            </a:r>
            <a:endParaRPr lang="ar-SA" sz="1000" b="1" u="sng">
              <a:solidFill>
                <a:schemeClr val="accent6">
                  <a:lumMod val="75000"/>
                </a:schemeClr>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15" name="مربع نص 14">
            <a:extLst>
              <a:ext uri="{FF2B5EF4-FFF2-40B4-BE49-F238E27FC236}">
                <a16:creationId xmlns:a16="http://schemas.microsoft.com/office/drawing/2014/main" id="{242D282A-73BD-9256-5E5D-05ED17668409}"/>
              </a:ext>
            </a:extLst>
          </p:cNvPr>
          <p:cNvSpPr txBox="1"/>
          <p:nvPr/>
        </p:nvSpPr>
        <p:spPr>
          <a:xfrm>
            <a:off x="7013272" y="2497811"/>
            <a:ext cx="1717760" cy="421654"/>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lnSpc>
                <a:spcPct val="107000"/>
              </a:lnSpc>
              <a:spcAft>
                <a:spcPts val="800"/>
              </a:spcAft>
            </a:pPr>
            <a:r>
              <a:rPr lang="ar-SA" sz="2000">
                <a:solidFill>
                  <a:srgbClr val="4335AF"/>
                </a:solidFill>
                <a:effectLst>
                  <a:glow rad="228600">
                    <a:schemeClr val="accent6">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مهندس بيانات</a:t>
            </a:r>
          </a:p>
        </p:txBody>
      </p:sp>
      <p:sp>
        <p:nvSpPr>
          <p:cNvPr id="17" name="مربع نص 16">
            <a:extLst>
              <a:ext uri="{FF2B5EF4-FFF2-40B4-BE49-F238E27FC236}">
                <a16:creationId xmlns:a16="http://schemas.microsoft.com/office/drawing/2014/main" id="{7DB9CB1E-9D8D-483A-FE33-A9BC2ABA9428}"/>
              </a:ext>
            </a:extLst>
          </p:cNvPr>
          <p:cNvSpPr txBox="1"/>
          <p:nvPr/>
        </p:nvSpPr>
        <p:spPr>
          <a:xfrm>
            <a:off x="6811490" y="2909536"/>
            <a:ext cx="2203454" cy="688907"/>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107000"/>
              </a:lnSpc>
              <a:spcAft>
                <a:spcPts val="800"/>
              </a:spcAft>
            </a:pPr>
            <a:r>
              <a:rPr lang="ar-SA" sz="1000" b="1">
                <a:solidFill>
                  <a:srgbClr val="4335AF"/>
                </a:solidFill>
                <a:effectLst/>
                <a:latin typeface="Sakkal Majalla" panose="02000000000000000000" pitchFamily="2" charset="-78"/>
                <a:ea typeface="Calibri" panose="020F0502020204030204" pitchFamily="34" charset="0"/>
                <a:cs typeface="Sakkal Majalla" panose="02000000000000000000" pitchFamily="2" charset="-78"/>
              </a:rPr>
              <a:t>مهمته : </a:t>
            </a:r>
            <a:r>
              <a:rPr lang="ar-SA" sz="1000" b="1">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يساعد في بناء الإطار الرقمي لجمع البيانات وتخزينها ومعالجتها </a:t>
            </a:r>
          </a:p>
          <a:p>
            <a:pPr algn="ctr" rtl="1">
              <a:lnSpc>
                <a:spcPct val="107000"/>
              </a:lnSpc>
              <a:spcAft>
                <a:spcPts val="800"/>
              </a:spcAft>
            </a:pPr>
            <a:r>
              <a:rPr lang="ar-SA" sz="1000" b="1">
                <a:solidFill>
                  <a:schemeClr val="tx1"/>
                </a:solidFill>
                <a:latin typeface="Sakkal Majalla" panose="02000000000000000000" pitchFamily="2" charset="-78"/>
                <a:ea typeface="Calibri" panose="020F0502020204030204" pitchFamily="34" charset="0"/>
                <a:cs typeface="Sakkal Majalla" panose="02000000000000000000" pitchFamily="2" charset="-78"/>
              </a:rPr>
              <a:t>والتي يستخدمها علماء البيانات والمحللون في عملهم </a:t>
            </a:r>
            <a:endParaRPr lang="ar-SA" sz="1000" b="1">
              <a:solidFill>
                <a:schemeClr val="accent6">
                  <a:lumMod val="75000"/>
                </a:schemeClr>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19" name="مربع نص 18">
            <a:extLst>
              <a:ext uri="{FF2B5EF4-FFF2-40B4-BE49-F238E27FC236}">
                <a16:creationId xmlns:a16="http://schemas.microsoft.com/office/drawing/2014/main" id="{18D7C888-0F23-23B2-64FB-4019BD1131E2}"/>
              </a:ext>
            </a:extLst>
          </p:cNvPr>
          <p:cNvSpPr txBox="1"/>
          <p:nvPr/>
        </p:nvSpPr>
        <p:spPr>
          <a:xfrm>
            <a:off x="297896" y="765462"/>
            <a:ext cx="1989651" cy="421654"/>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lnSpc>
                <a:spcPct val="107000"/>
              </a:lnSpc>
              <a:spcAft>
                <a:spcPts val="800"/>
              </a:spcAft>
            </a:pPr>
            <a:r>
              <a:rPr lang="ar-SA" sz="2000">
                <a:solidFill>
                  <a:srgbClr val="4335AF"/>
                </a:solidFill>
                <a:effectLst>
                  <a:glow rad="228600">
                    <a:schemeClr val="accent6">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معماري البنية التحتية</a:t>
            </a:r>
          </a:p>
        </p:txBody>
      </p:sp>
      <p:sp>
        <p:nvSpPr>
          <p:cNvPr id="23" name="مربع نص 22">
            <a:extLst>
              <a:ext uri="{FF2B5EF4-FFF2-40B4-BE49-F238E27FC236}">
                <a16:creationId xmlns:a16="http://schemas.microsoft.com/office/drawing/2014/main" id="{E89DC996-E9A8-B289-71CD-B0767E3C09BB}"/>
              </a:ext>
            </a:extLst>
          </p:cNvPr>
          <p:cNvSpPr txBox="1"/>
          <p:nvPr/>
        </p:nvSpPr>
        <p:spPr>
          <a:xfrm>
            <a:off x="126268" y="1211804"/>
            <a:ext cx="2282382" cy="1450141"/>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107000"/>
              </a:lnSpc>
              <a:spcAft>
                <a:spcPts val="800"/>
              </a:spcAft>
            </a:pPr>
            <a:r>
              <a:rPr lang="ar-SA" sz="1000" b="1">
                <a:solidFill>
                  <a:srgbClr val="4335AF"/>
                </a:solidFill>
                <a:effectLst/>
                <a:latin typeface="Sakkal Majalla" panose="02000000000000000000" pitchFamily="2" charset="-78"/>
                <a:ea typeface="Calibri" panose="020F0502020204030204" pitchFamily="34" charset="0"/>
                <a:cs typeface="Sakkal Majalla" panose="02000000000000000000" pitchFamily="2" charset="-78"/>
              </a:rPr>
              <a:t>مهمته : </a:t>
            </a:r>
            <a:r>
              <a:rPr lang="ar-SA" sz="1000" b="1">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يختص في إدارة البنية التحتية حيث يتم تخزين البيانات ومعالجتها </a:t>
            </a:r>
          </a:p>
          <a:p>
            <a:pPr algn="ctr" rtl="1">
              <a:lnSpc>
                <a:spcPct val="107000"/>
              </a:lnSpc>
              <a:spcAft>
                <a:spcPts val="800"/>
              </a:spcAft>
            </a:pPr>
            <a:r>
              <a:rPr lang="ar-SA" sz="1000" b="1">
                <a:solidFill>
                  <a:schemeClr val="tx1"/>
                </a:solidFill>
                <a:latin typeface="Sakkal Majalla" panose="02000000000000000000" pitchFamily="2" charset="-78"/>
                <a:ea typeface="Calibri" panose="020F0502020204030204" pitchFamily="34" charset="0"/>
                <a:cs typeface="Sakkal Majalla" panose="02000000000000000000" pitchFamily="2" charset="-78"/>
              </a:rPr>
              <a:t>ويأخذ بالاعتبار عوامل مثل خصوصية البيانات والحماية وأداء البنية التحتية على الخوادم حيث يتم تحليل البيانات </a:t>
            </a:r>
          </a:p>
          <a:p>
            <a:pPr algn="ctr" rtl="1">
              <a:lnSpc>
                <a:spcPct val="107000"/>
              </a:lnSpc>
              <a:spcAft>
                <a:spcPts val="800"/>
              </a:spcAft>
            </a:pPr>
            <a:r>
              <a:rPr lang="ar-SA" sz="1000" b="1">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ولقد أصبحت مشروعات علم البيانات أكثر تعقيدا لهذا يحتاجوا مهندسو البنية التحتية إلى التأكد من معالجة البينات ضمن الجداول الزمنية المناسبة .</a:t>
            </a:r>
          </a:p>
        </p:txBody>
      </p:sp>
      <p:sp>
        <p:nvSpPr>
          <p:cNvPr id="25" name="مربع نص 24">
            <a:extLst>
              <a:ext uri="{FF2B5EF4-FFF2-40B4-BE49-F238E27FC236}">
                <a16:creationId xmlns:a16="http://schemas.microsoft.com/office/drawing/2014/main" id="{C58235A3-A4D9-D525-2DA6-D377DE395902}"/>
              </a:ext>
            </a:extLst>
          </p:cNvPr>
          <p:cNvSpPr txBox="1"/>
          <p:nvPr/>
        </p:nvSpPr>
        <p:spPr>
          <a:xfrm>
            <a:off x="535704" y="2696577"/>
            <a:ext cx="1717760" cy="421654"/>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rtl="1">
              <a:lnSpc>
                <a:spcPct val="107000"/>
              </a:lnSpc>
              <a:spcAft>
                <a:spcPts val="800"/>
              </a:spcAft>
            </a:pPr>
            <a:r>
              <a:rPr lang="ar-SA" sz="2000">
                <a:solidFill>
                  <a:srgbClr val="4335AF"/>
                </a:solidFill>
                <a:effectLst>
                  <a:glow rad="228600">
                    <a:schemeClr val="accent6">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محلل بيانات</a:t>
            </a:r>
          </a:p>
        </p:txBody>
      </p:sp>
      <p:sp>
        <p:nvSpPr>
          <p:cNvPr id="29" name="مربع نص 28">
            <a:extLst>
              <a:ext uri="{FF2B5EF4-FFF2-40B4-BE49-F238E27FC236}">
                <a16:creationId xmlns:a16="http://schemas.microsoft.com/office/drawing/2014/main" id="{1F7A439D-DAF4-F57A-5E99-3D372C34C8A3}"/>
              </a:ext>
            </a:extLst>
          </p:cNvPr>
          <p:cNvSpPr txBox="1"/>
          <p:nvPr/>
        </p:nvSpPr>
        <p:spPr>
          <a:xfrm>
            <a:off x="222625" y="3131921"/>
            <a:ext cx="2203454" cy="750975"/>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107000"/>
              </a:lnSpc>
              <a:spcAft>
                <a:spcPts val="800"/>
              </a:spcAft>
            </a:pPr>
            <a:r>
              <a:rPr lang="ar-SA" sz="1000" b="1">
                <a:solidFill>
                  <a:srgbClr val="4335AF"/>
                </a:solidFill>
                <a:effectLst/>
                <a:latin typeface="Sakkal Majalla" panose="02000000000000000000" pitchFamily="2" charset="-78"/>
                <a:ea typeface="Calibri" panose="020F0502020204030204" pitchFamily="34" charset="0"/>
                <a:cs typeface="Sakkal Majalla" panose="02000000000000000000" pitchFamily="2" charset="-78"/>
              </a:rPr>
              <a:t>مهمته : </a:t>
            </a:r>
            <a:r>
              <a:rPr lang="ar-SA" sz="1000" b="1" u="sng">
                <a:solidFill>
                  <a:schemeClr val="accent6"/>
                </a:solidFill>
                <a:effectLst/>
                <a:latin typeface="Sakkal Majalla" panose="02000000000000000000" pitchFamily="2" charset="-78"/>
                <a:ea typeface="Calibri" panose="020F0502020204030204" pitchFamily="34" charset="0"/>
                <a:cs typeface="Sakkal Majalla" panose="02000000000000000000" pitchFamily="2" charset="-78"/>
              </a:rPr>
              <a:t>هو محترف </a:t>
            </a:r>
            <a:r>
              <a:rPr lang="ar-SA" sz="1000" b="1">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يأخذ الرؤى من مجموعات البيانات المعالجة وينشئ التقارير والتصورات والتحليلات الأخرى المتنوعة</a:t>
            </a:r>
            <a:r>
              <a:rPr lang="ar-SA" sz="1000" b="1">
                <a:solidFill>
                  <a:schemeClr val="tx1"/>
                </a:solidFill>
                <a:effectLst/>
                <a:latin typeface="Sakkal Majalla" panose="02000000000000000000" pitchFamily="2" charset="-78"/>
                <a:ea typeface="Calibri" panose="020F0502020204030204" pitchFamily="34" charset="0"/>
                <a:cs typeface="Sakkal Majalla" panose="02000000000000000000" pitchFamily="2" charset="-78"/>
              </a:rPr>
              <a:t> والتي تتماشى مع الأهداف الرئيسة التي ينبغي للحل المبني على علم البيانات تحقيقها  </a:t>
            </a:r>
          </a:p>
        </p:txBody>
      </p:sp>
    </p:spTree>
    <p:extLst>
      <p:ext uri="{BB962C8B-B14F-4D97-AF65-F5344CB8AC3E}">
        <p14:creationId xmlns:p14="http://schemas.microsoft.com/office/powerpoint/2010/main" val="34658330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p:stCondLst>
                              <p:cond delay="0"/>
                            </p:stCondLst>
                            <p:childTnLst>
                              <p:par>
                                <p:cTn id="11" presetID="2" presetClass="entr" presetSubtype="4" dur="50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p:stCondLst>
                              <p:cond delay="0"/>
                            </p:stCondLst>
                            <p:childTnLst>
                              <p:par>
                                <p:cTn id="17" presetID="2" presetClass="entr" presetSubtype="4" dur="50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p:stCondLst>
                              <p:cond delay="0"/>
                            </p:stCondLst>
                            <p:childTnLst>
                              <p:par>
                                <p:cTn id="23" presetID="2" presetClass="entr" presetSubtype="4" dur="500"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p:stCondLst>
                              <p:cond delay="0"/>
                            </p:stCondLst>
                            <p:childTnLst>
                              <p:par>
                                <p:cTn id="29" presetID="2" presetClass="entr" presetSubtype="4" dur="50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ppt_x"/>
                                          </p:val>
                                        </p:tav>
                                        <p:tav tm="100000">
                                          <p:val>
                                            <p:strVal val="#ppt_x"/>
                                          </p:val>
                                        </p:tav>
                                      </p:tavLst>
                                    </p:anim>
                                    <p:anim calcmode="lin" valueType="num">
                                      <p:cBhvr additive="base">
                                        <p:cTn id="3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p:stCondLst>
                              <p:cond delay="0"/>
                            </p:stCondLst>
                            <p:childTnLst>
                              <p:par>
                                <p:cTn id="35" presetID="2" presetClass="entr" presetSubtype="4" dur="500"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500" fill="hold"/>
                                        <p:tgtEl>
                                          <p:spTgt spid="23"/>
                                        </p:tgtEl>
                                        <p:attrNameLst>
                                          <p:attrName>ppt_x</p:attrName>
                                        </p:attrNameLst>
                                      </p:cBhvr>
                                      <p:tavLst>
                                        <p:tav tm="0">
                                          <p:val>
                                            <p:strVal val="#ppt_x"/>
                                          </p:val>
                                        </p:tav>
                                        <p:tav tm="100000">
                                          <p:val>
                                            <p:strVal val="#ppt_x"/>
                                          </p:val>
                                        </p:tav>
                                      </p:tavLst>
                                    </p:anim>
                                    <p:anim calcmode="lin" valueType="num">
                                      <p:cBhvr additive="base">
                                        <p:cTn id="3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p:stCondLst>
                              <p:cond delay="0"/>
                            </p:stCondLst>
                            <p:childTnLst>
                              <p:par>
                                <p:cTn id="41" presetID="2" presetClass="entr" presetSubtype="4" dur="50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500" fill="hold"/>
                                        <p:tgtEl>
                                          <p:spTgt spid="25"/>
                                        </p:tgtEl>
                                        <p:attrNameLst>
                                          <p:attrName>ppt_x</p:attrName>
                                        </p:attrNameLst>
                                      </p:cBhvr>
                                      <p:tavLst>
                                        <p:tav tm="0">
                                          <p:val>
                                            <p:strVal val="#ppt_x"/>
                                          </p:val>
                                        </p:tav>
                                        <p:tav tm="100000">
                                          <p:val>
                                            <p:strVal val="#ppt_x"/>
                                          </p:val>
                                        </p:tav>
                                      </p:tavLst>
                                    </p:anim>
                                    <p:anim calcmode="lin" valueType="num">
                                      <p:cBhvr additive="base">
                                        <p:cTn id="44"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p:stCondLst>
                              <p:cond delay="0"/>
                            </p:stCondLst>
                            <p:childTnLst>
                              <p:par>
                                <p:cTn id="47" presetID="2" presetClass="entr" presetSubtype="4" dur="500"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additive="base">
                                        <p:cTn id="49" dur="500" fill="hold"/>
                                        <p:tgtEl>
                                          <p:spTgt spid="29"/>
                                        </p:tgtEl>
                                        <p:attrNameLst>
                                          <p:attrName>ppt_x</p:attrName>
                                        </p:attrNameLst>
                                      </p:cBhvr>
                                      <p:tavLst>
                                        <p:tav tm="0">
                                          <p:val>
                                            <p:strVal val="#ppt_x"/>
                                          </p:val>
                                        </p:tav>
                                        <p:tav tm="100000">
                                          <p:val>
                                            <p:strVal val="#ppt_x"/>
                                          </p:val>
                                        </p:tav>
                                      </p:tavLst>
                                    </p:anim>
                                    <p:anim calcmode="lin" valueType="num">
                                      <p:cBhvr additive="base">
                                        <p:cTn id="5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animBg="1"/>
      <p:bldP spid="15" grpId="0"/>
      <p:bldP spid="17" grpId="0" animBg="1"/>
      <p:bldP spid="19" grpId="0"/>
      <p:bldP spid="23" grpId="0" animBg="1"/>
      <p:bldP spid="25" grpId="0"/>
      <p:bldP spid="29"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368807" y="876331"/>
            <a:ext cx="1386569" cy="674191"/>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5C266865-4763-0506-F3C2-192B54B1E264}"/>
              </a:ext>
            </a:extLst>
          </p:cNvPr>
          <p:cNvSpPr txBox="1"/>
          <p:nvPr/>
        </p:nvSpPr>
        <p:spPr>
          <a:xfrm>
            <a:off x="1538425" y="248393"/>
            <a:ext cx="6094476" cy="954107"/>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2800" b="1">
                <a:solidFill>
                  <a:srgbClr val="FF0000"/>
                </a:solidFill>
                <a:latin typeface="Sakkal Majalla" panose="02000000000000000000" pitchFamily="2" charset="-78"/>
                <a:cs typeface="Sakkal Majalla" panose="02000000000000000000" pitchFamily="2" charset="-78"/>
              </a:rPr>
              <a:t>مجتمعات</a:t>
            </a: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r>
              <a:rPr lang="ar-SA" sz="2800" b="1">
                <a:solidFill>
                  <a:srgbClr val="FF0000"/>
                </a:solidFill>
                <a:latin typeface="Sakkal Majalla" panose="02000000000000000000" pitchFamily="2" charset="-78"/>
                <a:cs typeface="Sakkal Majalla" panose="02000000000000000000" pitchFamily="2" charset="-78"/>
              </a:rPr>
              <a:t>علم البيانات عبر الإنترنت </a:t>
            </a:r>
            <a:endParaRPr lang="en-US" sz="2800" b="1">
              <a:solidFill>
                <a:srgbClr val="FF0000"/>
              </a:solidFill>
              <a:latin typeface="Sakkal Majalla" panose="02000000000000000000" pitchFamily="2" charset="-78"/>
              <a:cs typeface="Sakkal Majalla" panose="02000000000000000000" pitchFamily="2" charset="-78"/>
            </a:endParaRPr>
          </a:p>
          <a:p>
            <a:pPr algn="ctr"/>
            <a:r>
              <a:rPr lang="en-US" sz="2800" b="1">
                <a:solidFill>
                  <a:srgbClr val="FF0000"/>
                </a:solidFill>
                <a:latin typeface="Sakkal Majalla" panose="02000000000000000000" pitchFamily="2" charset="-78"/>
                <a:cs typeface="Sakkal Majalla" panose="02000000000000000000" pitchFamily="2" charset="-78"/>
              </a:rPr>
              <a:t>Data Science Online Communities</a:t>
            </a:r>
            <a:r>
              <a:rPr lang="ar-SA" sz="2800" b="1">
                <a:solidFill>
                  <a:srgbClr val="FF0000"/>
                </a:solidFill>
                <a:latin typeface="Sakkal Majalla" panose="02000000000000000000" pitchFamily="2" charset="-78"/>
                <a:cs typeface="Sakkal Majalla" panose="02000000000000000000" pitchFamily="2" charset="-78"/>
              </a:rPr>
              <a:t> </a:t>
            </a:r>
          </a:p>
        </p:txBody>
      </p:sp>
      <p:sp>
        <p:nvSpPr>
          <p:cNvPr id="5" name="مربع نص 4">
            <a:extLst>
              <a:ext uri="{FF2B5EF4-FFF2-40B4-BE49-F238E27FC236}">
                <a16:creationId xmlns:a16="http://schemas.microsoft.com/office/drawing/2014/main" id="{CB87268B-5BEC-0338-40B4-D23043556A67}"/>
              </a:ext>
            </a:extLst>
          </p:cNvPr>
          <p:cNvSpPr txBox="1"/>
          <p:nvPr/>
        </p:nvSpPr>
        <p:spPr>
          <a:xfrm>
            <a:off x="2055767" y="1464725"/>
            <a:ext cx="7000207" cy="3388107"/>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rtl="1">
              <a:lnSpc>
                <a:spcPct val="150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يرغب علماء البيانات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في البقاء على اتصال مع أقرانهم في هذا المجال أو في المهن المماثلة لتعلم أفكار وطرق جديدة لأن منهجيات وتقنيات علم البيانات دائمة التغير .</a:t>
            </a:r>
          </a:p>
          <a:p>
            <a:pPr algn="just" rtl="1">
              <a:lnSpc>
                <a:spcPct val="150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 وتوفر الموارد عبر الإنترنت لعلماء البيانات الفرصة فقط في الحفاظ على وتيرة معينة ، وهنا برزت الحاجة إلى وجود مجتمع من خبراء علم البيانات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لدعم هذا العمل وظهور مجموعة متنوعة من المنتديات والمجموعات عبر الإنترنت والتي تمكنهم من الاتصال معا وتطوير هذا المجال بكفاءة من خلال المشاركة في مجتمعاته عبر الإنترنت </a:t>
            </a:r>
            <a:r>
              <a:rPr lang="ar-SA" sz="2000">
                <a:effectLst/>
                <a:latin typeface="Sakkal Majalla" panose="02000000000000000000" pitchFamily="2" charset="-78"/>
                <a:ea typeface="Calibri" panose="020F0502020204030204" pitchFamily="34" charset="0"/>
                <a:cs typeface="Sakkal Majalla" panose="02000000000000000000" pitchFamily="2" charset="-78"/>
              </a:rPr>
              <a:t>. تشاهد هنا أبرز المجتمعات رغم أنه يعد مجالا مفتوحا لظهور مجتمعات جديدة أخرى قد تكون ناجحة أيضا .</a:t>
            </a:r>
            <a:endParaRPr lang="en-US" sz="2000">
              <a:effectLst/>
              <a:latin typeface="Sakkal Majalla" panose="02000000000000000000" pitchFamily="2" charset="-78"/>
              <a:ea typeface="Calibri" panose="020F0502020204030204" pitchFamily="34" charset="0"/>
              <a:cs typeface="Sakkal Majalla" panose="02000000000000000000" pitchFamily="2" charset="-78"/>
            </a:endParaRPr>
          </a:p>
        </p:txBody>
      </p:sp>
    </p:spTree>
    <p:extLst>
      <p:ext uri="{BB962C8B-B14F-4D97-AF65-F5344CB8AC3E}">
        <p14:creationId xmlns:p14="http://schemas.microsoft.com/office/powerpoint/2010/main" val="2264498508"/>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425966" y="910220"/>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EDAF4F1B-CA1A-670D-F454-950FA9471B5C}"/>
              </a:ext>
            </a:extLst>
          </p:cNvPr>
          <p:cNvSpPr txBox="1"/>
          <p:nvPr/>
        </p:nvSpPr>
        <p:spPr>
          <a:xfrm>
            <a:off x="5171125" y="2103801"/>
            <a:ext cx="3838522" cy="2068259"/>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rtl="1">
              <a:lnSpc>
                <a:spcPct val="107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شركة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تابعة لقوقل </a:t>
            </a:r>
            <a:r>
              <a:rPr lang="ar-SA" sz="2000">
                <a:effectLst/>
                <a:latin typeface="Sakkal Majalla" panose="02000000000000000000" pitchFamily="2" charset="-78"/>
                <a:ea typeface="Calibri" panose="020F0502020204030204" pitchFamily="34" charset="0"/>
                <a:cs typeface="Sakkal Majalla" panose="02000000000000000000" pitchFamily="2" charset="-78"/>
              </a:rPr>
              <a:t>، وهي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أكبر مجتمع لعلم البيانات </a:t>
            </a:r>
            <a:r>
              <a:rPr lang="ar-SA" sz="2000">
                <a:effectLst/>
                <a:latin typeface="Sakkal Majalla" panose="02000000000000000000" pitchFamily="2" charset="-78"/>
                <a:ea typeface="Calibri" panose="020F0502020204030204" pitchFamily="34" charset="0"/>
                <a:cs typeface="Sakkal Majalla" panose="02000000000000000000" pitchFamily="2" charset="-78"/>
              </a:rPr>
              <a:t>يضم ملايين الأعضاء النشطين ومجموعة واسعة من الموارد ، ويمكن لعلماء البيانات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العثور على مجموعات البيانات العامة والموارد التعليمية وبيئة العمل المستندة إلى مجموعة النظراء لدعم عمل تحليل البيانات الخاص بهم</a:t>
            </a:r>
            <a:endParaRPr lang="en-US"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endParaRPr>
          </a:p>
        </p:txBody>
      </p:sp>
      <p:pic>
        <p:nvPicPr>
          <p:cNvPr id="5" name="صورة 4" descr="صورة تحتوي على نص&#10;&#10;تم إنشاء الوصف تلقائياً">
            <a:extLst>
              <a:ext uri="{FF2B5EF4-FFF2-40B4-BE49-F238E27FC236}">
                <a16:creationId xmlns:a16="http://schemas.microsoft.com/office/drawing/2014/main" id="{82F9C3DA-D7A0-8566-42B6-773692D48B9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370184" y="257682"/>
            <a:ext cx="2762030" cy="4377719"/>
          </a:xfrm>
          <a:prstGeom prst="rect">
            <a:avLst/>
          </a:prstGeom>
        </p:spPr>
      </p:pic>
      <p:sp>
        <p:nvSpPr>
          <p:cNvPr id="8" name="مربع نص 7">
            <a:extLst>
              <a:ext uri="{FF2B5EF4-FFF2-40B4-BE49-F238E27FC236}">
                <a16:creationId xmlns:a16="http://schemas.microsoft.com/office/drawing/2014/main" id="{68C026CA-3A34-CDF0-FD33-0AC115AF0F05}"/>
              </a:ext>
            </a:extLst>
          </p:cNvPr>
          <p:cNvSpPr txBox="1"/>
          <p:nvPr/>
        </p:nvSpPr>
        <p:spPr>
          <a:xfrm>
            <a:off x="5665736" y="1349775"/>
            <a:ext cx="1692690" cy="646331"/>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600" b="1">
                <a:solidFill>
                  <a:srgbClr val="FF0000"/>
                </a:solidFill>
                <a:latin typeface="Sakkal Majalla" panose="02000000000000000000" pitchFamily="2" charset="-78"/>
                <a:cs typeface="Sakkal Majalla" panose="02000000000000000000" pitchFamily="2" charset="-78"/>
              </a:rPr>
              <a:t>Kaggle</a:t>
            </a:r>
            <a:r>
              <a:rPr lang="ar-SA" sz="24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endParaRPr lang="ar-SA" sz="2400">
              <a:solidFill>
                <a:srgbClr val="FF0000"/>
              </a:solidFill>
            </a:endParaRPr>
          </a:p>
        </p:txBody>
      </p:sp>
    </p:spTree>
    <p:extLst>
      <p:ext uri="{BB962C8B-B14F-4D97-AF65-F5344CB8AC3E}">
        <p14:creationId xmlns:p14="http://schemas.microsoft.com/office/powerpoint/2010/main" val="101341770"/>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8621A697-4EE8-2D81-8D2C-C9E81E797251}"/>
              </a:ext>
            </a:extLst>
          </p:cNvPr>
          <p:cNvSpPr txBox="1"/>
          <p:nvPr/>
        </p:nvSpPr>
        <p:spPr>
          <a:xfrm>
            <a:off x="2299353" y="2571750"/>
            <a:ext cx="6550385" cy="1080296"/>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rtl="1">
              <a:lnSpc>
                <a:spcPct val="107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مجتمـع بيانات </a:t>
            </a:r>
            <a:r>
              <a:rPr lang="en-US"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IBM</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 عبـارة عـن مـنـتـدى </a:t>
            </a:r>
            <a:r>
              <a:rPr lang="ar-SA" sz="2000">
                <a:effectLst/>
                <a:latin typeface="Sakkal Majalla" panose="02000000000000000000" pitchFamily="2" charset="-78"/>
                <a:ea typeface="Calibri" panose="020F0502020204030204" pitchFamily="34" charset="0"/>
                <a:cs typeface="Sakkal Majalla" panose="02000000000000000000" pitchFamily="2" charset="-78"/>
              </a:rPr>
              <a:t>عـبر الإنترنـت بـه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مـدونـات مخصصة لعلـم البيانات </a:t>
            </a:r>
            <a:r>
              <a:rPr lang="ar-SA" sz="2000">
                <a:effectLst/>
                <a:latin typeface="Sakkal Majalla" panose="02000000000000000000" pitchFamily="2" charset="-78"/>
                <a:ea typeface="Calibri" panose="020F0502020204030204" pitchFamily="34" charset="0"/>
                <a:cs typeface="Sakkal Majalla" panose="02000000000000000000" pitchFamily="2" charset="-78"/>
              </a:rPr>
              <a:t>.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يستضيف الأوراق البحثية والبـث عـبـر الإنترنت والعروض التقديمية التي يتم تحديثها </a:t>
            </a:r>
            <a:r>
              <a:rPr lang="ar-SA" sz="2000">
                <a:effectLst/>
                <a:latin typeface="Sakkal Majalla" panose="02000000000000000000" pitchFamily="2" charset="-78"/>
                <a:ea typeface="Calibri" panose="020F0502020204030204" pitchFamily="34" charset="0"/>
                <a:cs typeface="Sakkal Majalla" panose="02000000000000000000" pitchFamily="2" charset="-78"/>
              </a:rPr>
              <a:t>مع تطور هذا المجال . </a:t>
            </a:r>
            <a:r>
              <a:rPr lang="en-US" sz="2000">
                <a:effectLst/>
                <a:latin typeface="Sakkal Majalla" panose="02000000000000000000" pitchFamily="2" charset="-78"/>
                <a:ea typeface="Calibri" panose="020F0502020204030204" pitchFamily="34" charset="0"/>
                <a:cs typeface="Sakkal Majalla" panose="02000000000000000000" pitchFamily="2" charset="-78"/>
              </a:rPr>
              <a:t>https://community.ibm.com/community/user/datascience</a:t>
            </a:r>
            <a:r>
              <a:rPr lang="ar-SA" sz="2000">
                <a:effectLst/>
                <a:latin typeface="Sakkal Majalla" panose="02000000000000000000" pitchFamily="2" charset="-78"/>
                <a:ea typeface="Calibri" panose="020F0502020204030204" pitchFamily="34" charset="0"/>
                <a:cs typeface="Sakkal Majalla" panose="02000000000000000000" pitchFamily="2" charset="-78"/>
              </a:rPr>
              <a:t> </a:t>
            </a:r>
          </a:p>
        </p:txBody>
      </p:sp>
      <p:sp>
        <p:nvSpPr>
          <p:cNvPr id="5" name="مربع نص 4">
            <a:extLst>
              <a:ext uri="{FF2B5EF4-FFF2-40B4-BE49-F238E27FC236}">
                <a16:creationId xmlns:a16="http://schemas.microsoft.com/office/drawing/2014/main" id="{3284878B-E479-A7E0-2C2C-75534EE85389}"/>
              </a:ext>
            </a:extLst>
          </p:cNvPr>
          <p:cNvSpPr txBox="1"/>
          <p:nvPr/>
        </p:nvSpPr>
        <p:spPr>
          <a:xfrm>
            <a:off x="2704502" y="184628"/>
            <a:ext cx="4222241" cy="954107"/>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2800" b="1">
                <a:solidFill>
                  <a:srgbClr val="FF0000"/>
                </a:solidFill>
                <a:latin typeface="Sakkal Majalla" panose="02000000000000000000" pitchFamily="2" charset="-78"/>
                <a:cs typeface="Sakkal Majalla" panose="02000000000000000000" pitchFamily="2" charset="-78"/>
              </a:rPr>
              <a:t>مجتمع</a:t>
            </a: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r>
              <a:rPr lang="ar-SA" sz="2800" b="1">
                <a:solidFill>
                  <a:srgbClr val="FF0000"/>
                </a:solidFill>
                <a:latin typeface="Sakkal Majalla" panose="02000000000000000000" pitchFamily="2" charset="-78"/>
                <a:cs typeface="Sakkal Majalla" panose="02000000000000000000" pitchFamily="2" charset="-78"/>
              </a:rPr>
              <a:t>بيانات </a:t>
            </a:r>
            <a:r>
              <a:rPr lang="en-US" sz="2800" b="1">
                <a:solidFill>
                  <a:srgbClr val="FF0000"/>
                </a:solidFill>
                <a:latin typeface="Sakkal Majalla" panose="02000000000000000000" pitchFamily="2" charset="-78"/>
                <a:cs typeface="Sakkal Majalla" panose="02000000000000000000" pitchFamily="2" charset="-78"/>
              </a:rPr>
              <a:t>IBM</a:t>
            </a:r>
          </a:p>
          <a:p>
            <a:pPr algn="ctr"/>
            <a:r>
              <a:rPr lang="en-US" sz="2800" b="1">
                <a:solidFill>
                  <a:srgbClr val="FF0000"/>
                </a:solidFill>
                <a:latin typeface="Sakkal Majalla" panose="02000000000000000000" pitchFamily="2" charset="-78"/>
                <a:cs typeface="Sakkal Majalla" panose="02000000000000000000" pitchFamily="2" charset="-78"/>
              </a:rPr>
              <a:t> Data Community IBM</a:t>
            </a:r>
            <a:r>
              <a:rPr lang="ar-SA" sz="2800" b="1">
                <a:solidFill>
                  <a:srgbClr val="FF0000"/>
                </a:solidFill>
                <a:latin typeface="Sakkal Majalla" panose="02000000000000000000" pitchFamily="2" charset="-78"/>
                <a:cs typeface="Sakkal Majalla" panose="02000000000000000000" pitchFamily="2" charset="-78"/>
              </a:rPr>
              <a:t> </a:t>
            </a:r>
          </a:p>
        </p:txBody>
      </p:sp>
    </p:spTree>
    <p:extLst>
      <p:ext uri="{BB962C8B-B14F-4D97-AF65-F5344CB8AC3E}">
        <p14:creationId xmlns:p14="http://schemas.microsoft.com/office/powerpoint/2010/main" val="1486126903"/>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304482" y="874689"/>
            <a:ext cx="1386569" cy="896210"/>
          </a:xfrm>
          <a:prstGeom prst="rect">
            <a:avLst/>
          </a:prstGeom>
          <a:noFill/>
          <a:extLst>
            <a:ext uri="{909E8E84-426E-40DD-AFC4-6F175D3DCCD1}">
              <a14:hiddenFill xmlns:a14="http://schemas.microsoft.com/office/drawing/2010/main">
                <a:solidFill>
                  <a:srgbClr val="FFFFFF"/>
                </a:solidFill>
              </a14:hiddenFill>
            </a:ext>
          </a:extLst>
        </p:spPr>
      </p:pic>
      <p:pic>
        <p:nvPicPr>
          <p:cNvPr id="3" name="صورة 2">
            <a:extLst>
              <a:ext uri="{FF2B5EF4-FFF2-40B4-BE49-F238E27FC236}">
                <a16:creationId xmlns:a16="http://schemas.microsoft.com/office/drawing/2014/main" id="{97338B57-6EE6-75F4-8D94-661C29E82860}"/>
              </a:ext>
            </a:extLst>
          </p:cNvPr>
          <p:cNvPicPr>
            <a:picLocks noChangeAspect="1"/>
          </p:cNvPicPr>
          <p:nvPr/>
        </p:nvPicPr>
        <p:blipFill>
          <a:blip r:embed="rId5"/>
          <a:srcRect b="5680"/>
          <a:stretch>
            <a:fillRect/>
          </a:stretch>
        </p:blipFill>
        <p:spPr>
          <a:xfrm>
            <a:off x="2222085" y="2456954"/>
            <a:ext cx="6773060" cy="2190814"/>
          </a:xfrm>
          <a:prstGeom prst="rect">
            <a:avLst/>
          </a:prstGeom>
        </p:spPr>
      </p:pic>
      <p:sp>
        <p:nvSpPr>
          <p:cNvPr id="5" name="مربع نص 4">
            <a:extLst>
              <a:ext uri="{FF2B5EF4-FFF2-40B4-BE49-F238E27FC236}">
                <a16:creationId xmlns:a16="http://schemas.microsoft.com/office/drawing/2014/main" id="{B2A3E695-2FBB-A942-93E5-2271035AA4FF}"/>
              </a:ext>
            </a:extLst>
          </p:cNvPr>
          <p:cNvSpPr txBox="1"/>
          <p:nvPr/>
        </p:nvSpPr>
        <p:spPr>
          <a:xfrm>
            <a:off x="2264735" y="1012830"/>
            <a:ext cx="5142669" cy="1409617"/>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rtl="1">
              <a:lnSpc>
                <a:spcPct val="107000"/>
              </a:lnSpc>
              <a:spcAft>
                <a:spcPts val="800"/>
              </a:spcAft>
            </a:pP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توجـد المزيد من المجتمعات على الإنترنت </a:t>
            </a:r>
            <a:r>
              <a:rPr lang="ar-SA" sz="2000">
                <a:effectLst/>
                <a:latin typeface="Sakkal Majalla" panose="02000000000000000000" pitchFamily="2" charset="-78"/>
                <a:ea typeface="Calibri" panose="020F0502020204030204" pitchFamily="34" charset="0"/>
                <a:cs typeface="Sakkal Majalla" panose="02000000000000000000" pitchFamily="2" charset="-78"/>
              </a:rPr>
              <a:t>المدعوم بعضهـا مـن قـبـل الحكومات ، ويدير البعض الآخر متطوعـون .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يركز البعض بشكل أكبر على الجانب الاجتماعي من خلال الاجتماعات وجها لوجه </a:t>
            </a:r>
            <a:r>
              <a:rPr lang="ar-SA" sz="2000">
                <a:effectLst/>
                <a:latin typeface="Sakkal Majalla" panose="02000000000000000000" pitchFamily="2" charset="-78"/>
                <a:ea typeface="Calibri" panose="020F0502020204030204" pitchFamily="34" charset="0"/>
                <a:cs typeface="Sakkal Majalla" panose="02000000000000000000" pitchFamily="2" charset="-78"/>
              </a:rPr>
              <a:t>، بينما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يركز البعض الآخر على الأكواد البرمجية المطلوبة لمشروعات علم البيانات .</a:t>
            </a:r>
            <a:endParaRPr lang="en-US"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Tree>
    <p:extLst>
      <p:ext uri="{BB962C8B-B14F-4D97-AF65-F5344CB8AC3E}">
        <p14:creationId xmlns:p14="http://schemas.microsoft.com/office/powerpoint/2010/main" val="1177454263"/>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07"/>
        <p:cNvGrpSpPr/>
        <p:nvPr/>
      </p:nvGrpSpPr>
      <p:grpSpPr>
        <a:xfrm>
          <a:off x="0" y="0"/>
          <a:ext cx="0" cy="0"/>
          <a:chOff x="0" y="0"/>
          <a:chExt cx="0" cy="0"/>
        </a:xfrm>
      </p:grpSpPr>
      <p:cxnSp>
        <p:nvCxnSpPr>
          <p:cNvPr id="1108" name="Google Shape;1108;p20"/>
          <p:cNvCxnSpPr>
            <a:stCxn id="1109" idx="2"/>
            <a:endCxn id="1110" idx="0"/>
          </p:cNvCxnSpPr>
          <p:nvPr/>
        </p:nvCxnSpPr>
        <p:spPr>
          <a:xfrm rot="-5400000" flipH="1">
            <a:off x="3122149" y="2430119"/>
            <a:ext cx="550200" cy="2495100"/>
          </a:xfrm>
          <a:prstGeom prst="bentConnector3">
            <a:avLst>
              <a:gd name="adj1" fmla="val 49989"/>
            </a:avLst>
          </a:prstGeom>
          <a:noFill/>
          <a:ln w="76200" cap="flat" cmpd="sng">
            <a:solidFill>
              <a:schemeClr val="accent2"/>
            </a:solidFill>
            <a:prstDash val="solid"/>
            <a:round/>
            <a:headEnd type="none" w="med" len="med"/>
            <a:tailEnd type="none" w="med" len="med"/>
          </a:ln>
        </p:spPr>
      </p:cxnSp>
      <p:sp>
        <p:nvSpPr>
          <p:cNvPr id="1111" name="Google Shape;1111;p20"/>
          <p:cNvSpPr/>
          <p:nvPr/>
        </p:nvSpPr>
        <p:spPr>
          <a:xfrm>
            <a:off x="1206499" y="1516169"/>
            <a:ext cx="1886400" cy="1886400"/>
          </a:xfrm>
          <a:prstGeom prst="roundRect">
            <a:avLst>
              <a:gd name="adj" fmla="val 16667"/>
            </a:avLst>
          </a:prstGeom>
          <a:no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cxnSp>
        <p:nvCxnSpPr>
          <p:cNvPr id="1112" name="Google Shape;1112;p20"/>
          <p:cNvCxnSpPr>
            <a:stCxn id="1113" idx="2"/>
            <a:endCxn id="1110" idx="0"/>
          </p:cNvCxnSpPr>
          <p:nvPr/>
        </p:nvCxnSpPr>
        <p:spPr>
          <a:xfrm rot="5400000">
            <a:off x="5617299" y="2430119"/>
            <a:ext cx="550200" cy="2495100"/>
          </a:xfrm>
          <a:prstGeom prst="bentConnector3">
            <a:avLst>
              <a:gd name="adj1" fmla="val 49989"/>
            </a:avLst>
          </a:prstGeom>
          <a:noFill/>
          <a:ln w="76200" cap="flat" cmpd="sng">
            <a:solidFill>
              <a:schemeClr val="accent2"/>
            </a:solidFill>
            <a:prstDash val="solid"/>
            <a:round/>
            <a:headEnd type="none" w="med" len="med"/>
            <a:tailEnd type="none" w="med" len="med"/>
          </a:ln>
        </p:spPr>
      </p:cxnSp>
      <p:sp>
        <p:nvSpPr>
          <p:cNvPr id="1114" name="Google Shape;1114;p20"/>
          <p:cNvSpPr/>
          <p:nvPr/>
        </p:nvSpPr>
        <p:spPr>
          <a:xfrm>
            <a:off x="6196749" y="1516169"/>
            <a:ext cx="1886400" cy="1886400"/>
          </a:xfrm>
          <a:prstGeom prst="roundRect">
            <a:avLst>
              <a:gd name="adj" fmla="val 16667"/>
            </a:avLst>
          </a:prstGeom>
          <a:no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9" name="Google Shape;1109;p20"/>
          <p:cNvSpPr/>
          <p:nvPr/>
        </p:nvSpPr>
        <p:spPr>
          <a:xfrm>
            <a:off x="1206499" y="1516169"/>
            <a:ext cx="1886400" cy="1886400"/>
          </a:xfrm>
          <a:prstGeom prst="roundRect">
            <a:avLst>
              <a:gd name="adj" fmla="val 16667"/>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3" name="Google Shape;1113;p20"/>
          <p:cNvSpPr/>
          <p:nvPr/>
        </p:nvSpPr>
        <p:spPr>
          <a:xfrm>
            <a:off x="6196749" y="1516169"/>
            <a:ext cx="1886400" cy="1886400"/>
          </a:xfrm>
          <a:prstGeom prst="roundRect">
            <a:avLst>
              <a:gd name="adj" fmla="val 16667"/>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cxnSp>
        <p:nvCxnSpPr>
          <p:cNvPr id="1115" name="Google Shape;1115;p20"/>
          <p:cNvCxnSpPr>
            <a:endCxn id="1110" idx="0"/>
          </p:cNvCxnSpPr>
          <p:nvPr/>
        </p:nvCxnSpPr>
        <p:spPr>
          <a:xfrm flipH="1">
            <a:off x="4644800" y="3402450"/>
            <a:ext cx="0" cy="550200"/>
          </a:xfrm>
          <a:prstGeom prst="straightConnector1">
            <a:avLst/>
          </a:prstGeom>
          <a:noFill/>
          <a:ln w="76200" cap="flat" cmpd="sng">
            <a:solidFill>
              <a:schemeClr val="accent2"/>
            </a:solidFill>
            <a:prstDash val="solid"/>
            <a:round/>
            <a:headEnd type="none" w="med" len="med"/>
            <a:tailEnd type="none" w="med" len="med"/>
          </a:ln>
        </p:spPr>
      </p:cxnSp>
      <p:sp>
        <p:nvSpPr>
          <p:cNvPr id="1116" name="Google Shape;1116;p20"/>
          <p:cNvSpPr/>
          <p:nvPr/>
        </p:nvSpPr>
        <p:spPr>
          <a:xfrm>
            <a:off x="3701611" y="1516169"/>
            <a:ext cx="1886400" cy="1886400"/>
          </a:xfrm>
          <a:prstGeom prst="roundRect">
            <a:avLst>
              <a:gd name="adj" fmla="val 16667"/>
            </a:avLst>
          </a:prstGeom>
          <a:no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7" name="Google Shape;1117;p20"/>
          <p:cNvSpPr/>
          <p:nvPr/>
        </p:nvSpPr>
        <p:spPr>
          <a:xfrm>
            <a:off x="3701611" y="1516169"/>
            <a:ext cx="1886400" cy="1886400"/>
          </a:xfrm>
          <a:prstGeom prst="roundRect">
            <a:avLst>
              <a:gd name="adj" fmla="val 16667"/>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8" name="Google Shape;1118;p20"/>
          <p:cNvSpPr/>
          <p:nvPr/>
        </p:nvSpPr>
        <p:spPr>
          <a:xfrm>
            <a:off x="3444713" y="1284639"/>
            <a:ext cx="581400" cy="581400"/>
          </a:xfrm>
          <a:prstGeom prst="roundRect">
            <a:avLst>
              <a:gd name="adj" fmla="val 16667"/>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9" name="Google Shape;1129;p20"/>
          <p:cNvSpPr/>
          <p:nvPr/>
        </p:nvSpPr>
        <p:spPr>
          <a:xfrm>
            <a:off x="3565786" y="1416309"/>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solidFill>
                <a:srgbClr val="435D74"/>
              </a:solidFill>
            </a:endParaRPr>
          </a:p>
        </p:txBody>
      </p:sp>
      <p:cxnSp>
        <p:nvCxnSpPr>
          <p:cNvPr id="1130" name="Google Shape;1130;p20"/>
          <p:cNvCxnSpPr>
            <a:stCxn id="1113" idx="2"/>
            <a:endCxn id="1110" idx="0"/>
          </p:cNvCxnSpPr>
          <p:nvPr/>
        </p:nvCxnSpPr>
        <p:spPr>
          <a:xfrm rot="5400000">
            <a:off x="5617299" y="2430119"/>
            <a:ext cx="550200" cy="2495100"/>
          </a:xfrm>
          <a:prstGeom prst="bentConnector3">
            <a:avLst>
              <a:gd name="adj1" fmla="val 49989"/>
            </a:avLst>
          </a:prstGeom>
          <a:noFill/>
          <a:ln w="28575" cap="flat" cmpd="sng">
            <a:solidFill>
              <a:schemeClr val="accent4"/>
            </a:solidFill>
            <a:prstDash val="solid"/>
            <a:round/>
            <a:headEnd type="none" w="med" len="med"/>
            <a:tailEnd type="none" w="med" len="med"/>
          </a:ln>
        </p:spPr>
      </p:cxnSp>
      <p:cxnSp>
        <p:nvCxnSpPr>
          <p:cNvPr id="1131" name="Google Shape;1131;p20"/>
          <p:cNvCxnSpPr>
            <a:stCxn id="1117" idx="2"/>
            <a:endCxn id="1110" idx="0"/>
          </p:cNvCxnSpPr>
          <p:nvPr/>
        </p:nvCxnSpPr>
        <p:spPr>
          <a:xfrm flipH="1">
            <a:off x="4644811" y="3402569"/>
            <a:ext cx="0" cy="550200"/>
          </a:xfrm>
          <a:prstGeom prst="straightConnector1">
            <a:avLst/>
          </a:prstGeom>
          <a:noFill/>
          <a:ln w="28575" cap="flat" cmpd="sng">
            <a:solidFill>
              <a:schemeClr val="accent4"/>
            </a:solidFill>
            <a:prstDash val="solid"/>
            <a:round/>
            <a:headEnd type="none" w="med" len="med"/>
            <a:tailEnd type="none" w="med" len="med"/>
          </a:ln>
        </p:spPr>
      </p:cxnSp>
      <p:sp>
        <p:nvSpPr>
          <p:cNvPr id="1132" name="Google Shape;1132;p20"/>
          <p:cNvSpPr/>
          <p:nvPr/>
        </p:nvSpPr>
        <p:spPr>
          <a:xfrm>
            <a:off x="949600" y="1284639"/>
            <a:ext cx="581400" cy="581400"/>
          </a:xfrm>
          <a:prstGeom prst="roundRect">
            <a:avLst>
              <a:gd name="adj" fmla="val 16667"/>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3" name="Google Shape;1133;p20"/>
          <p:cNvSpPr/>
          <p:nvPr/>
        </p:nvSpPr>
        <p:spPr>
          <a:xfrm>
            <a:off x="5939850" y="1284639"/>
            <a:ext cx="581400" cy="581400"/>
          </a:xfrm>
          <a:prstGeom prst="roundRect">
            <a:avLst>
              <a:gd name="adj" fmla="val 16667"/>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1134" name="Google Shape;1134;p20"/>
          <p:cNvGrpSpPr/>
          <p:nvPr/>
        </p:nvGrpSpPr>
        <p:grpSpPr>
          <a:xfrm>
            <a:off x="6053161" y="1405704"/>
            <a:ext cx="354778" cy="339271"/>
            <a:chOff x="5045500" y="842250"/>
            <a:chExt cx="503875" cy="481850"/>
          </a:xfrm>
        </p:grpSpPr>
        <p:sp>
          <p:nvSpPr>
            <p:cNvPr id="1135" name="Google Shape;1135;p20"/>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solidFill>
                  <a:srgbClr val="435D74"/>
                </a:solidFill>
              </a:endParaRPr>
            </a:p>
          </p:txBody>
        </p:sp>
        <p:sp>
          <p:nvSpPr>
            <p:cNvPr id="1136" name="Google Shape;1136;p20"/>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solidFill>
                  <a:srgbClr val="435D74"/>
                </a:solidFill>
              </a:endParaRPr>
            </a:p>
          </p:txBody>
        </p:sp>
      </p:grpSp>
      <p:grpSp>
        <p:nvGrpSpPr>
          <p:cNvPr id="1137" name="Google Shape;1137;p20"/>
          <p:cNvGrpSpPr/>
          <p:nvPr/>
        </p:nvGrpSpPr>
        <p:grpSpPr>
          <a:xfrm>
            <a:off x="1070198" y="1426281"/>
            <a:ext cx="340204" cy="298116"/>
            <a:chOff x="899850" y="871450"/>
            <a:chExt cx="483175" cy="423400"/>
          </a:xfrm>
        </p:grpSpPr>
        <p:sp>
          <p:nvSpPr>
            <p:cNvPr id="1138" name="Google Shape;1138;p20"/>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solidFill>
                  <a:srgbClr val="435D74"/>
                </a:solidFill>
              </a:endParaRPr>
            </a:p>
          </p:txBody>
        </p:sp>
        <p:sp>
          <p:nvSpPr>
            <p:cNvPr id="1139" name="Google Shape;1139;p20"/>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solidFill>
                  <a:srgbClr val="435D74"/>
                </a:solidFill>
              </a:endParaRPr>
            </a:p>
          </p:txBody>
        </p:sp>
        <p:sp>
          <p:nvSpPr>
            <p:cNvPr id="1140" name="Google Shape;1140;p20"/>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solidFill>
                  <a:srgbClr val="435D74"/>
                </a:solidFill>
              </a:endParaRPr>
            </a:p>
          </p:txBody>
        </p:sp>
        <p:sp>
          <p:nvSpPr>
            <p:cNvPr id="1141" name="Google Shape;1141;p20"/>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solidFill>
                  <a:srgbClr val="435D74"/>
                </a:solidFill>
              </a:endParaRPr>
            </a:p>
          </p:txBody>
        </p:sp>
      </p:grpSp>
      <p:sp>
        <p:nvSpPr>
          <p:cNvPr id="1142" name="Google Shape;1142;p20"/>
          <p:cNvSpPr/>
          <p:nvPr/>
        </p:nvSpPr>
        <p:spPr>
          <a:xfrm>
            <a:off x="3701600" y="3952650"/>
            <a:ext cx="1886400" cy="653700"/>
          </a:xfrm>
          <a:prstGeom prst="roundRect">
            <a:avLst>
              <a:gd name="adj" fmla="val 16667"/>
            </a:avLst>
          </a:prstGeom>
          <a:gradFill>
            <a:gsLst>
              <a:gs pos="0">
                <a:schemeClr val="accent1"/>
              </a:gs>
              <a:gs pos="100000">
                <a:schemeClr val="accent2"/>
              </a:gs>
            </a:gsLst>
            <a:lin ang="0" scaled="0"/>
          </a:gra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0" name="Google Shape;1110;p20"/>
          <p:cNvSpPr/>
          <p:nvPr/>
        </p:nvSpPr>
        <p:spPr>
          <a:xfrm>
            <a:off x="3701600" y="3952650"/>
            <a:ext cx="1886400" cy="653700"/>
          </a:xfrm>
          <a:prstGeom prst="roundRect">
            <a:avLst>
              <a:gd name="adj" fmla="val 16667"/>
            </a:avLst>
          </a:pr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cxnSp>
        <p:nvCxnSpPr>
          <p:cNvPr id="1143" name="Google Shape;1143;p20"/>
          <p:cNvCxnSpPr>
            <a:stCxn id="1109" idx="2"/>
            <a:endCxn id="1110" idx="0"/>
          </p:cNvCxnSpPr>
          <p:nvPr/>
        </p:nvCxnSpPr>
        <p:spPr>
          <a:xfrm rot="-5400000" flipH="1">
            <a:off x="3122149" y="2430119"/>
            <a:ext cx="550200" cy="2495100"/>
          </a:xfrm>
          <a:prstGeom prst="bentConnector3">
            <a:avLst>
              <a:gd name="adj1" fmla="val 49989"/>
            </a:avLst>
          </a:prstGeom>
          <a:noFill/>
          <a:ln w="28575" cap="flat" cmpd="sng">
            <a:solidFill>
              <a:schemeClr val="accent4"/>
            </a:solidFill>
            <a:prstDash val="solid"/>
            <a:round/>
            <a:headEnd type="none" w="med" len="med"/>
            <a:tailEnd type="none" w="med" len="med"/>
          </a:ln>
        </p:spPr>
      </p:cxnSp>
      <p:sp>
        <p:nvSpPr>
          <p:cNvPr id="8" name="مربع نص 7">
            <a:extLst>
              <a:ext uri="{FF2B5EF4-FFF2-40B4-BE49-F238E27FC236}">
                <a16:creationId xmlns:a16="http://schemas.microsoft.com/office/drawing/2014/main" id="{2D91575A-5246-B498-AC58-9B33387E3246}"/>
              </a:ext>
            </a:extLst>
          </p:cNvPr>
          <p:cNvSpPr txBox="1"/>
          <p:nvPr/>
        </p:nvSpPr>
        <p:spPr>
          <a:xfrm>
            <a:off x="6299246" y="2041105"/>
            <a:ext cx="1681405" cy="88274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107000"/>
              </a:lnSpc>
              <a:spcAft>
                <a:spcPts val="800"/>
              </a:spcAft>
            </a:pPr>
            <a:r>
              <a:rPr lang="ar-SA" sz="1600" b="1">
                <a:solidFill>
                  <a:srgbClr val="4335AF"/>
                </a:solidFill>
                <a:effectLst/>
                <a:latin typeface="Sakkal Majalla" panose="02000000000000000000" pitchFamily="2" charset="-78"/>
                <a:ea typeface="Calibri" panose="020F0502020204030204" pitchFamily="34" charset="0"/>
                <a:cs typeface="Sakkal Majalla" panose="02000000000000000000" pitchFamily="2" charset="-78"/>
              </a:rPr>
              <a:t>* تحقق من دقة البيانات أو الأكواد أو الأدوات عبر الإنترنت قبل استخدامها </a:t>
            </a:r>
            <a:endParaRPr lang="ar-SA" sz="1600" b="1" u="sng">
              <a:solidFill>
                <a:schemeClr val="accent6">
                  <a:lumMod val="75000"/>
                </a:schemeClr>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9" name="مربع نص 8">
            <a:extLst>
              <a:ext uri="{FF2B5EF4-FFF2-40B4-BE49-F238E27FC236}">
                <a16:creationId xmlns:a16="http://schemas.microsoft.com/office/drawing/2014/main" id="{E847E530-C273-3501-B279-6302635575B6}"/>
              </a:ext>
            </a:extLst>
          </p:cNvPr>
          <p:cNvSpPr txBox="1"/>
          <p:nvPr/>
        </p:nvSpPr>
        <p:spPr>
          <a:xfrm>
            <a:off x="3812146" y="2130379"/>
            <a:ext cx="1681405" cy="88274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107000"/>
              </a:lnSpc>
              <a:spcAft>
                <a:spcPts val="800"/>
              </a:spcAft>
            </a:pPr>
            <a:r>
              <a:rPr lang="ar-SA" sz="1600" b="1">
                <a:solidFill>
                  <a:srgbClr val="4335AF"/>
                </a:solidFill>
                <a:effectLst/>
                <a:latin typeface="Sakkal Majalla" panose="02000000000000000000" pitchFamily="2" charset="-78"/>
                <a:ea typeface="Calibri" panose="020F0502020204030204" pitchFamily="34" charset="0"/>
                <a:cs typeface="Sakkal Majalla" panose="02000000000000000000" pitchFamily="2" charset="-78"/>
              </a:rPr>
              <a:t>* تحقق من تصاريح الاستخدام القانونية لكل مجموعة من البيانات </a:t>
            </a:r>
            <a:endParaRPr lang="ar-SA" sz="1600" b="1" u="sng">
              <a:solidFill>
                <a:schemeClr val="accent6">
                  <a:lumMod val="75000"/>
                </a:schemeClr>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10" name="مربع نص 9">
            <a:extLst>
              <a:ext uri="{FF2B5EF4-FFF2-40B4-BE49-F238E27FC236}">
                <a16:creationId xmlns:a16="http://schemas.microsoft.com/office/drawing/2014/main" id="{51E9B7F7-D9A9-57A6-B953-B131E071D59E}"/>
              </a:ext>
            </a:extLst>
          </p:cNvPr>
          <p:cNvSpPr txBox="1"/>
          <p:nvPr/>
        </p:nvSpPr>
        <p:spPr>
          <a:xfrm>
            <a:off x="1318306" y="2130379"/>
            <a:ext cx="1681405" cy="88274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rtl="1">
              <a:lnSpc>
                <a:spcPct val="107000"/>
              </a:lnSpc>
              <a:spcAft>
                <a:spcPts val="800"/>
              </a:spcAft>
            </a:pPr>
            <a:r>
              <a:rPr lang="ar-SA" sz="1600" b="1">
                <a:solidFill>
                  <a:srgbClr val="4335AF"/>
                </a:solidFill>
                <a:effectLst/>
                <a:latin typeface="Sakkal Majalla" panose="02000000000000000000" pitchFamily="2" charset="-78"/>
                <a:ea typeface="Calibri" panose="020F0502020204030204" pitchFamily="34" charset="0"/>
                <a:cs typeface="Sakkal Majalla" panose="02000000000000000000" pitchFamily="2" charset="-78"/>
              </a:rPr>
              <a:t>* حاول تنزيل أدوات البرامج مباشرة من مطوريها .</a:t>
            </a:r>
            <a:endParaRPr lang="ar-SA" sz="1600" b="1" u="sng">
              <a:solidFill>
                <a:schemeClr val="accent6">
                  <a:lumMod val="75000"/>
                </a:schemeClr>
              </a:solidFill>
              <a:effectLst/>
              <a:latin typeface="Sakkal Majalla" panose="02000000000000000000" pitchFamily="2" charset="-78"/>
              <a:ea typeface="Calibri" panose="020F0502020204030204" pitchFamily="34" charset="0"/>
              <a:cs typeface="Sakkal Majalla" panose="02000000000000000000" pitchFamily="2" charset="-78"/>
            </a:endParaRPr>
          </a:p>
        </p:txBody>
      </p:sp>
      <p:sp>
        <p:nvSpPr>
          <p:cNvPr id="12" name="مربع نص 11">
            <a:extLst>
              <a:ext uri="{FF2B5EF4-FFF2-40B4-BE49-F238E27FC236}">
                <a16:creationId xmlns:a16="http://schemas.microsoft.com/office/drawing/2014/main" id="{080ED48B-C2F6-5D6F-0105-8C7F5DFEBCF2}"/>
              </a:ext>
            </a:extLst>
          </p:cNvPr>
          <p:cNvSpPr txBox="1"/>
          <p:nvPr/>
        </p:nvSpPr>
        <p:spPr>
          <a:xfrm>
            <a:off x="2968753" y="4083130"/>
            <a:ext cx="3206494" cy="523220"/>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2800" b="1">
                <a:solidFill>
                  <a:schemeClr val="bg1"/>
                </a:solidFill>
                <a:latin typeface="Sakkal Majalla" panose="02000000000000000000" pitchFamily="2" charset="-78"/>
                <a:cs typeface="Sakkal Majalla" panose="02000000000000000000" pitchFamily="2" charset="-78"/>
              </a:rPr>
              <a:t>تعليمات</a:t>
            </a:r>
            <a:endParaRPr lang="en-US" sz="2800" b="1">
              <a:solidFill>
                <a:schemeClr val="bg1"/>
              </a:solidFill>
              <a:latin typeface="Sakkal Majalla" panose="02000000000000000000" pitchFamily="2" charset="-78"/>
              <a:cs typeface="Sakkal Majalla" panose="02000000000000000000" pitchFamily="2" charset="-7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p:stCondLst>
                              <p:cond delay="0"/>
                            </p:stCondLst>
                            <p:childTnLst>
                              <p:par>
                                <p:cTn id="11" presetID="2" presetClass="entr" presetSubtype="4" dur="50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p:stCondLst>
                              <p:cond delay="0"/>
                            </p:stCondLst>
                            <p:childTnLst>
                              <p:par>
                                <p:cTn id="17" presetID="2" presetClass="entr" presetSubtype="4" dur="50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70CAE006-3322-E620-FE61-819904B73621}"/>
              </a:ext>
            </a:extLst>
          </p:cNvPr>
          <p:cNvSpPr txBox="1"/>
          <p:nvPr/>
        </p:nvSpPr>
        <p:spPr>
          <a:xfrm>
            <a:off x="4302104" y="897233"/>
            <a:ext cx="2164603" cy="1200329"/>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r>
              <a:rPr lang="ar-SA" sz="7200" b="1">
                <a:ln w="0"/>
                <a:solidFill>
                  <a:srgbClr val="9C1517"/>
                </a:solidFill>
                <a:effectLst>
                  <a:outerShdw blurRad="38100" dist="25400" dir="5400000" algn="ctr" rotWithShape="0">
                    <a:srgbClr val="6E747A">
                      <a:alpha val="43000"/>
                    </a:srgbClr>
                  </a:outerShdw>
                </a:effectLst>
                <a:latin typeface="Sakkal Majalla" panose="02000000000000000000" pitchFamily="2" charset="-78"/>
                <a:cs typeface="Sakkal Majalla" panose="02000000000000000000" pitchFamily="2" charset="-78"/>
              </a:rPr>
              <a:t>سؤال</a:t>
            </a:r>
            <a:endParaRPr lang="ar-SA" sz="7200" b="1">
              <a:ln w="0"/>
              <a:solidFill>
                <a:srgbClr val="9C1517"/>
              </a:solidFill>
              <a:effectLst>
                <a:outerShdw blurRad="38100" dist="25400" dir="5400000" algn="ctr" rotWithShape="0">
                  <a:srgbClr val="6E747A">
                    <a:alpha val="43000"/>
                  </a:srgbClr>
                </a:outerShdw>
              </a:effectLst>
            </a:endParaRPr>
          </a:p>
        </p:txBody>
      </p:sp>
      <p:sp>
        <p:nvSpPr>
          <p:cNvPr id="5" name="مربع نص 4">
            <a:extLst>
              <a:ext uri="{FF2B5EF4-FFF2-40B4-BE49-F238E27FC236}">
                <a16:creationId xmlns:a16="http://schemas.microsoft.com/office/drawing/2014/main" id="{21EFE864-15CE-3921-3227-04526FE13093}"/>
              </a:ext>
            </a:extLst>
          </p:cNvPr>
          <p:cNvSpPr txBox="1"/>
          <p:nvPr/>
        </p:nvSpPr>
        <p:spPr>
          <a:xfrm>
            <a:off x="1612889" y="2747883"/>
            <a:ext cx="6279318" cy="1754326"/>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5400" b="1">
                <a:latin typeface="Sakkal Majalla" panose="02000000000000000000" pitchFamily="2" charset="-78"/>
                <a:ea typeface="Calibri" panose="020F0502020204030204" pitchFamily="34" charset="0"/>
                <a:cs typeface="Sakkal Majalla" panose="02000000000000000000" pitchFamily="2" charset="-78"/>
              </a:rPr>
              <a:t>ما أهمية مجتمعات علم البيانات في الانترنت؟</a:t>
            </a:r>
            <a:endParaRPr lang="ar-SA" sz="5400" b="1"/>
          </a:p>
        </p:txBody>
      </p:sp>
      <p:pic>
        <p:nvPicPr>
          <p:cNvPr id="8" name="صورة 7">
            <a:extLst>
              <a:ext uri="{FF2B5EF4-FFF2-40B4-BE49-F238E27FC236}">
                <a16:creationId xmlns:a16="http://schemas.microsoft.com/office/drawing/2014/main" id="{2B2B849A-B6C7-0594-C7EA-F2CE381E3F5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3100483" y="358482"/>
            <a:ext cx="1742529" cy="2075840"/>
          </a:xfrm>
          <a:prstGeom prst="rect">
            <a:avLst/>
          </a:prstGeom>
        </p:spPr>
      </p:pic>
    </p:spTree>
    <p:extLst>
      <p:ext uri="{BB962C8B-B14F-4D97-AF65-F5344CB8AC3E}">
        <p14:creationId xmlns:p14="http://schemas.microsoft.com/office/powerpoint/2010/main" val="3333437130"/>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372209" y="756251"/>
            <a:ext cx="1126433" cy="784954"/>
          </a:xfrm>
          <a:prstGeom prst="rect">
            <a:avLst/>
          </a:prstGeom>
          <a:noFill/>
          <a:extLst>
            <a:ext uri="{909E8E84-426E-40DD-AFC4-6F175D3DCCD1}">
              <a14:hiddenFill xmlns:a14="http://schemas.microsoft.com/office/drawing/2010/main">
                <a:solidFill>
                  <a:srgbClr val="FFFFFF"/>
                </a:solidFill>
              </a14:hiddenFill>
            </a:ext>
          </a:extLst>
        </p:spPr>
      </p:pic>
      <p:pic>
        <p:nvPicPr>
          <p:cNvPr id="11" name="صورة 10">
            <a:extLst>
              <a:ext uri="{FF2B5EF4-FFF2-40B4-BE49-F238E27FC236}">
                <a16:creationId xmlns:a16="http://schemas.microsoft.com/office/drawing/2014/main" id="{FF4FF2C1-05A5-8E8E-294E-02B0965D490F}"/>
              </a:ext>
            </a:extLst>
          </p:cNvPr>
          <p:cNvPicPr>
            <a:picLocks noChangeAspect="1"/>
          </p:cNvPicPr>
          <p:nvPr/>
        </p:nvPicPr>
        <p:blipFill>
          <a:blip r:embed="rId5"/>
          <a:stretch>
            <a:fillRect/>
          </a:stretch>
        </p:blipFill>
        <p:spPr>
          <a:xfrm>
            <a:off x="2423252" y="1595130"/>
            <a:ext cx="6392586" cy="2383462"/>
          </a:xfrm>
          <a:prstGeom prst="rect">
            <a:avLst/>
          </a:prstGeom>
          <a:ln>
            <a:noFill/>
          </a:ln>
          <a:effectLst>
            <a:softEdge rad="112500"/>
          </a:effectLst>
        </p:spPr>
      </p:pic>
      <p:sp>
        <p:nvSpPr>
          <p:cNvPr id="13" name="مستطيل: زوايا مستديرة 12">
            <a:extLst>
              <a:ext uri="{FF2B5EF4-FFF2-40B4-BE49-F238E27FC236}">
                <a16:creationId xmlns:a16="http://schemas.microsoft.com/office/drawing/2014/main" id="{90276954-FDE9-32EE-1523-4156ABBD0CE5}"/>
              </a:ext>
            </a:extLst>
          </p:cNvPr>
          <p:cNvSpPr/>
          <p:nvPr/>
        </p:nvSpPr>
        <p:spPr>
          <a:xfrm>
            <a:off x="7714001" y="3516660"/>
            <a:ext cx="977050" cy="445714"/>
          </a:xfrm>
          <a:prstGeom prst="round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sp>
        <p:nvSpPr>
          <p:cNvPr id="15" name="مربع نص 14">
            <a:extLst>
              <a:ext uri="{FF2B5EF4-FFF2-40B4-BE49-F238E27FC236}">
                <a16:creationId xmlns:a16="http://schemas.microsoft.com/office/drawing/2014/main" id="{B14BFD25-B9DD-C6DD-0A25-415EA2F94EB2}"/>
              </a:ext>
            </a:extLst>
          </p:cNvPr>
          <p:cNvSpPr txBox="1"/>
          <p:nvPr/>
        </p:nvSpPr>
        <p:spPr>
          <a:xfrm>
            <a:off x="2706287" y="174814"/>
            <a:ext cx="3829365" cy="707886"/>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4000" b="1">
                <a:effectLst>
                  <a:glow rad="228600">
                    <a:schemeClr val="accent2">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تقويم ختامي </a:t>
            </a:r>
            <a:endParaRPr lang="ar-SA" sz="4000" b="1">
              <a:effectLst>
                <a:glow rad="228600">
                  <a:schemeClr val="accent2">
                    <a:satMod val="175000"/>
                    <a:alpha val="40000"/>
                  </a:schemeClr>
                </a:glow>
              </a:effectLst>
            </a:endParaRPr>
          </a:p>
        </p:txBody>
      </p:sp>
    </p:spTree>
    <p:extLst>
      <p:ext uri="{BB962C8B-B14F-4D97-AF65-F5344CB8AC3E}">
        <p14:creationId xmlns:p14="http://schemas.microsoft.com/office/powerpoint/2010/main" val="263720514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583402"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687340" y="220357"/>
            <a:ext cx="118473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142365" y="815628"/>
            <a:ext cx="1386569" cy="978192"/>
          </a:xfrm>
          <a:prstGeom prst="rect">
            <a:avLst/>
          </a:prstGeom>
          <a:noFill/>
          <a:extLst>
            <a:ext uri="{909E8E84-426E-40DD-AFC4-6F175D3DCCD1}">
              <a14:hiddenFill xmlns:a14="http://schemas.microsoft.com/office/drawing/2010/main">
                <a:solidFill>
                  <a:srgbClr val="FFFFFF"/>
                </a:solidFill>
              </a14:hiddenFill>
            </a:ext>
          </a:extLst>
        </p:spPr>
      </p:pic>
      <p:pic>
        <p:nvPicPr>
          <p:cNvPr id="3" name="صورة 2">
            <a:extLst>
              <a:ext uri="{FF2B5EF4-FFF2-40B4-BE49-F238E27FC236}">
                <a16:creationId xmlns:a16="http://schemas.microsoft.com/office/drawing/2014/main" id="{17677038-36D7-2EAF-91FE-368C8F1115B3}"/>
              </a:ext>
            </a:extLst>
          </p:cNvPr>
          <p:cNvPicPr>
            <a:picLocks noChangeAspect="1"/>
          </p:cNvPicPr>
          <p:nvPr/>
        </p:nvPicPr>
        <p:blipFill>
          <a:blip r:embed="rId5"/>
          <a:srcRect l="2850" t="3089" b="3349"/>
          <a:stretch>
            <a:fillRect/>
          </a:stretch>
        </p:blipFill>
        <p:spPr>
          <a:xfrm>
            <a:off x="2038086" y="1800221"/>
            <a:ext cx="6827116" cy="1942723"/>
          </a:xfrm>
          <a:prstGeom prst="rect">
            <a:avLst/>
          </a:prstGeom>
        </p:spPr>
      </p:pic>
      <p:sp>
        <p:nvSpPr>
          <p:cNvPr id="4" name="مستطيل: زوايا مستديرة 3">
            <a:extLst>
              <a:ext uri="{FF2B5EF4-FFF2-40B4-BE49-F238E27FC236}">
                <a16:creationId xmlns:a16="http://schemas.microsoft.com/office/drawing/2014/main" id="{C6E21B30-300D-96C2-1B5F-33C1103CD874}"/>
              </a:ext>
            </a:extLst>
          </p:cNvPr>
          <p:cNvSpPr/>
          <p:nvPr/>
        </p:nvSpPr>
        <p:spPr>
          <a:xfrm>
            <a:off x="4474594" y="3344892"/>
            <a:ext cx="977050" cy="445714"/>
          </a:xfrm>
          <a:prstGeom prst="round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sp>
        <p:nvSpPr>
          <p:cNvPr id="6" name="مربع نص 5">
            <a:extLst>
              <a:ext uri="{FF2B5EF4-FFF2-40B4-BE49-F238E27FC236}">
                <a16:creationId xmlns:a16="http://schemas.microsoft.com/office/drawing/2014/main" id="{11E20112-F251-2D78-CDF8-2225C65DD195}"/>
              </a:ext>
            </a:extLst>
          </p:cNvPr>
          <p:cNvSpPr txBox="1"/>
          <p:nvPr/>
        </p:nvSpPr>
        <p:spPr>
          <a:xfrm>
            <a:off x="2675109" y="136770"/>
            <a:ext cx="3829365" cy="707886"/>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4000" b="1">
                <a:effectLst>
                  <a:glow rad="228600">
                    <a:schemeClr val="accent2">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تقويم ختامي </a:t>
            </a:r>
            <a:endParaRPr lang="ar-SA" sz="4000" b="1">
              <a:effectLst>
                <a:glow rad="228600">
                  <a:schemeClr val="accent2">
                    <a:satMod val="175000"/>
                    <a:alpha val="40000"/>
                  </a:schemeClr>
                </a:glow>
              </a:effectLst>
            </a:endParaRPr>
          </a:p>
        </p:txBody>
      </p:sp>
    </p:spTree>
    <p:extLst>
      <p:ext uri="{BB962C8B-B14F-4D97-AF65-F5344CB8AC3E}">
        <p14:creationId xmlns:p14="http://schemas.microsoft.com/office/powerpoint/2010/main" val="12564197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583402"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687340" y="220357"/>
            <a:ext cx="118473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142365" y="815628"/>
            <a:ext cx="1386569" cy="978192"/>
          </a:xfrm>
          <a:prstGeom prst="rect">
            <a:avLst/>
          </a:prstGeom>
          <a:noFill/>
          <a:extLst>
            <a:ext uri="{909E8E84-426E-40DD-AFC4-6F175D3DCCD1}">
              <a14:hiddenFill xmlns:a14="http://schemas.microsoft.com/office/drawing/2010/main">
                <a:solidFill>
                  <a:srgbClr val="FFFFFF"/>
                </a:solidFill>
              </a14:hiddenFill>
            </a:ext>
          </a:extLst>
        </p:spPr>
      </p:pic>
      <p:pic>
        <p:nvPicPr>
          <p:cNvPr id="3" name="صورة 2">
            <a:extLst>
              <a:ext uri="{FF2B5EF4-FFF2-40B4-BE49-F238E27FC236}">
                <a16:creationId xmlns:a16="http://schemas.microsoft.com/office/drawing/2014/main" id="{C17806EB-026E-51E3-6914-FFCD3D87A28E}"/>
              </a:ext>
            </a:extLst>
          </p:cNvPr>
          <p:cNvPicPr>
            <a:picLocks noChangeAspect="1"/>
          </p:cNvPicPr>
          <p:nvPr/>
        </p:nvPicPr>
        <p:blipFill>
          <a:blip r:embed="rId5"/>
          <a:srcRect l="3037" r="2637" b="2621"/>
          <a:stretch>
            <a:fillRect/>
          </a:stretch>
        </p:blipFill>
        <p:spPr>
          <a:xfrm>
            <a:off x="1697708" y="1695305"/>
            <a:ext cx="7286470" cy="1736087"/>
          </a:xfrm>
          <a:prstGeom prst="rect">
            <a:avLst/>
          </a:prstGeom>
        </p:spPr>
      </p:pic>
      <p:sp>
        <p:nvSpPr>
          <p:cNvPr id="4" name="مستطيل: زوايا مستديرة 3">
            <a:extLst>
              <a:ext uri="{FF2B5EF4-FFF2-40B4-BE49-F238E27FC236}">
                <a16:creationId xmlns:a16="http://schemas.microsoft.com/office/drawing/2014/main" id="{FAD80163-0B1F-A459-7905-1043778645E7}"/>
              </a:ext>
            </a:extLst>
          </p:cNvPr>
          <p:cNvSpPr/>
          <p:nvPr/>
        </p:nvSpPr>
        <p:spPr>
          <a:xfrm>
            <a:off x="4339427" y="2725973"/>
            <a:ext cx="977050" cy="445714"/>
          </a:xfrm>
          <a:prstGeom prst="round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sp>
        <p:nvSpPr>
          <p:cNvPr id="6" name="مربع نص 5">
            <a:extLst>
              <a:ext uri="{FF2B5EF4-FFF2-40B4-BE49-F238E27FC236}">
                <a16:creationId xmlns:a16="http://schemas.microsoft.com/office/drawing/2014/main" id="{127C8335-4D9C-7E6E-6343-312A30E5D0AB}"/>
              </a:ext>
            </a:extLst>
          </p:cNvPr>
          <p:cNvSpPr txBox="1"/>
          <p:nvPr/>
        </p:nvSpPr>
        <p:spPr>
          <a:xfrm>
            <a:off x="2730035" y="206115"/>
            <a:ext cx="3829365" cy="707886"/>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4000" b="1">
                <a:effectLst>
                  <a:glow rad="228600">
                    <a:schemeClr val="accent2">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تقويم ختامي </a:t>
            </a:r>
            <a:endParaRPr lang="ar-SA" sz="4000" b="1">
              <a:effectLst>
                <a:glow rad="228600">
                  <a:schemeClr val="accent2">
                    <a:satMod val="175000"/>
                    <a:alpha val="40000"/>
                  </a:schemeClr>
                </a:glow>
              </a:effectLst>
            </a:endParaRPr>
          </a:p>
        </p:txBody>
      </p:sp>
    </p:spTree>
    <p:extLst>
      <p:ext uri="{BB962C8B-B14F-4D97-AF65-F5344CB8AC3E}">
        <p14:creationId xmlns:p14="http://schemas.microsoft.com/office/powerpoint/2010/main" val="3447609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583402"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687340" y="220357"/>
            <a:ext cx="118473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142365" y="815628"/>
            <a:ext cx="1386569" cy="978192"/>
          </a:xfrm>
          <a:prstGeom prst="rect">
            <a:avLst/>
          </a:prstGeom>
          <a:noFill/>
          <a:extLst>
            <a:ext uri="{909E8E84-426E-40DD-AFC4-6F175D3DCCD1}">
              <a14:hiddenFill xmlns:a14="http://schemas.microsoft.com/office/drawing/2010/main">
                <a:solidFill>
                  <a:srgbClr val="FFFFFF"/>
                </a:solidFill>
              </a14:hiddenFill>
            </a:ext>
          </a:extLst>
        </p:spPr>
      </p:pic>
      <p:pic>
        <p:nvPicPr>
          <p:cNvPr id="3" name="صورة 2">
            <a:extLst>
              <a:ext uri="{FF2B5EF4-FFF2-40B4-BE49-F238E27FC236}">
                <a16:creationId xmlns:a16="http://schemas.microsoft.com/office/drawing/2014/main" id="{FCE52033-EA56-E121-3F9C-73A0BE86E7A2}"/>
              </a:ext>
            </a:extLst>
          </p:cNvPr>
          <p:cNvPicPr>
            <a:picLocks noChangeAspect="1"/>
          </p:cNvPicPr>
          <p:nvPr/>
        </p:nvPicPr>
        <p:blipFill>
          <a:blip r:embed="rId5"/>
          <a:srcRect l="2167" t="2642" r="5543" b="3233"/>
          <a:stretch>
            <a:fillRect/>
          </a:stretch>
        </p:blipFill>
        <p:spPr>
          <a:xfrm>
            <a:off x="2358301" y="608583"/>
            <a:ext cx="4762435" cy="396149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4944322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pic>
        <p:nvPicPr>
          <p:cNvPr id="4" name="صورة 3">
            <a:extLst>
              <a:ext uri="{FF2B5EF4-FFF2-40B4-BE49-F238E27FC236}">
                <a16:creationId xmlns:a16="http://schemas.microsoft.com/office/drawing/2014/main" id="{C306CF36-3B62-8AAE-F686-791D6DCA5F6E}"/>
              </a:ext>
            </a:extLst>
          </p:cNvPr>
          <p:cNvPicPr>
            <a:picLocks noChangeAspect="1"/>
          </p:cNvPicPr>
          <p:nvPr/>
        </p:nvPicPr>
        <p:blipFill>
          <a:blip r:embed="rId5"/>
          <a:srcRect l="4222" r="2170"/>
          <a:stretch>
            <a:fillRect/>
          </a:stretch>
        </p:blipFill>
        <p:spPr>
          <a:xfrm>
            <a:off x="2344895" y="1986883"/>
            <a:ext cx="6519395" cy="1775238"/>
          </a:xfrm>
          <a:prstGeom prst="rect">
            <a:avLst/>
          </a:prstGeom>
        </p:spPr>
      </p:pic>
      <p:sp>
        <p:nvSpPr>
          <p:cNvPr id="6" name="مستطيل: زوايا مستديرة 5">
            <a:extLst>
              <a:ext uri="{FF2B5EF4-FFF2-40B4-BE49-F238E27FC236}">
                <a16:creationId xmlns:a16="http://schemas.microsoft.com/office/drawing/2014/main" id="{B9C66341-7427-B66A-8879-3684726495A1}"/>
              </a:ext>
            </a:extLst>
          </p:cNvPr>
          <p:cNvSpPr/>
          <p:nvPr/>
        </p:nvSpPr>
        <p:spPr>
          <a:xfrm>
            <a:off x="7290881" y="3533451"/>
            <a:ext cx="1382302" cy="372300"/>
          </a:xfrm>
          <a:prstGeom prst="roundRect">
            <a:avLst/>
          </a:prstGeom>
          <a:noFill/>
          <a:ln>
            <a:solidFill>
              <a:srgbClr val="FF0000"/>
            </a:solidFill>
          </a:ln>
        </p:spPr>
        <p:style>
          <a:lnRef idx="2">
            <a:schemeClr val="accent6"/>
          </a:lnRef>
          <a:fillRef idx="1">
            <a:schemeClr val="lt1"/>
          </a:fillRef>
          <a:effectRef idx="0">
            <a:schemeClr val="accent6"/>
          </a:effectRef>
          <a:fontRef idx="minor">
            <a:schemeClr val="dk1"/>
          </a:fontRef>
        </p:style>
        <p:txBody>
          <a:bodyPr rtlCol="1" anchor="ct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defRPr>
            </a:lvl9pPr>
          </a:lstStyle>
          <a:p>
            <a:pPr algn="ctr"/>
            <a:endParaRPr lang="ar-SA"/>
          </a:p>
        </p:txBody>
      </p:sp>
      <p:sp>
        <p:nvSpPr>
          <p:cNvPr id="9" name="مربع نص 8">
            <a:extLst>
              <a:ext uri="{FF2B5EF4-FFF2-40B4-BE49-F238E27FC236}">
                <a16:creationId xmlns:a16="http://schemas.microsoft.com/office/drawing/2014/main" id="{5F47FF81-BA71-7C1D-B072-3F9354E8CD66}"/>
              </a:ext>
            </a:extLst>
          </p:cNvPr>
          <p:cNvSpPr txBox="1"/>
          <p:nvPr/>
        </p:nvSpPr>
        <p:spPr>
          <a:xfrm>
            <a:off x="2582186" y="148431"/>
            <a:ext cx="3829365" cy="707886"/>
          </a:xfrm>
          <a:prstGeom prst="rect">
            <a:avLst/>
          </a:prstGeom>
          <a:noFill/>
        </p:spPr>
        <p:txBody>
          <a:bodyPr wrap="square">
            <a:sp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4000" b="1">
                <a:effectLst>
                  <a:glow rad="228600">
                    <a:schemeClr val="accent2">
                      <a:satMod val="175000"/>
                      <a:alpha val="40000"/>
                    </a:schemeClr>
                  </a:glow>
                </a:effectLst>
                <a:latin typeface="Sakkal Majalla" panose="02000000000000000000" pitchFamily="2" charset="-78"/>
                <a:ea typeface="Calibri" panose="020F0502020204030204" pitchFamily="34" charset="0"/>
                <a:cs typeface="Sakkal Majalla" panose="02000000000000000000" pitchFamily="2" charset="-78"/>
              </a:rPr>
              <a:t>تقويم ختامي </a:t>
            </a:r>
            <a:endParaRPr lang="ar-SA" sz="4000" b="1">
              <a:effectLst>
                <a:glow rad="228600">
                  <a:schemeClr val="accent2">
                    <a:satMod val="175000"/>
                    <a:alpha val="40000"/>
                  </a:schemeClr>
                </a:glow>
              </a:effectLst>
            </a:endParaRPr>
          </a:p>
        </p:txBody>
      </p:sp>
    </p:spTree>
    <p:extLst>
      <p:ext uri="{BB962C8B-B14F-4D97-AF65-F5344CB8AC3E}">
        <p14:creationId xmlns:p14="http://schemas.microsoft.com/office/powerpoint/2010/main" val="18665035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4" name="عنوان 4">
            <a:extLst>
              <a:ext uri="{FF2B5EF4-FFF2-40B4-BE49-F238E27FC236}">
                <a16:creationId xmlns:a16="http://schemas.microsoft.com/office/drawing/2014/main" id="{F9FB4E0B-6435-E367-A447-04540392D5FF}"/>
              </a:ext>
            </a:extLst>
          </p:cNvPr>
          <p:cNvSpPr txBox="1"/>
          <p:nvPr/>
        </p:nvSpPr>
        <p:spPr>
          <a:xfrm>
            <a:off x="5445914" y="1577902"/>
            <a:ext cx="3507812" cy="955163"/>
          </a:xfrm>
          <a:prstGeom prst="rect">
            <a:avLst/>
          </a:prstGeom>
        </p:spPr>
        <p:txBody>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nSpc>
                <a:spcPct val="150000"/>
              </a:lnSpc>
            </a:pPr>
            <a:r>
              <a:rPr lang="ar-SA" sz="1800" b="1">
                <a:solidFill>
                  <a:srgbClr val="C00000"/>
                </a:solidFill>
                <a:latin typeface="Calibri" panose="020F0502020204030204" pitchFamily="34" charset="0"/>
                <a:cs typeface="Akhbar MT" pitchFamily="2" charset="-78"/>
              </a:rPr>
              <a:t>اليوم :</a:t>
            </a:r>
          </a:p>
          <a:p>
            <a:pPr>
              <a:lnSpc>
                <a:spcPct val="150000"/>
              </a:lnSpc>
            </a:pPr>
            <a:r>
              <a:rPr lang="ar-SA" sz="1800" b="1">
                <a:solidFill>
                  <a:srgbClr val="C00000"/>
                </a:solidFill>
                <a:latin typeface="Calibri" panose="020F0502020204030204" pitchFamily="34" charset="0"/>
                <a:cs typeface="Akhbar MT" pitchFamily="2" charset="-78"/>
              </a:rPr>
              <a:t>التاريخ : </a:t>
            </a:r>
            <a:r>
              <a:rPr lang="ar-SA" sz="1800" b="1">
                <a:latin typeface="Calibri" panose="020F0502020204030204" pitchFamily="34" charset="0"/>
                <a:cs typeface="Akhbar MT" pitchFamily="2" charset="-78"/>
              </a:rPr>
              <a:t> / 2 / 1444 هـ</a:t>
            </a:r>
          </a:p>
          <a:p>
            <a:pPr>
              <a:lnSpc>
                <a:spcPct val="150000"/>
              </a:lnSpc>
            </a:pPr>
            <a:r>
              <a:rPr lang="ar-SA" sz="1800" b="1">
                <a:solidFill>
                  <a:srgbClr val="C00000"/>
                </a:solidFill>
                <a:latin typeface="Calibri" panose="020F0502020204030204" pitchFamily="34" charset="0"/>
                <a:cs typeface="Akhbar MT" pitchFamily="2" charset="-78"/>
              </a:rPr>
              <a:t>الشعبة : </a:t>
            </a:r>
            <a:r>
              <a:rPr lang="ar-SA" sz="1800" b="1">
                <a:latin typeface="Calibri" panose="020F0502020204030204" pitchFamily="34" charset="0"/>
                <a:cs typeface="Akhbar MT" pitchFamily="2" charset="-78"/>
              </a:rPr>
              <a:t>209</a:t>
            </a:r>
          </a:p>
          <a:p>
            <a:pPr>
              <a:lnSpc>
                <a:spcPct val="100000"/>
              </a:lnSpc>
            </a:pPr>
            <a:r>
              <a:rPr lang="ar-SA" sz="1800" b="1">
                <a:solidFill>
                  <a:srgbClr val="C00000"/>
                </a:solidFill>
                <a:latin typeface="Calibri" panose="020F0502020204030204" pitchFamily="34" charset="0"/>
                <a:cs typeface="Akhbar MT" pitchFamily="2" charset="-78"/>
              </a:rPr>
              <a:t>الوحدة : </a:t>
            </a:r>
            <a:r>
              <a:rPr lang="ar-SA" sz="1800" b="1">
                <a:latin typeface="Calibri" panose="020F0502020204030204" pitchFamily="34" charset="0"/>
                <a:cs typeface="Akhbar MT" pitchFamily="2" charset="-78"/>
              </a:rPr>
              <a:t>الأولى /أساسيات علم البيانات</a:t>
            </a:r>
          </a:p>
          <a:p>
            <a:pPr>
              <a:lnSpc>
                <a:spcPct val="150000"/>
              </a:lnSpc>
            </a:pPr>
            <a:endParaRPr lang="ar-SA" sz="1800" b="1">
              <a:solidFill>
                <a:srgbClr val="C00000"/>
              </a:solidFill>
              <a:latin typeface="Calibri" panose="020F0502020204030204" pitchFamily="34" charset="0"/>
              <a:cs typeface="Akhbar MT" pitchFamily="2" charset="-78"/>
            </a:endParaRPr>
          </a:p>
        </p:txBody>
      </p:sp>
      <p:sp>
        <p:nvSpPr>
          <p:cNvPr id="6" name="عنوان 4">
            <a:extLst>
              <a:ext uri="{FF2B5EF4-FFF2-40B4-BE49-F238E27FC236}">
                <a16:creationId xmlns:a16="http://schemas.microsoft.com/office/drawing/2014/main" id="{AE94555E-ED0E-1CFC-C0A2-23F3B7498900}"/>
              </a:ext>
            </a:extLst>
          </p:cNvPr>
          <p:cNvSpPr txBox="1"/>
          <p:nvPr/>
        </p:nvSpPr>
        <p:spPr>
          <a:xfrm>
            <a:off x="2082788" y="2707527"/>
            <a:ext cx="4867631" cy="1444437"/>
          </a:xfrm>
          <a:prstGeom prst="rect">
            <a:avLst/>
          </a:prstGeom>
        </p:spPr>
        <p:txBody>
          <a:bodyPr/>
          <a:lstStyle>
            <a:lvl1pPr algn="r" defTabSz="914400" rtl="1" eaLnBrk="1" latinLnBrk="0" hangingPunct="1">
              <a:lnSpc>
                <a:spcPct val="90000"/>
              </a:lnSpc>
              <a:spcBef>
                <a:spcPct val="0"/>
              </a:spcBef>
              <a:buNone/>
              <a:defRPr sz="4400" kern="1200">
                <a:solidFill>
                  <a:schemeClr val="tx1"/>
                </a:solidFill>
                <a:latin typeface="+mj-lt"/>
                <a:ea typeface="+mj-ea"/>
                <a:cs typeface="+mj-cs"/>
              </a:defRPr>
            </a:lvl1pPr>
          </a:lstStyle>
          <a:p>
            <a:pPr algn="ctr">
              <a:lnSpc>
                <a:spcPct val="150000"/>
              </a:lnSpc>
            </a:pPr>
            <a:r>
              <a:rPr lang="ar-SA" sz="3600" b="1" dirty="0">
                <a:solidFill>
                  <a:srgbClr val="002060"/>
                </a:solidFill>
                <a:latin typeface="Calibri" panose="020F0502020204030204" pitchFamily="34" charset="0"/>
                <a:cs typeface="Calibri" panose="020F0502020204030204" pitchFamily="34" charset="0"/>
              </a:rPr>
              <a:t>الدرس الثالث</a:t>
            </a:r>
            <a:br>
              <a:rPr lang="ar-SA" sz="3600" b="1" dirty="0">
                <a:latin typeface="Calibri" panose="020F0502020204030204" pitchFamily="34" charset="0"/>
                <a:cs typeface="Calibri" panose="020F0502020204030204" pitchFamily="34" charset="0"/>
              </a:rPr>
            </a:br>
            <a:r>
              <a:rPr lang="ar-SA" sz="3600" b="1" dirty="0">
                <a:latin typeface="Calibri" panose="020F0502020204030204" pitchFamily="34" charset="0"/>
                <a:cs typeface="Calibri" panose="020F0502020204030204" pitchFamily="34" charset="0"/>
              </a:rPr>
              <a:t>أساسيات علم البيانات</a:t>
            </a:r>
          </a:p>
        </p:txBody>
      </p:sp>
    </p:spTree>
    <p:extLst>
      <p:ext uri="{BB962C8B-B14F-4D97-AF65-F5344CB8AC3E}">
        <p14:creationId xmlns:p14="http://schemas.microsoft.com/office/powerpoint/2010/main" val="2422474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1" presetClass="entr" presetSubtype="1" dur="2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2" name="Google Shape;2345;p56">
            <a:extLst>
              <a:ext uri="{FF2B5EF4-FFF2-40B4-BE49-F238E27FC236}">
                <a16:creationId xmlns:a16="http://schemas.microsoft.com/office/drawing/2014/main" id="{0BAD8F7E-7830-617D-E8C1-AF8E3027E9D3}"/>
              </a:ext>
            </a:extLst>
          </p:cNvPr>
          <p:cNvSpPr txBox="1"/>
          <p:nvPr/>
        </p:nvSpPr>
        <p:spPr>
          <a:xfrm>
            <a:off x="5075772" y="1895573"/>
            <a:ext cx="3583806" cy="75849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chemeClr val="lt1"/>
              </a:buClr>
              <a:buSzPts val="1800"/>
              <a:buFont typeface="NanumGothic ExtraBold"/>
              <a:buNone/>
              <a:defRPr sz="1800" b="1" i="0" u="none" strike="noStrike" cap="none">
                <a:solidFill>
                  <a:schemeClr val="lt1"/>
                </a:solidFill>
                <a:latin typeface="NanumGothic ExtraBold"/>
                <a:ea typeface="NanumGothic ExtraBold"/>
                <a:cs typeface="NanumGothic ExtraBold"/>
                <a:sym typeface="NanumGothic ExtraBold"/>
              </a:defRPr>
            </a:lvl1pPr>
            <a:lvl2pPr marR="0" lvl="1"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2pPr>
            <a:lvl3pPr marR="0" lvl="2"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3pPr>
            <a:lvl4pPr marR="0" lvl="3"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4pPr>
            <a:lvl5pPr marR="0" lvl="4"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5pPr>
            <a:lvl6pPr marR="0" lvl="5"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6pPr>
            <a:lvl7pPr marR="0" lvl="6"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7pPr>
            <a:lvl8pPr marR="0" lvl="7"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8pPr>
            <a:lvl9pPr marR="0" lvl="8"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9pPr>
          </a:lstStyle>
          <a:p>
            <a:pPr algn="r" rtl="1"/>
            <a:r>
              <a:rPr lang="ar-SA">
                <a:solidFill>
                  <a:srgbClr val="C00000"/>
                </a:solidFill>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سنتعلم في هذ الدرس</a:t>
            </a:r>
          </a:p>
        </p:txBody>
      </p:sp>
      <p:sp>
        <p:nvSpPr>
          <p:cNvPr id="4" name="مربع نص 3">
            <a:extLst>
              <a:ext uri="{FF2B5EF4-FFF2-40B4-BE49-F238E27FC236}">
                <a16:creationId xmlns:a16="http://schemas.microsoft.com/office/drawing/2014/main" id="{0E7E90AA-76B5-2BB1-BA79-FAEB78562608}"/>
              </a:ext>
            </a:extLst>
          </p:cNvPr>
          <p:cNvSpPr txBox="1"/>
          <p:nvPr/>
        </p:nvSpPr>
        <p:spPr>
          <a:xfrm>
            <a:off x="2964844" y="2772169"/>
            <a:ext cx="5706136" cy="923330"/>
          </a:xfrm>
          <a:prstGeom prst="rect">
            <a:avLst/>
          </a:prstGeom>
          <a:noFill/>
        </p:spPr>
        <p:txBody>
          <a:bodyPr wrap="square">
            <a:spAutoFit/>
          </a:bodyPr>
          <a:lstStyle/>
          <a:p>
            <a:pPr marL="342900" indent="-342900" algn="r" rtl="1">
              <a:buFont typeface="Wingdings" panose="05000000000000000000" pitchFamily="2" charset="2"/>
              <a:buChar char="q"/>
            </a:pPr>
            <a:r>
              <a:rPr lang="ar-SA" sz="1800" b="1">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 التعرف على علوم الرياضيات التي يحتاجها ليصبح عالم بيانات .</a:t>
            </a:r>
          </a:p>
          <a:p>
            <a:pPr marL="342900" indent="-342900" algn="r" rtl="1">
              <a:buFont typeface="Wingdings" panose="05000000000000000000" pitchFamily="2" charset="2"/>
              <a:buChar char="q"/>
            </a:pPr>
            <a:r>
              <a:rPr lang="ar-SA" sz="1800" b="1">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 توضيح كيف ساهم بايثون والأدوات الأخرى في علم البيانات.</a:t>
            </a:r>
          </a:p>
          <a:p>
            <a:pPr marL="342900" indent="-342900" algn="r" rtl="1">
              <a:buFont typeface="Wingdings" panose="05000000000000000000" pitchFamily="2" charset="2"/>
              <a:buChar char="q"/>
            </a:pPr>
            <a:r>
              <a:rPr lang="ar-SA" sz="1800" b="1">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 التعرف على مفكرة جوبيتر . </a:t>
            </a:r>
          </a:p>
        </p:txBody>
      </p:sp>
      <p:sp>
        <p:nvSpPr>
          <p:cNvPr id="5" name="Google Shape;2345;p56">
            <a:extLst>
              <a:ext uri="{FF2B5EF4-FFF2-40B4-BE49-F238E27FC236}">
                <a16:creationId xmlns:a16="http://schemas.microsoft.com/office/drawing/2014/main" id="{1F6E9D7A-04BD-12C2-56B0-E84E4C628E9F}"/>
              </a:ext>
            </a:extLst>
          </p:cNvPr>
          <p:cNvSpPr txBox="1"/>
          <p:nvPr/>
        </p:nvSpPr>
        <p:spPr>
          <a:xfrm>
            <a:off x="7340732" y="1143524"/>
            <a:ext cx="1573097" cy="75849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chemeClr val="lt1"/>
              </a:buClr>
              <a:buSzPts val="1800"/>
              <a:buFont typeface="NanumGothic ExtraBold"/>
              <a:buNone/>
              <a:defRPr sz="1800" b="1" i="0" u="none" strike="noStrike" cap="none">
                <a:solidFill>
                  <a:schemeClr val="lt1"/>
                </a:solidFill>
                <a:latin typeface="NanumGothic ExtraBold"/>
                <a:ea typeface="NanumGothic ExtraBold"/>
                <a:cs typeface="NanumGothic ExtraBold"/>
                <a:sym typeface="NanumGothic ExtraBold"/>
              </a:defRPr>
            </a:lvl1pPr>
            <a:lvl2pPr marR="0" lvl="1"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2pPr>
            <a:lvl3pPr marR="0" lvl="2"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3pPr>
            <a:lvl4pPr marR="0" lvl="3"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4pPr>
            <a:lvl5pPr marR="0" lvl="4"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5pPr>
            <a:lvl6pPr marR="0" lvl="5"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6pPr>
            <a:lvl7pPr marR="0" lvl="6"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7pPr>
            <a:lvl8pPr marR="0" lvl="7"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8pPr>
            <a:lvl9pPr marR="0" lvl="8"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9pPr>
          </a:lstStyle>
          <a:p>
            <a:pPr algn="r" rtl="1"/>
            <a:r>
              <a:rPr lang="ar-SA">
                <a:solidFill>
                  <a:srgbClr val="0070C0"/>
                </a:solidFill>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أهداف الدرس</a:t>
            </a:r>
          </a:p>
        </p:txBody>
      </p:sp>
    </p:spTree>
    <p:extLst>
      <p:ext uri="{BB962C8B-B14F-4D97-AF65-F5344CB8AC3E}">
        <p14:creationId xmlns:p14="http://schemas.microsoft.com/office/powerpoint/2010/main" val="29287024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 presetClass="entr" presetSubtype="0" dur="1"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subTnLst>
                                    <p:animClr clrSpc="rgb" dir="cw">
                                      <p:cBhvr override="childStyle">
                                        <p:cTn dur="1" fill="hold" display="0" masterRel="nextClick" afterEffect="1"/>
                                        <p:tgtEl>
                                          <p:spTgt spid="4">
                                            <p:txEl>
                                              <p:pRg st="0" end="0"/>
                                            </p:txEl>
                                          </p:spTgt>
                                        </p:tgtEl>
                                        <p:attrNameLst>
                                          <p:attrName>ppt_c</p:attrName>
                                        </p:attrNameLst>
                                      </p:cBhvr>
                                      <p:to>
                                        <a:srgbClr val="F74D31"/>
                                      </p:to>
                                    </p:animClr>
                                  </p:subTnLst>
                                </p:cTn>
                              </p:par>
                            </p:childTnLst>
                          </p:cTn>
                        </p:par>
                      </p:childTnLst>
                    </p:cTn>
                  </p:par>
                  <p:par>
                    <p:cTn id="7" fill="hold" nodeType="clickPar">
                      <p:stCondLst>
                        <p:cond delay="indefinite"/>
                      </p:stCondLst>
                      <p:childTnLst>
                        <p:par>
                          <p:cTn id="8" fill="hold">
                            <p:stCondLst>
                              <p:cond delay="0"/>
                            </p:stCondLst>
                            <p:childTnLst>
                              <p:par>
                                <p:cTn id="9" presetID="1" presetClass="entr" presetSubtype="0" dur="1" fill="hold" grpId="0"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subTnLst>
                                    <p:animClr clrSpc="rgb" dir="cw">
                                      <p:cBhvr override="childStyle">
                                        <p:cTn dur="1" fill="hold" display="0" masterRel="nextClick" afterEffect="1"/>
                                        <p:tgtEl>
                                          <p:spTgt spid="4">
                                            <p:txEl>
                                              <p:pRg st="1" end="1"/>
                                            </p:txEl>
                                          </p:spTgt>
                                        </p:tgtEl>
                                        <p:attrNameLst>
                                          <p:attrName>ppt_c</p:attrName>
                                        </p:attrNameLst>
                                      </p:cBhvr>
                                      <p:to>
                                        <a:srgbClr val="F74D31"/>
                                      </p:to>
                                    </p:animClr>
                                  </p:subTnLst>
                                </p:cTn>
                              </p:par>
                            </p:childTnLst>
                          </p:cTn>
                        </p:par>
                      </p:childTnLst>
                    </p:cTn>
                  </p:par>
                  <p:par>
                    <p:cTn id="11" fill="hold" nodeType="clickPar">
                      <p:stCondLst>
                        <p:cond delay="indefinite"/>
                      </p:stCondLst>
                      <p:childTnLst>
                        <p:par>
                          <p:cTn id="12" fill="hold">
                            <p:stCondLst>
                              <p:cond delay="0"/>
                            </p:stCondLst>
                            <p:childTnLst>
                              <p:par>
                                <p:cTn id="13" presetID="1" presetClass="entr" presetSubtype="0" dur="1" fill="hold" grpId="0"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subTnLst>
                                    <p:animClr clrSpc="rgb" dir="cw">
                                      <p:cBhvr override="childStyle">
                                        <p:cTn dur="1" fill="hold" display="0" masterRel="nextClick" afterEffect="1"/>
                                        <p:tgtEl>
                                          <p:spTgt spid="4">
                                            <p:txEl>
                                              <p:pRg st="2" end="2"/>
                                            </p:txEl>
                                          </p:spTgt>
                                        </p:tgtEl>
                                        <p:attrNameLst>
                                          <p:attrName>ppt_c</p:attrName>
                                        </p:attrNameLst>
                                      </p:cBhvr>
                                      <p:to>
                                        <a:srgbClr val="F74D31"/>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362356" y="2115879"/>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141826" y="220357"/>
            <a:ext cx="1730250"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6423757" y="995024"/>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3" name="مربع نص 2">
            <a:extLst>
              <a:ext uri="{FF2B5EF4-FFF2-40B4-BE49-F238E27FC236}">
                <a16:creationId xmlns:a16="http://schemas.microsoft.com/office/drawing/2014/main" id="{10AC1613-7E07-74AD-CBD8-BA7994FA51BF}"/>
              </a:ext>
            </a:extLst>
          </p:cNvPr>
          <p:cNvSpPr txBox="1"/>
          <p:nvPr/>
        </p:nvSpPr>
        <p:spPr>
          <a:xfrm>
            <a:off x="4680276" y="2346988"/>
            <a:ext cx="3969790" cy="830997"/>
          </a:xfrm>
          <a:prstGeom prst="rect">
            <a:avLst/>
          </a:prstGeom>
          <a:noFill/>
        </p:spPr>
        <p:txBody>
          <a:bodyPr wrap="square">
            <a:spAutoFit/>
          </a:bodyPr>
          <a:lstStyle/>
          <a:p>
            <a:pPr algn="ctr"/>
            <a:r>
              <a:rPr lang="ar-SA" sz="2400" b="0" i="0">
                <a:solidFill>
                  <a:srgbClr val="FF0000"/>
                </a:solidFill>
                <a:effectLst/>
                <a:latin typeface="Calibri" panose="020F0502020204030204" pitchFamily="34" charset="0"/>
                <a:cs typeface="Calibri" panose="020F0502020204030204" pitchFamily="34" charset="0"/>
              </a:rPr>
              <a:t>الرياضيات هي حجر الأساس لأي مادة علمية معاصرة. </a:t>
            </a:r>
            <a:endParaRPr lang="ar-SA" sz="2400">
              <a:solidFill>
                <a:srgbClr val="FF0000"/>
              </a:solidFill>
              <a:latin typeface="Calibri" panose="020F0502020204030204" pitchFamily="34" charset="0"/>
              <a:cs typeface="Calibri" panose="020F0502020204030204" pitchFamily="34" charset="0"/>
            </a:endParaRPr>
          </a:p>
        </p:txBody>
      </p:sp>
      <p:pic>
        <p:nvPicPr>
          <p:cNvPr id="4" name="Picture 2" descr="دور المسلمين في الرياضيات - دور الاسلام في العالم">
            <a:extLst>
              <a:ext uri="{FF2B5EF4-FFF2-40B4-BE49-F238E27FC236}">
                <a16:creationId xmlns:a16="http://schemas.microsoft.com/office/drawing/2014/main" id="{63E6410D-ABBB-7DD8-BA3D-F4A2EDBD90BD}"/>
              </a:ext>
            </a:extLst>
          </p:cNvPr>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2139975" y="1095153"/>
            <a:ext cx="2455338" cy="3334666"/>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 name="Google Shape;2345;p56">
            <a:extLst>
              <a:ext uri="{FF2B5EF4-FFF2-40B4-BE49-F238E27FC236}">
                <a16:creationId xmlns:a16="http://schemas.microsoft.com/office/drawing/2014/main" id="{3BFE328D-944E-83BE-9EC6-D0FD037E2865}"/>
              </a:ext>
            </a:extLst>
          </p:cNvPr>
          <p:cNvSpPr txBox="1"/>
          <p:nvPr/>
        </p:nvSpPr>
        <p:spPr>
          <a:xfrm>
            <a:off x="4174639" y="3587844"/>
            <a:ext cx="4779778" cy="75849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chemeClr val="lt1"/>
              </a:buClr>
              <a:buSzPts val="1800"/>
              <a:buFont typeface="NanumGothic ExtraBold"/>
              <a:buNone/>
              <a:defRPr sz="1800" b="1" i="0" u="none" strike="noStrike" cap="none">
                <a:solidFill>
                  <a:schemeClr val="lt1"/>
                </a:solidFill>
                <a:latin typeface="NanumGothic ExtraBold"/>
                <a:ea typeface="NanumGothic ExtraBold"/>
                <a:cs typeface="NanumGothic ExtraBold"/>
                <a:sym typeface="NanumGothic ExtraBold"/>
              </a:defRPr>
            </a:lvl1pPr>
            <a:lvl2pPr marR="0" lvl="1"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2pPr>
            <a:lvl3pPr marR="0" lvl="2"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3pPr>
            <a:lvl4pPr marR="0" lvl="3"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4pPr>
            <a:lvl5pPr marR="0" lvl="4"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5pPr>
            <a:lvl6pPr marR="0" lvl="5"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6pPr>
            <a:lvl7pPr marR="0" lvl="6"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7pPr>
            <a:lvl8pPr marR="0" lvl="7"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8pPr>
            <a:lvl9pPr marR="0" lvl="8" algn="ctr" rtl="0">
              <a:lnSpc>
                <a:spcPct val="100000"/>
              </a:lnSpc>
              <a:spcBef>
                <a:spcPct val="0"/>
              </a:spcBef>
              <a:spcAft>
                <a:spcPct val="0"/>
              </a:spcAft>
              <a:buClr>
                <a:schemeClr val="lt1"/>
              </a:buClr>
              <a:buSzPts val="1800"/>
              <a:buFont typeface="NanumGothic ExtraBold"/>
              <a:buNone/>
              <a:defRPr sz="1800" b="0" i="0" u="none" strike="noStrike" cap="none">
                <a:solidFill>
                  <a:schemeClr val="lt1"/>
                </a:solidFill>
                <a:latin typeface="NanumGothic ExtraBold"/>
                <a:ea typeface="NanumGothic ExtraBold"/>
                <a:cs typeface="NanumGothic ExtraBold"/>
                <a:sym typeface="NanumGothic ExtraBold"/>
              </a:defRPr>
            </a:lvl9pPr>
          </a:lstStyle>
          <a:p>
            <a:pPr algn="ctr" rtl="1"/>
            <a:r>
              <a:rPr lang="ar-SA" sz="2400">
                <a:solidFill>
                  <a:srgbClr val="7030A0"/>
                </a:solidFill>
                <a:latin typeface="Calibri" panose="020F0502020204030204" pitchFamily="34" charset="0"/>
                <a:ea typeface="GE SS Two Bold" panose="020A0503020102020204" pitchFamily="18" charset="-78"/>
                <a:cs typeface="Calibri" panose="020F0502020204030204" pitchFamily="34" charset="0"/>
                <a:sym typeface="Wingdings" panose="05000000000000000000" pitchFamily="2" charset="2"/>
              </a:rPr>
              <a:t>ناقشي هذه العبارة .... لمجال علم الحاسب؟ </a:t>
            </a:r>
          </a:p>
        </p:txBody>
      </p:sp>
    </p:spTree>
    <p:extLst>
      <p:ext uri="{BB962C8B-B14F-4D97-AF65-F5344CB8AC3E}">
        <p14:creationId xmlns:p14="http://schemas.microsoft.com/office/powerpoint/2010/main" val="25679401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 presetClass="entr" presetSubtype="4" dur="50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p:stCondLst>
                              <p:cond delay="0"/>
                            </p:stCondLst>
                            <p:childTnLst>
                              <p:par>
                                <p:cTn id="11" presetID="6" presetClass="entr" presetSubtype="16" dur="200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circle(in)">
                                      <p:cBhvr>
                                        <p:cTn id="13"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grpSp>
        <p:nvGrpSpPr>
          <p:cNvPr id="61" name="Google Shape;61;p15"/>
          <p:cNvGrpSpPr/>
          <p:nvPr/>
        </p:nvGrpSpPr>
        <p:grpSpPr>
          <a:xfrm flipH="1">
            <a:off x="94320" y="2302525"/>
            <a:ext cx="1801298" cy="2313940"/>
            <a:chOff x="2616388" y="1504175"/>
            <a:chExt cx="2082425" cy="2675075"/>
          </a:xfrm>
        </p:grpSpPr>
        <p:sp>
          <p:nvSpPr>
            <p:cNvPr id="62" name="Google Shape;62;p15"/>
            <p:cNvSpPr/>
            <p:nvPr/>
          </p:nvSpPr>
          <p:spPr>
            <a:xfrm>
              <a:off x="2616688" y="3345475"/>
              <a:ext cx="1897575" cy="833775"/>
            </a:xfrm>
            <a:custGeom>
              <a:avLst/>
              <a:gdLst/>
              <a:ahLst/>
              <a:cxnLst/>
              <a:rect l="l" t="t" r="r" b="b"/>
              <a:pathLst>
                <a:path w="75903" h="33351" extrusionOk="0">
                  <a:moveTo>
                    <a:pt x="0" y="1"/>
                  </a:moveTo>
                  <a:lnTo>
                    <a:pt x="0" y="989"/>
                  </a:lnTo>
                  <a:cubicBezTo>
                    <a:pt x="0" y="1108"/>
                    <a:pt x="72" y="1215"/>
                    <a:pt x="191" y="1275"/>
                  </a:cubicBezTo>
                  <a:lnTo>
                    <a:pt x="55472" y="33195"/>
                  </a:lnTo>
                  <a:cubicBezTo>
                    <a:pt x="55829" y="33350"/>
                    <a:pt x="56246" y="33338"/>
                    <a:pt x="56591" y="33148"/>
                  </a:cubicBezTo>
                  <a:lnTo>
                    <a:pt x="75629" y="22158"/>
                  </a:lnTo>
                  <a:cubicBezTo>
                    <a:pt x="75784" y="22087"/>
                    <a:pt x="75879" y="21944"/>
                    <a:pt x="75903" y="21789"/>
                  </a:cubicBezTo>
                  <a:lnTo>
                    <a:pt x="75903" y="20801"/>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3" name="Google Shape;63;p15"/>
            <p:cNvSpPr/>
            <p:nvPr/>
          </p:nvSpPr>
          <p:spPr>
            <a:xfrm>
              <a:off x="2616388" y="3057550"/>
              <a:ext cx="1897875" cy="1095775"/>
            </a:xfrm>
            <a:custGeom>
              <a:avLst/>
              <a:gdLst/>
              <a:ahLst/>
              <a:cxnLst/>
              <a:rect l="l" t="t" r="r" b="b"/>
              <a:pathLst>
                <a:path w="75915" h="43831" extrusionOk="0">
                  <a:moveTo>
                    <a:pt x="19950" y="0"/>
                  </a:moveTo>
                  <a:cubicBezTo>
                    <a:pt x="19729" y="0"/>
                    <a:pt x="19496" y="55"/>
                    <a:pt x="19312" y="159"/>
                  </a:cubicBezTo>
                  <a:lnTo>
                    <a:pt x="274" y="11149"/>
                  </a:lnTo>
                  <a:cubicBezTo>
                    <a:pt x="120" y="11220"/>
                    <a:pt x="24" y="11351"/>
                    <a:pt x="0" y="11518"/>
                  </a:cubicBezTo>
                  <a:cubicBezTo>
                    <a:pt x="12" y="11637"/>
                    <a:pt x="84" y="11744"/>
                    <a:pt x="191" y="11804"/>
                  </a:cubicBezTo>
                  <a:lnTo>
                    <a:pt x="55484" y="43724"/>
                  </a:lnTo>
                  <a:cubicBezTo>
                    <a:pt x="55647" y="43795"/>
                    <a:pt x="55822" y="43831"/>
                    <a:pt x="55998" y="43831"/>
                  </a:cubicBezTo>
                  <a:cubicBezTo>
                    <a:pt x="56207" y="43831"/>
                    <a:pt x="56415" y="43780"/>
                    <a:pt x="56603" y="43677"/>
                  </a:cubicBezTo>
                  <a:lnTo>
                    <a:pt x="75641" y="32687"/>
                  </a:lnTo>
                  <a:cubicBezTo>
                    <a:pt x="75796" y="32616"/>
                    <a:pt x="75891" y="32485"/>
                    <a:pt x="75915" y="32318"/>
                  </a:cubicBezTo>
                  <a:cubicBezTo>
                    <a:pt x="75903" y="32199"/>
                    <a:pt x="75831" y="32080"/>
                    <a:pt x="75724" y="32032"/>
                  </a:cubicBezTo>
                  <a:lnTo>
                    <a:pt x="20432" y="112"/>
                  </a:lnTo>
                  <a:cubicBezTo>
                    <a:pt x="20303" y="37"/>
                    <a:pt x="20131" y="0"/>
                    <a:pt x="19950"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4" name="Google Shape;64;p15"/>
            <p:cNvSpPr/>
            <p:nvPr/>
          </p:nvSpPr>
          <p:spPr>
            <a:xfrm>
              <a:off x="2643763" y="3070150"/>
              <a:ext cx="1853825" cy="1070400"/>
            </a:xfrm>
            <a:custGeom>
              <a:avLst/>
              <a:gdLst/>
              <a:ahLst/>
              <a:cxnLst/>
              <a:rect l="l" t="t" r="r" b="b"/>
              <a:pathLst>
                <a:path w="74153" h="42816" extrusionOk="0">
                  <a:moveTo>
                    <a:pt x="54841" y="42732"/>
                  </a:moveTo>
                  <a:lnTo>
                    <a:pt x="156" y="11157"/>
                  </a:lnTo>
                  <a:cubicBezTo>
                    <a:pt x="1" y="11073"/>
                    <a:pt x="25" y="10931"/>
                    <a:pt x="191" y="10823"/>
                  </a:cubicBezTo>
                  <a:lnTo>
                    <a:pt x="18741" y="108"/>
                  </a:lnTo>
                  <a:cubicBezTo>
                    <a:pt x="18920" y="13"/>
                    <a:pt x="19134" y="1"/>
                    <a:pt x="19313" y="84"/>
                  </a:cubicBezTo>
                  <a:lnTo>
                    <a:pt x="74010" y="31671"/>
                  </a:lnTo>
                  <a:cubicBezTo>
                    <a:pt x="74153" y="31755"/>
                    <a:pt x="74129" y="31897"/>
                    <a:pt x="73962" y="31993"/>
                  </a:cubicBezTo>
                  <a:lnTo>
                    <a:pt x="55413" y="42708"/>
                  </a:lnTo>
                  <a:cubicBezTo>
                    <a:pt x="55234" y="42815"/>
                    <a:pt x="55020" y="42815"/>
                    <a:pt x="54841" y="4273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nvGrpSpPr>
            <p:cNvPr id="65" name="Google Shape;65;p15"/>
            <p:cNvGrpSpPr/>
            <p:nvPr/>
          </p:nvGrpSpPr>
          <p:grpSpPr>
            <a:xfrm>
              <a:off x="2723238" y="3123575"/>
              <a:ext cx="1675550" cy="965475"/>
              <a:chOff x="2723238" y="3123575"/>
              <a:chExt cx="1675550" cy="965475"/>
            </a:xfrm>
          </p:grpSpPr>
          <p:sp>
            <p:nvSpPr>
              <p:cNvPr id="66" name="Google Shape;66;p15"/>
              <p:cNvSpPr/>
              <p:nvPr/>
            </p:nvSpPr>
            <p:spPr>
              <a:xfrm>
                <a:off x="3065263" y="3123575"/>
                <a:ext cx="141100" cy="79225"/>
              </a:xfrm>
              <a:custGeom>
                <a:avLst/>
                <a:gdLst/>
                <a:ahLst/>
                <a:cxnLst/>
                <a:rect l="l" t="t" r="r" b="b"/>
                <a:pathLst>
                  <a:path w="5644" h="3169" extrusionOk="0">
                    <a:moveTo>
                      <a:pt x="2190" y="0"/>
                    </a:moveTo>
                    <a:cubicBezTo>
                      <a:pt x="2018" y="0"/>
                      <a:pt x="1846" y="42"/>
                      <a:pt x="1691" y="126"/>
                    </a:cubicBezTo>
                    <a:lnTo>
                      <a:pt x="310" y="924"/>
                    </a:lnTo>
                    <a:cubicBezTo>
                      <a:pt x="36" y="1090"/>
                      <a:pt x="0" y="1328"/>
                      <a:pt x="238" y="1459"/>
                    </a:cubicBezTo>
                    <a:lnTo>
                      <a:pt x="3036" y="3079"/>
                    </a:lnTo>
                    <a:cubicBezTo>
                      <a:pt x="3173" y="3139"/>
                      <a:pt x="3317" y="3169"/>
                      <a:pt x="3460" y="3169"/>
                    </a:cubicBezTo>
                    <a:cubicBezTo>
                      <a:pt x="3629" y="3169"/>
                      <a:pt x="3798" y="3127"/>
                      <a:pt x="3953" y="3043"/>
                    </a:cubicBezTo>
                    <a:lnTo>
                      <a:pt x="5346" y="2233"/>
                    </a:lnTo>
                    <a:cubicBezTo>
                      <a:pt x="5620" y="2067"/>
                      <a:pt x="5644" y="1828"/>
                      <a:pt x="5406" y="1697"/>
                    </a:cubicBezTo>
                    <a:lnTo>
                      <a:pt x="2619" y="90"/>
                    </a:lnTo>
                    <a:cubicBezTo>
                      <a:pt x="2483" y="30"/>
                      <a:pt x="2337" y="0"/>
                      <a:pt x="2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7" name="Google Shape;67;p15"/>
              <p:cNvSpPr/>
              <p:nvPr/>
            </p:nvSpPr>
            <p:spPr>
              <a:xfrm>
                <a:off x="3197713" y="3200100"/>
                <a:ext cx="141100" cy="79200"/>
              </a:xfrm>
              <a:custGeom>
                <a:avLst/>
                <a:gdLst/>
                <a:ahLst/>
                <a:cxnLst/>
                <a:rect l="l" t="t" r="r" b="b"/>
                <a:pathLst>
                  <a:path w="5644" h="3168" extrusionOk="0">
                    <a:moveTo>
                      <a:pt x="2199" y="0"/>
                    </a:moveTo>
                    <a:cubicBezTo>
                      <a:pt x="2023" y="0"/>
                      <a:pt x="1848" y="45"/>
                      <a:pt x="1691" y="137"/>
                    </a:cubicBezTo>
                    <a:lnTo>
                      <a:pt x="310" y="934"/>
                    </a:lnTo>
                    <a:cubicBezTo>
                      <a:pt x="36" y="1089"/>
                      <a:pt x="0" y="1327"/>
                      <a:pt x="239" y="1470"/>
                    </a:cubicBezTo>
                    <a:lnTo>
                      <a:pt x="3036" y="3077"/>
                    </a:lnTo>
                    <a:cubicBezTo>
                      <a:pt x="3173" y="3137"/>
                      <a:pt x="3317" y="3167"/>
                      <a:pt x="3460" y="3167"/>
                    </a:cubicBezTo>
                    <a:cubicBezTo>
                      <a:pt x="3630" y="3167"/>
                      <a:pt x="3798" y="3126"/>
                      <a:pt x="3953" y="3042"/>
                    </a:cubicBezTo>
                    <a:lnTo>
                      <a:pt x="5346" y="2244"/>
                    </a:lnTo>
                    <a:cubicBezTo>
                      <a:pt x="5620" y="2077"/>
                      <a:pt x="5644" y="1839"/>
                      <a:pt x="5406" y="1708"/>
                    </a:cubicBezTo>
                    <a:lnTo>
                      <a:pt x="2620" y="89"/>
                    </a:lnTo>
                    <a:cubicBezTo>
                      <a:pt x="2486" y="30"/>
                      <a:pt x="2342" y="0"/>
                      <a:pt x="2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8" name="Google Shape;68;p15"/>
              <p:cNvSpPr/>
              <p:nvPr/>
            </p:nvSpPr>
            <p:spPr>
              <a:xfrm>
                <a:off x="3330463" y="3276550"/>
                <a:ext cx="140825" cy="79075"/>
              </a:xfrm>
              <a:custGeom>
                <a:avLst/>
                <a:gdLst/>
                <a:ahLst/>
                <a:cxnLst/>
                <a:rect l="l" t="t" r="r" b="b"/>
                <a:pathLst>
                  <a:path w="5633" h="3163" extrusionOk="0">
                    <a:moveTo>
                      <a:pt x="2179" y="1"/>
                    </a:moveTo>
                    <a:cubicBezTo>
                      <a:pt x="2006" y="1"/>
                      <a:pt x="1834" y="43"/>
                      <a:pt x="1679" y="127"/>
                    </a:cubicBezTo>
                    <a:lnTo>
                      <a:pt x="298" y="924"/>
                    </a:lnTo>
                    <a:cubicBezTo>
                      <a:pt x="24" y="1091"/>
                      <a:pt x="1" y="1329"/>
                      <a:pt x="227" y="1460"/>
                    </a:cubicBezTo>
                    <a:lnTo>
                      <a:pt x="3025" y="3067"/>
                    </a:lnTo>
                    <a:cubicBezTo>
                      <a:pt x="3159" y="3132"/>
                      <a:pt x="3300" y="3162"/>
                      <a:pt x="3441" y="3162"/>
                    </a:cubicBezTo>
                    <a:cubicBezTo>
                      <a:pt x="3613" y="3162"/>
                      <a:pt x="3784" y="3117"/>
                      <a:pt x="3942" y="3032"/>
                    </a:cubicBezTo>
                    <a:lnTo>
                      <a:pt x="5335" y="2234"/>
                    </a:lnTo>
                    <a:cubicBezTo>
                      <a:pt x="5608" y="2079"/>
                      <a:pt x="5632" y="1841"/>
                      <a:pt x="5394" y="1698"/>
                    </a:cubicBezTo>
                    <a:lnTo>
                      <a:pt x="2608" y="91"/>
                    </a:lnTo>
                    <a:cubicBezTo>
                      <a:pt x="2472" y="31"/>
                      <a:pt x="2325" y="1"/>
                      <a:pt x="2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69" name="Google Shape;69;p15"/>
              <p:cNvSpPr/>
              <p:nvPr/>
            </p:nvSpPr>
            <p:spPr>
              <a:xfrm>
                <a:off x="3462613" y="3353050"/>
                <a:ext cx="141125" cy="79075"/>
              </a:xfrm>
              <a:custGeom>
                <a:avLst/>
                <a:gdLst/>
                <a:ahLst/>
                <a:cxnLst/>
                <a:rect l="l" t="t" r="r" b="b"/>
                <a:pathLst>
                  <a:path w="5645" h="3163" extrusionOk="0">
                    <a:moveTo>
                      <a:pt x="2191" y="1"/>
                    </a:moveTo>
                    <a:cubicBezTo>
                      <a:pt x="2019" y="1"/>
                      <a:pt x="1846" y="43"/>
                      <a:pt x="1692" y="127"/>
                    </a:cubicBezTo>
                    <a:lnTo>
                      <a:pt x="311" y="924"/>
                    </a:lnTo>
                    <a:cubicBezTo>
                      <a:pt x="37" y="1091"/>
                      <a:pt x="1" y="1329"/>
                      <a:pt x="239" y="1460"/>
                    </a:cubicBezTo>
                    <a:lnTo>
                      <a:pt x="3037" y="3067"/>
                    </a:lnTo>
                    <a:cubicBezTo>
                      <a:pt x="3171" y="3132"/>
                      <a:pt x="3315" y="3162"/>
                      <a:pt x="3458" y="3162"/>
                    </a:cubicBezTo>
                    <a:cubicBezTo>
                      <a:pt x="3634" y="3162"/>
                      <a:pt x="3809" y="3117"/>
                      <a:pt x="3966" y="3032"/>
                    </a:cubicBezTo>
                    <a:lnTo>
                      <a:pt x="5347" y="2234"/>
                    </a:lnTo>
                    <a:cubicBezTo>
                      <a:pt x="5609" y="2079"/>
                      <a:pt x="5645" y="1841"/>
                      <a:pt x="5406" y="1698"/>
                    </a:cubicBezTo>
                    <a:lnTo>
                      <a:pt x="2620" y="91"/>
                    </a:lnTo>
                    <a:cubicBezTo>
                      <a:pt x="2484" y="31"/>
                      <a:pt x="2337" y="1"/>
                      <a:pt x="2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0" name="Google Shape;70;p15"/>
              <p:cNvSpPr/>
              <p:nvPr/>
            </p:nvSpPr>
            <p:spPr>
              <a:xfrm>
                <a:off x="3595388" y="3429425"/>
                <a:ext cx="140800" cy="79200"/>
              </a:xfrm>
              <a:custGeom>
                <a:avLst/>
                <a:gdLst/>
                <a:ahLst/>
                <a:cxnLst/>
                <a:rect l="l" t="t" r="r" b="b"/>
                <a:pathLst>
                  <a:path w="5632" h="3168" extrusionOk="0">
                    <a:moveTo>
                      <a:pt x="2187" y="1"/>
                    </a:moveTo>
                    <a:cubicBezTo>
                      <a:pt x="2013" y="1"/>
                      <a:pt x="1841" y="46"/>
                      <a:pt x="1691" y="131"/>
                    </a:cubicBezTo>
                    <a:lnTo>
                      <a:pt x="298" y="929"/>
                    </a:lnTo>
                    <a:cubicBezTo>
                      <a:pt x="24" y="1096"/>
                      <a:pt x="0" y="1334"/>
                      <a:pt x="238" y="1465"/>
                    </a:cubicBezTo>
                    <a:lnTo>
                      <a:pt x="3024" y="3072"/>
                    </a:lnTo>
                    <a:cubicBezTo>
                      <a:pt x="3158" y="3137"/>
                      <a:pt x="3302" y="3167"/>
                      <a:pt x="3446" y="3167"/>
                    </a:cubicBezTo>
                    <a:cubicBezTo>
                      <a:pt x="3621" y="3167"/>
                      <a:pt x="3796" y="3122"/>
                      <a:pt x="3953" y="3037"/>
                    </a:cubicBezTo>
                    <a:lnTo>
                      <a:pt x="5334" y="2239"/>
                    </a:lnTo>
                    <a:cubicBezTo>
                      <a:pt x="5608" y="2084"/>
                      <a:pt x="5632" y="1846"/>
                      <a:pt x="5406" y="1703"/>
                    </a:cubicBezTo>
                    <a:lnTo>
                      <a:pt x="2608" y="96"/>
                    </a:lnTo>
                    <a:cubicBezTo>
                      <a:pt x="2474" y="31"/>
                      <a:pt x="2330" y="1"/>
                      <a:pt x="21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1" name="Google Shape;71;p15"/>
              <p:cNvSpPr/>
              <p:nvPr/>
            </p:nvSpPr>
            <p:spPr>
              <a:xfrm>
                <a:off x="3727838" y="3505775"/>
                <a:ext cx="141100" cy="79325"/>
              </a:xfrm>
              <a:custGeom>
                <a:avLst/>
                <a:gdLst/>
                <a:ahLst/>
                <a:cxnLst/>
                <a:rect l="l" t="t" r="r" b="b"/>
                <a:pathLst>
                  <a:path w="5644" h="3173" extrusionOk="0">
                    <a:moveTo>
                      <a:pt x="2188" y="1"/>
                    </a:moveTo>
                    <a:cubicBezTo>
                      <a:pt x="2014" y="1"/>
                      <a:pt x="1842" y="46"/>
                      <a:pt x="1691" y="137"/>
                    </a:cubicBezTo>
                    <a:lnTo>
                      <a:pt x="298" y="935"/>
                    </a:lnTo>
                    <a:cubicBezTo>
                      <a:pt x="24" y="1090"/>
                      <a:pt x="0" y="1328"/>
                      <a:pt x="239" y="1471"/>
                    </a:cubicBezTo>
                    <a:lnTo>
                      <a:pt x="3025" y="3078"/>
                    </a:lnTo>
                    <a:cubicBezTo>
                      <a:pt x="3159" y="3142"/>
                      <a:pt x="3302" y="3173"/>
                      <a:pt x="3446" y="3173"/>
                    </a:cubicBezTo>
                    <a:cubicBezTo>
                      <a:pt x="3621" y="3173"/>
                      <a:pt x="3796" y="3128"/>
                      <a:pt x="3953" y="3042"/>
                    </a:cubicBezTo>
                    <a:lnTo>
                      <a:pt x="5334" y="2245"/>
                    </a:lnTo>
                    <a:cubicBezTo>
                      <a:pt x="5608" y="2090"/>
                      <a:pt x="5644" y="1852"/>
                      <a:pt x="5406" y="1709"/>
                    </a:cubicBezTo>
                    <a:lnTo>
                      <a:pt x="2608" y="90"/>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2" name="Google Shape;72;p15"/>
              <p:cNvSpPr/>
              <p:nvPr/>
            </p:nvSpPr>
            <p:spPr>
              <a:xfrm>
                <a:off x="3860288" y="3582425"/>
                <a:ext cx="141125" cy="79175"/>
              </a:xfrm>
              <a:custGeom>
                <a:avLst/>
                <a:gdLst/>
                <a:ahLst/>
                <a:cxnLst/>
                <a:rect l="l" t="t" r="r" b="b"/>
                <a:pathLst>
                  <a:path w="5645" h="3167" extrusionOk="0">
                    <a:moveTo>
                      <a:pt x="2188" y="1"/>
                    </a:moveTo>
                    <a:cubicBezTo>
                      <a:pt x="2014" y="1"/>
                      <a:pt x="1842" y="46"/>
                      <a:pt x="1691" y="131"/>
                    </a:cubicBezTo>
                    <a:lnTo>
                      <a:pt x="298" y="929"/>
                    </a:lnTo>
                    <a:cubicBezTo>
                      <a:pt x="25" y="1084"/>
                      <a:pt x="1" y="1322"/>
                      <a:pt x="239" y="1465"/>
                    </a:cubicBezTo>
                    <a:lnTo>
                      <a:pt x="3025" y="3072"/>
                    </a:lnTo>
                    <a:cubicBezTo>
                      <a:pt x="3159" y="3136"/>
                      <a:pt x="3303" y="3167"/>
                      <a:pt x="3446" y="3167"/>
                    </a:cubicBezTo>
                    <a:cubicBezTo>
                      <a:pt x="3621" y="3167"/>
                      <a:pt x="3796" y="3121"/>
                      <a:pt x="3954" y="3036"/>
                    </a:cubicBezTo>
                    <a:lnTo>
                      <a:pt x="5335" y="2239"/>
                    </a:lnTo>
                    <a:cubicBezTo>
                      <a:pt x="5609" y="2084"/>
                      <a:pt x="5644" y="1846"/>
                      <a:pt x="5406" y="1703"/>
                    </a:cubicBezTo>
                    <a:lnTo>
                      <a:pt x="2608" y="95"/>
                    </a:lnTo>
                    <a:cubicBezTo>
                      <a:pt x="2474" y="31"/>
                      <a:pt x="2330"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3" name="Google Shape;73;p15"/>
              <p:cNvSpPr/>
              <p:nvPr/>
            </p:nvSpPr>
            <p:spPr>
              <a:xfrm>
                <a:off x="3992738" y="3658925"/>
                <a:ext cx="141125" cy="79175"/>
              </a:xfrm>
              <a:custGeom>
                <a:avLst/>
                <a:gdLst/>
                <a:ahLst/>
                <a:cxnLst/>
                <a:rect l="l" t="t" r="r" b="b"/>
                <a:pathLst>
                  <a:path w="5645" h="3167" extrusionOk="0">
                    <a:moveTo>
                      <a:pt x="2192" y="1"/>
                    </a:moveTo>
                    <a:cubicBezTo>
                      <a:pt x="2020" y="1"/>
                      <a:pt x="1849" y="46"/>
                      <a:pt x="1692" y="131"/>
                    </a:cubicBezTo>
                    <a:lnTo>
                      <a:pt x="299" y="929"/>
                    </a:lnTo>
                    <a:cubicBezTo>
                      <a:pt x="25" y="1084"/>
                      <a:pt x="1" y="1322"/>
                      <a:pt x="239" y="1465"/>
                    </a:cubicBezTo>
                    <a:lnTo>
                      <a:pt x="3025" y="3072"/>
                    </a:lnTo>
                    <a:cubicBezTo>
                      <a:pt x="3159" y="3136"/>
                      <a:pt x="3303" y="3167"/>
                      <a:pt x="3446" y="3167"/>
                    </a:cubicBezTo>
                    <a:cubicBezTo>
                      <a:pt x="3622" y="3167"/>
                      <a:pt x="3797" y="3121"/>
                      <a:pt x="3954" y="3036"/>
                    </a:cubicBezTo>
                    <a:lnTo>
                      <a:pt x="5335" y="2239"/>
                    </a:lnTo>
                    <a:cubicBezTo>
                      <a:pt x="5609" y="2084"/>
                      <a:pt x="5645" y="1834"/>
                      <a:pt x="5406" y="1703"/>
                    </a:cubicBezTo>
                    <a:lnTo>
                      <a:pt x="2608" y="95"/>
                    </a:lnTo>
                    <a:cubicBezTo>
                      <a:pt x="2474" y="31"/>
                      <a:pt x="2333" y="1"/>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4" name="Google Shape;74;p15"/>
              <p:cNvSpPr/>
              <p:nvPr/>
            </p:nvSpPr>
            <p:spPr>
              <a:xfrm>
                <a:off x="4125213" y="3735425"/>
                <a:ext cx="141100" cy="79050"/>
              </a:xfrm>
              <a:custGeom>
                <a:avLst/>
                <a:gdLst/>
                <a:ahLst/>
                <a:cxnLst/>
                <a:rect l="l" t="t" r="r" b="b"/>
                <a:pathLst>
                  <a:path w="5644" h="3162" extrusionOk="0">
                    <a:moveTo>
                      <a:pt x="2192" y="0"/>
                    </a:moveTo>
                    <a:cubicBezTo>
                      <a:pt x="2019" y="0"/>
                      <a:pt x="1848" y="46"/>
                      <a:pt x="1691" y="131"/>
                    </a:cubicBezTo>
                    <a:lnTo>
                      <a:pt x="298" y="929"/>
                    </a:lnTo>
                    <a:cubicBezTo>
                      <a:pt x="36" y="1084"/>
                      <a:pt x="0" y="1322"/>
                      <a:pt x="238" y="1464"/>
                    </a:cubicBezTo>
                    <a:lnTo>
                      <a:pt x="3024" y="3072"/>
                    </a:lnTo>
                    <a:cubicBezTo>
                      <a:pt x="3161" y="3132"/>
                      <a:pt x="3307" y="3162"/>
                      <a:pt x="3453" y="3162"/>
                    </a:cubicBezTo>
                    <a:cubicBezTo>
                      <a:pt x="3626" y="3162"/>
                      <a:pt x="3798" y="3120"/>
                      <a:pt x="3953" y="3036"/>
                    </a:cubicBezTo>
                    <a:lnTo>
                      <a:pt x="5334" y="2238"/>
                    </a:lnTo>
                    <a:cubicBezTo>
                      <a:pt x="5608" y="2084"/>
                      <a:pt x="5644" y="1845"/>
                      <a:pt x="5406" y="1703"/>
                    </a:cubicBezTo>
                    <a:lnTo>
                      <a:pt x="2608" y="95"/>
                    </a:lnTo>
                    <a:cubicBezTo>
                      <a:pt x="2474" y="31"/>
                      <a:pt x="2332"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5" name="Google Shape;75;p15"/>
              <p:cNvSpPr/>
              <p:nvPr/>
            </p:nvSpPr>
            <p:spPr>
              <a:xfrm>
                <a:off x="4257663" y="3811925"/>
                <a:ext cx="141125" cy="79050"/>
              </a:xfrm>
              <a:custGeom>
                <a:avLst/>
                <a:gdLst/>
                <a:ahLst/>
                <a:cxnLst/>
                <a:rect l="l" t="t" r="r" b="b"/>
                <a:pathLst>
                  <a:path w="5645" h="3162" extrusionOk="0">
                    <a:moveTo>
                      <a:pt x="2192" y="0"/>
                    </a:moveTo>
                    <a:cubicBezTo>
                      <a:pt x="2020" y="0"/>
                      <a:pt x="1848" y="46"/>
                      <a:pt x="1691" y="131"/>
                    </a:cubicBezTo>
                    <a:lnTo>
                      <a:pt x="310" y="929"/>
                    </a:lnTo>
                    <a:cubicBezTo>
                      <a:pt x="36" y="1083"/>
                      <a:pt x="1" y="1322"/>
                      <a:pt x="239" y="1464"/>
                    </a:cubicBezTo>
                    <a:lnTo>
                      <a:pt x="3037" y="3072"/>
                    </a:lnTo>
                    <a:cubicBezTo>
                      <a:pt x="3168" y="3132"/>
                      <a:pt x="3311" y="3162"/>
                      <a:pt x="3456" y="3162"/>
                    </a:cubicBezTo>
                    <a:cubicBezTo>
                      <a:pt x="3626" y="3162"/>
                      <a:pt x="3799" y="3120"/>
                      <a:pt x="3953" y="3036"/>
                    </a:cubicBezTo>
                    <a:lnTo>
                      <a:pt x="5335" y="2226"/>
                    </a:lnTo>
                    <a:cubicBezTo>
                      <a:pt x="5608" y="2072"/>
                      <a:pt x="5644" y="1833"/>
                      <a:pt x="5406" y="1703"/>
                    </a:cubicBezTo>
                    <a:lnTo>
                      <a:pt x="2608" y="95"/>
                    </a:lnTo>
                    <a:cubicBezTo>
                      <a:pt x="2474" y="31"/>
                      <a:pt x="2333" y="0"/>
                      <a:pt x="2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6" name="Google Shape;76;p15"/>
              <p:cNvSpPr/>
              <p:nvPr/>
            </p:nvSpPr>
            <p:spPr>
              <a:xfrm>
                <a:off x="2968213" y="3176425"/>
                <a:ext cx="145575" cy="82925"/>
              </a:xfrm>
              <a:custGeom>
                <a:avLst/>
                <a:gdLst/>
                <a:ahLst/>
                <a:cxnLst/>
                <a:rect l="l" t="t" r="r" b="b"/>
                <a:pathLst>
                  <a:path w="5823" h="3317" extrusionOk="0">
                    <a:moveTo>
                      <a:pt x="2286" y="1"/>
                    </a:moveTo>
                    <a:cubicBezTo>
                      <a:pt x="2193" y="1"/>
                      <a:pt x="2099" y="25"/>
                      <a:pt x="2013" y="72"/>
                    </a:cubicBezTo>
                    <a:lnTo>
                      <a:pt x="155" y="1143"/>
                    </a:lnTo>
                    <a:cubicBezTo>
                      <a:pt x="13" y="1226"/>
                      <a:pt x="1" y="1346"/>
                      <a:pt x="120" y="1417"/>
                    </a:cubicBezTo>
                    <a:lnTo>
                      <a:pt x="3323" y="3274"/>
                    </a:lnTo>
                    <a:cubicBezTo>
                      <a:pt x="3393" y="3302"/>
                      <a:pt x="3469" y="3316"/>
                      <a:pt x="3546" y="3316"/>
                    </a:cubicBezTo>
                    <a:cubicBezTo>
                      <a:pt x="3636" y="3316"/>
                      <a:pt x="3727" y="3296"/>
                      <a:pt x="3811" y="3251"/>
                    </a:cubicBezTo>
                    <a:lnTo>
                      <a:pt x="5668" y="2179"/>
                    </a:lnTo>
                    <a:cubicBezTo>
                      <a:pt x="5811" y="2096"/>
                      <a:pt x="5823" y="1965"/>
                      <a:pt x="5704" y="1893"/>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7" name="Google Shape;77;p15"/>
              <p:cNvSpPr/>
              <p:nvPr/>
            </p:nvSpPr>
            <p:spPr>
              <a:xfrm>
                <a:off x="2886963" y="3223950"/>
                <a:ext cx="201225" cy="114625"/>
              </a:xfrm>
              <a:custGeom>
                <a:avLst/>
                <a:gdLst/>
                <a:ahLst/>
                <a:cxnLst/>
                <a:rect l="l" t="t" r="r" b="b"/>
                <a:pathLst>
                  <a:path w="8049" h="4585" extrusionOk="0">
                    <a:moveTo>
                      <a:pt x="2260" y="1"/>
                    </a:moveTo>
                    <a:cubicBezTo>
                      <a:pt x="2155" y="1"/>
                      <a:pt x="2049" y="25"/>
                      <a:pt x="1953" y="76"/>
                    </a:cubicBezTo>
                    <a:lnTo>
                      <a:pt x="191" y="1100"/>
                    </a:lnTo>
                    <a:cubicBezTo>
                      <a:pt x="24" y="1195"/>
                      <a:pt x="0" y="1338"/>
                      <a:pt x="155" y="1433"/>
                    </a:cubicBezTo>
                    <a:lnTo>
                      <a:pt x="5525" y="4529"/>
                    </a:lnTo>
                    <a:cubicBezTo>
                      <a:pt x="5605" y="4566"/>
                      <a:pt x="5693" y="4584"/>
                      <a:pt x="5780" y="4584"/>
                    </a:cubicBezTo>
                    <a:cubicBezTo>
                      <a:pt x="5887" y="4584"/>
                      <a:pt x="5993" y="4557"/>
                      <a:pt x="6084" y="4505"/>
                    </a:cubicBezTo>
                    <a:lnTo>
                      <a:pt x="7858" y="3481"/>
                    </a:lnTo>
                    <a:cubicBezTo>
                      <a:pt x="8025" y="3386"/>
                      <a:pt x="8049" y="3243"/>
                      <a:pt x="7894" y="3159"/>
                    </a:cubicBezTo>
                    <a:lnTo>
                      <a:pt x="2524" y="52"/>
                    </a:lnTo>
                    <a:cubicBezTo>
                      <a:pt x="2441" y="19"/>
                      <a:pt x="2351" y="1"/>
                      <a:pt x="2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8" name="Google Shape;78;p15"/>
              <p:cNvSpPr/>
              <p:nvPr/>
            </p:nvSpPr>
            <p:spPr>
              <a:xfrm>
                <a:off x="2805688" y="3271075"/>
                <a:ext cx="217325" cy="124050"/>
              </a:xfrm>
              <a:custGeom>
                <a:avLst/>
                <a:gdLst/>
                <a:ahLst/>
                <a:cxnLst/>
                <a:rect l="l" t="t" r="r" b="b"/>
                <a:pathLst>
                  <a:path w="8693" h="4962" extrusionOk="0">
                    <a:moveTo>
                      <a:pt x="2248" y="0"/>
                    </a:moveTo>
                    <a:cubicBezTo>
                      <a:pt x="2141" y="0"/>
                      <a:pt x="2036" y="27"/>
                      <a:pt x="1942" y="84"/>
                    </a:cubicBezTo>
                    <a:lnTo>
                      <a:pt x="191" y="1096"/>
                    </a:lnTo>
                    <a:cubicBezTo>
                      <a:pt x="13" y="1191"/>
                      <a:pt x="1" y="1346"/>
                      <a:pt x="144" y="1429"/>
                    </a:cubicBezTo>
                    <a:lnTo>
                      <a:pt x="6168" y="4906"/>
                    </a:lnTo>
                    <a:cubicBezTo>
                      <a:pt x="6254" y="4943"/>
                      <a:pt x="6345" y="4961"/>
                      <a:pt x="6435" y="4961"/>
                    </a:cubicBezTo>
                    <a:cubicBezTo>
                      <a:pt x="6544" y="4961"/>
                      <a:pt x="6653" y="4934"/>
                      <a:pt x="6752" y="4882"/>
                    </a:cubicBezTo>
                    <a:lnTo>
                      <a:pt x="8502" y="3882"/>
                    </a:lnTo>
                    <a:cubicBezTo>
                      <a:pt x="8669" y="3775"/>
                      <a:pt x="8692" y="3620"/>
                      <a:pt x="8538" y="3536"/>
                    </a:cubicBezTo>
                    <a:lnTo>
                      <a:pt x="2525" y="60"/>
                    </a:lnTo>
                    <a:cubicBezTo>
                      <a:pt x="2436" y="21"/>
                      <a:pt x="2341" y="0"/>
                      <a:pt x="2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79" name="Google Shape;79;p15"/>
              <p:cNvSpPr/>
              <p:nvPr/>
            </p:nvSpPr>
            <p:spPr>
              <a:xfrm>
                <a:off x="4160638" y="3864775"/>
                <a:ext cx="145575" cy="82900"/>
              </a:xfrm>
              <a:custGeom>
                <a:avLst/>
                <a:gdLst/>
                <a:ahLst/>
                <a:cxnLst/>
                <a:rect l="l" t="t" r="r" b="b"/>
                <a:pathLst>
                  <a:path w="5823" h="3316" extrusionOk="0">
                    <a:moveTo>
                      <a:pt x="2255" y="1"/>
                    </a:moveTo>
                    <a:cubicBezTo>
                      <a:pt x="2170" y="1"/>
                      <a:pt x="2086" y="21"/>
                      <a:pt x="2012" y="65"/>
                    </a:cubicBezTo>
                    <a:lnTo>
                      <a:pt x="155" y="1148"/>
                    </a:lnTo>
                    <a:cubicBezTo>
                      <a:pt x="12" y="1220"/>
                      <a:pt x="0" y="1351"/>
                      <a:pt x="119" y="1422"/>
                    </a:cubicBezTo>
                    <a:lnTo>
                      <a:pt x="3322" y="3268"/>
                    </a:lnTo>
                    <a:cubicBezTo>
                      <a:pt x="3393" y="3300"/>
                      <a:pt x="3469" y="3316"/>
                      <a:pt x="3544" y="3316"/>
                    </a:cubicBezTo>
                    <a:cubicBezTo>
                      <a:pt x="3633" y="3316"/>
                      <a:pt x="3721" y="3294"/>
                      <a:pt x="3798" y="3256"/>
                    </a:cubicBezTo>
                    <a:lnTo>
                      <a:pt x="5667" y="2172"/>
                    </a:lnTo>
                    <a:cubicBezTo>
                      <a:pt x="5810" y="2089"/>
                      <a:pt x="5822" y="1970"/>
                      <a:pt x="5691" y="1898"/>
                    </a:cubicBezTo>
                    <a:lnTo>
                      <a:pt x="2489" y="53"/>
                    </a:lnTo>
                    <a:cubicBezTo>
                      <a:pt x="2414" y="19"/>
                      <a:pt x="2334" y="1"/>
                      <a:pt x="2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0" name="Google Shape;80;p15"/>
              <p:cNvSpPr/>
              <p:nvPr/>
            </p:nvSpPr>
            <p:spPr>
              <a:xfrm>
                <a:off x="4023113" y="3879875"/>
                <a:ext cx="200950" cy="114525"/>
              </a:xfrm>
              <a:custGeom>
                <a:avLst/>
                <a:gdLst/>
                <a:ahLst/>
                <a:cxnLst/>
                <a:rect l="l" t="t" r="r" b="b"/>
                <a:pathLst>
                  <a:path w="8038" h="4581" extrusionOk="0">
                    <a:moveTo>
                      <a:pt x="2268" y="0"/>
                    </a:moveTo>
                    <a:cubicBezTo>
                      <a:pt x="2160" y="0"/>
                      <a:pt x="2051" y="28"/>
                      <a:pt x="1953" y="80"/>
                    </a:cubicBezTo>
                    <a:lnTo>
                      <a:pt x="191" y="1092"/>
                    </a:lnTo>
                    <a:cubicBezTo>
                      <a:pt x="24" y="1199"/>
                      <a:pt x="0" y="1342"/>
                      <a:pt x="143" y="1425"/>
                    </a:cubicBezTo>
                    <a:lnTo>
                      <a:pt x="5513" y="4521"/>
                    </a:lnTo>
                    <a:cubicBezTo>
                      <a:pt x="5597" y="4560"/>
                      <a:pt x="5688" y="4581"/>
                      <a:pt x="5780" y="4581"/>
                    </a:cubicBezTo>
                    <a:cubicBezTo>
                      <a:pt x="5885" y="4581"/>
                      <a:pt x="5990" y="4554"/>
                      <a:pt x="6085" y="4497"/>
                    </a:cubicBezTo>
                    <a:lnTo>
                      <a:pt x="7847" y="3485"/>
                    </a:lnTo>
                    <a:cubicBezTo>
                      <a:pt x="8013" y="3390"/>
                      <a:pt x="8037" y="3235"/>
                      <a:pt x="7882" y="3152"/>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1" name="Google Shape;81;p15"/>
              <p:cNvSpPr/>
              <p:nvPr/>
            </p:nvSpPr>
            <p:spPr>
              <a:xfrm>
                <a:off x="3925188" y="3917450"/>
                <a:ext cx="217300" cy="123975"/>
              </a:xfrm>
              <a:custGeom>
                <a:avLst/>
                <a:gdLst/>
                <a:ahLst/>
                <a:cxnLst/>
                <a:rect l="l" t="t" r="r" b="b"/>
                <a:pathLst>
                  <a:path w="8692" h="4959" extrusionOk="0">
                    <a:moveTo>
                      <a:pt x="2253" y="1"/>
                    </a:moveTo>
                    <a:cubicBezTo>
                      <a:pt x="2143" y="1"/>
                      <a:pt x="2033" y="31"/>
                      <a:pt x="1929" y="89"/>
                    </a:cubicBezTo>
                    <a:lnTo>
                      <a:pt x="191" y="1089"/>
                    </a:lnTo>
                    <a:cubicBezTo>
                      <a:pt x="12" y="1184"/>
                      <a:pt x="0" y="1351"/>
                      <a:pt x="143" y="1422"/>
                    </a:cubicBezTo>
                    <a:lnTo>
                      <a:pt x="6168" y="4899"/>
                    </a:lnTo>
                    <a:cubicBezTo>
                      <a:pt x="6257" y="4938"/>
                      <a:pt x="6351" y="4959"/>
                      <a:pt x="6445" y="4959"/>
                    </a:cubicBezTo>
                    <a:cubicBezTo>
                      <a:pt x="6551" y="4959"/>
                      <a:pt x="6656" y="4932"/>
                      <a:pt x="6751" y="4875"/>
                    </a:cubicBezTo>
                    <a:lnTo>
                      <a:pt x="8501" y="3875"/>
                    </a:lnTo>
                    <a:cubicBezTo>
                      <a:pt x="8668" y="3780"/>
                      <a:pt x="8692" y="3625"/>
                      <a:pt x="8537" y="3542"/>
                    </a:cubicBezTo>
                    <a:lnTo>
                      <a:pt x="2524" y="65"/>
                    </a:lnTo>
                    <a:cubicBezTo>
                      <a:pt x="2438" y="22"/>
                      <a:pt x="2346"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2" name="Google Shape;82;p15"/>
              <p:cNvSpPr/>
              <p:nvPr/>
            </p:nvSpPr>
            <p:spPr>
              <a:xfrm>
                <a:off x="2723238" y="3317650"/>
                <a:ext cx="145875" cy="82975"/>
              </a:xfrm>
              <a:custGeom>
                <a:avLst/>
                <a:gdLst/>
                <a:ahLst/>
                <a:cxnLst/>
                <a:rect l="l" t="t" r="r" b="b"/>
                <a:pathLst>
                  <a:path w="5835" h="3319" extrusionOk="0">
                    <a:moveTo>
                      <a:pt x="2284" y="0"/>
                    </a:moveTo>
                    <a:cubicBezTo>
                      <a:pt x="2201" y="0"/>
                      <a:pt x="2120" y="21"/>
                      <a:pt x="2049" y="66"/>
                    </a:cubicBezTo>
                    <a:lnTo>
                      <a:pt x="156" y="1150"/>
                    </a:lnTo>
                    <a:cubicBezTo>
                      <a:pt x="25" y="1233"/>
                      <a:pt x="1" y="1352"/>
                      <a:pt x="120" y="1412"/>
                    </a:cubicBezTo>
                    <a:lnTo>
                      <a:pt x="3346" y="3281"/>
                    </a:lnTo>
                    <a:cubicBezTo>
                      <a:pt x="3408" y="3307"/>
                      <a:pt x="3474" y="3319"/>
                      <a:pt x="3541" y="3319"/>
                    </a:cubicBezTo>
                    <a:cubicBezTo>
                      <a:pt x="3629" y="3319"/>
                      <a:pt x="3718" y="3298"/>
                      <a:pt x="3799" y="3257"/>
                    </a:cubicBezTo>
                    <a:lnTo>
                      <a:pt x="5680" y="2174"/>
                    </a:lnTo>
                    <a:cubicBezTo>
                      <a:pt x="5823" y="2090"/>
                      <a:pt x="5835" y="1971"/>
                      <a:pt x="5716" y="1912"/>
                    </a:cubicBezTo>
                    <a:lnTo>
                      <a:pt x="2489" y="42"/>
                    </a:lnTo>
                    <a:cubicBezTo>
                      <a:pt x="2424" y="15"/>
                      <a:pt x="2353"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3" name="Google Shape;83;p15"/>
              <p:cNvSpPr/>
              <p:nvPr/>
            </p:nvSpPr>
            <p:spPr>
              <a:xfrm>
                <a:off x="2829513" y="3378950"/>
                <a:ext cx="145875" cy="83100"/>
              </a:xfrm>
              <a:custGeom>
                <a:avLst/>
                <a:gdLst/>
                <a:ahLst/>
                <a:cxnLst/>
                <a:rect l="l" t="t" r="r" b="b"/>
                <a:pathLst>
                  <a:path w="5835" h="3324" extrusionOk="0">
                    <a:moveTo>
                      <a:pt x="2289" y="1"/>
                    </a:moveTo>
                    <a:cubicBezTo>
                      <a:pt x="2207" y="1"/>
                      <a:pt x="2126" y="22"/>
                      <a:pt x="2048" y="67"/>
                    </a:cubicBezTo>
                    <a:lnTo>
                      <a:pt x="155" y="1150"/>
                    </a:lnTo>
                    <a:cubicBezTo>
                      <a:pt x="24" y="1234"/>
                      <a:pt x="0" y="1353"/>
                      <a:pt x="119" y="1412"/>
                    </a:cubicBezTo>
                    <a:lnTo>
                      <a:pt x="3346" y="3281"/>
                    </a:lnTo>
                    <a:cubicBezTo>
                      <a:pt x="3411" y="3309"/>
                      <a:pt x="3484" y="3324"/>
                      <a:pt x="3557" y="3324"/>
                    </a:cubicBezTo>
                    <a:cubicBezTo>
                      <a:pt x="3642" y="3324"/>
                      <a:pt x="3727" y="3303"/>
                      <a:pt x="3798" y="3258"/>
                    </a:cubicBezTo>
                    <a:lnTo>
                      <a:pt x="5692" y="2174"/>
                    </a:lnTo>
                    <a:cubicBezTo>
                      <a:pt x="5823" y="2091"/>
                      <a:pt x="5834" y="1972"/>
                      <a:pt x="5727" y="1912"/>
                    </a:cubicBezTo>
                    <a:lnTo>
                      <a:pt x="2501" y="43"/>
                    </a:lnTo>
                    <a:cubicBezTo>
                      <a:pt x="2430" y="16"/>
                      <a:pt x="2359" y="1"/>
                      <a:pt x="2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4" name="Google Shape;84;p15"/>
              <p:cNvSpPr/>
              <p:nvPr/>
            </p:nvSpPr>
            <p:spPr>
              <a:xfrm>
                <a:off x="2935763" y="3440275"/>
                <a:ext cx="145875" cy="83100"/>
              </a:xfrm>
              <a:custGeom>
                <a:avLst/>
                <a:gdLst/>
                <a:ahLst/>
                <a:cxnLst/>
                <a:rect l="l" t="t" r="r" b="b"/>
                <a:pathLst>
                  <a:path w="5835" h="3324" extrusionOk="0">
                    <a:moveTo>
                      <a:pt x="2284" y="1"/>
                    </a:moveTo>
                    <a:cubicBezTo>
                      <a:pt x="2201" y="1"/>
                      <a:pt x="2120" y="21"/>
                      <a:pt x="2049" y="66"/>
                    </a:cubicBezTo>
                    <a:lnTo>
                      <a:pt x="156" y="1150"/>
                    </a:lnTo>
                    <a:cubicBezTo>
                      <a:pt x="25" y="1233"/>
                      <a:pt x="1" y="1352"/>
                      <a:pt x="120" y="1412"/>
                    </a:cubicBezTo>
                    <a:lnTo>
                      <a:pt x="3347" y="3281"/>
                    </a:lnTo>
                    <a:cubicBezTo>
                      <a:pt x="3412" y="3308"/>
                      <a:pt x="3482" y="3323"/>
                      <a:pt x="3553" y="3323"/>
                    </a:cubicBezTo>
                    <a:cubicBezTo>
                      <a:pt x="3637" y="3323"/>
                      <a:pt x="3722" y="3303"/>
                      <a:pt x="3799" y="3257"/>
                    </a:cubicBezTo>
                    <a:lnTo>
                      <a:pt x="5692" y="2174"/>
                    </a:lnTo>
                    <a:cubicBezTo>
                      <a:pt x="5823" y="2091"/>
                      <a:pt x="5835" y="1971"/>
                      <a:pt x="5716" y="1912"/>
                    </a:cubicBezTo>
                    <a:lnTo>
                      <a:pt x="2489" y="43"/>
                    </a:lnTo>
                    <a:cubicBezTo>
                      <a:pt x="2424" y="15"/>
                      <a:pt x="2353"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5" name="Google Shape;85;p15"/>
              <p:cNvSpPr/>
              <p:nvPr/>
            </p:nvSpPr>
            <p:spPr>
              <a:xfrm>
                <a:off x="2990838" y="3378025"/>
                <a:ext cx="121175" cy="68575"/>
              </a:xfrm>
              <a:custGeom>
                <a:avLst/>
                <a:gdLst/>
                <a:ahLst/>
                <a:cxnLst/>
                <a:rect l="l" t="t" r="r" b="b"/>
                <a:pathLst>
                  <a:path w="4847" h="2743" extrusionOk="0">
                    <a:moveTo>
                      <a:pt x="2257" y="0"/>
                    </a:moveTo>
                    <a:cubicBezTo>
                      <a:pt x="2146" y="0"/>
                      <a:pt x="2034" y="28"/>
                      <a:pt x="1929" y="80"/>
                    </a:cubicBezTo>
                    <a:lnTo>
                      <a:pt x="191" y="1092"/>
                    </a:lnTo>
                    <a:cubicBezTo>
                      <a:pt x="12" y="1199"/>
                      <a:pt x="1" y="1342"/>
                      <a:pt x="143" y="1437"/>
                    </a:cubicBezTo>
                    <a:lnTo>
                      <a:pt x="2310" y="2687"/>
                    </a:lnTo>
                    <a:cubicBezTo>
                      <a:pt x="2394" y="2724"/>
                      <a:pt x="2484" y="2742"/>
                      <a:pt x="2574" y="2742"/>
                    </a:cubicBezTo>
                    <a:cubicBezTo>
                      <a:pt x="2690" y="2742"/>
                      <a:pt x="2805" y="2712"/>
                      <a:pt x="2906" y="2652"/>
                    </a:cubicBezTo>
                    <a:lnTo>
                      <a:pt x="4656" y="1652"/>
                    </a:lnTo>
                    <a:cubicBezTo>
                      <a:pt x="4823" y="1544"/>
                      <a:pt x="4846" y="1402"/>
                      <a:pt x="4692" y="1306"/>
                    </a:cubicBezTo>
                    <a:lnTo>
                      <a:pt x="2525" y="56"/>
                    </a:lnTo>
                    <a:cubicBezTo>
                      <a:pt x="2439" y="19"/>
                      <a:pt x="2348"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6" name="Google Shape;86;p15"/>
              <p:cNvSpPr/>
              <p:nvPr/>
            </p:nvSpPr>
            <p:spPr>
              <a:xfrm>
                <a:off x="3075663" y="3426925"/>
                <a:ext cx="120875" cy="68500"/>
              </a:xfrm>
              <a:custGeom>
                <a:avLst/>
                <a:gdLst/>
                <a:ahLst/>
                <a:cxnLst/>
                <a:rect l="l" t="t" r="r" b="b"/>
                <a:pathLst>
                  <a:path w="4835" h="2740" extrusionOk="0">
                    <a:moveTo>
                      <a:pt x="2255" y="0"/>
                    </a:moveTo>
                    <a:cubicBezTo>
                      <a:pt x="2146" y="0"/>
                      <a:pt x="2039" y="30"/>
                      <a:pt x="1942" y="89"/>
                    </a:cubicBezTo>
                    <a:lnTo>
                      <a:pt x="191" y="1089"/>
                    </a:lnTo>
                    <a:cubicBezTo>
                      <a:pt x="13" y="1196"/>
                      <a:pt x="1" y="1339"/>
                      <a:pt x="156" y="1434"/>
                    </a:cubicBezTo>
                    <a:lnTo>
                      <a:pt x="2311" y="2684"/>
                    </a:lnTo>
                    <a:cubicBezTo>
                      <a:pt x="2396" y="2722"/>
                      <a:pt x="2487" y="2740"/>
                      <a:pt x="2578" y="2740"/>
                    </a:cubicBezTo>
                    <a:cubicBezTo>
                      <a:pt x="2689" y="2740"/>
                      <a:pt x="2801" y="2713"/>
                      <a:pt x="2906" y="2660"/>
                    </a:cubicBezTo>
                    <a:lnTo>
                      <a:pt x="4644" y="1648"/>
                    </a:lnTo>
                    <a:cubicBezTo>
                      <a:pt x="4823" y="1553"/>
                      <a:pt x="4835" y="1398"/>
                      <a:pt x="4692" y="1315"/>
                    </a:cubicBezTo>
                    <a:lnTo>
                      <a:pt x="2525" y="65"/>
                    </a:lnTo>
                    <a:cubicBezTo>
                      <a:pt x="2438" y="21"/>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7" name="Google Shape;87;p15"/>
              <p:cNvSpPr/>
              <p:nvPr/>
            </p:nvSpPr>
            <p:spPr>
              <a:xfrm>
                <a:off x="3160513" y="3475950"/>
                <a:ext cx="120875" cy="68525"/>
              </a:xfrm>
              <a:custGeom>
                <a:avLst/>
                <a:gdLst/>
                <a:ahLst/>
                <a:cxnLst/>
                <a:rect l="l" t="t" r="r" b="b"/>
                <a:pathLst>
                  <a:path w="4835" h="2741" extrusionOk="0">
                    <a:moveTo>
                      <a:pt x="2258" y="1"/>
                    </a:moveTo>
                    <a:cubicBezTo>
                      <a:pt x="2148" y="1"/>
                      <a:pt x="2039" y="28"/>
                      <a:pt x="1941" y="80"/>
                    </a:cubicBezTo>
                    <a:lnTo>
                      <a:pt x="191" y="1092"/>
                    </a:lnTo>
                    <a:cubicBezTo>
                      <a:pt x="24" y="1187"/>
                      <a:pt x="0" y="1342"/>
                      <a:pt x="155" y="1426"/>
                    </a:cubicBezTo>
                    <a:lnTo>
                      <a:pt x="2322" y="2676"/>
                    </a:lnTo>
                    <a:cubicBezTo>
                      <a:pt x="2403" y="2719"/>
                      <a:pt x="2495" y="2740"/>
                      <a:pt x="2587" y="2740"/>
                    </a:cubicBezTo>
                    <a:cubicBezTo>
                      <a:pt x="2697" y="2740"/>
                      <a:pt x="2808" y="2710"/>
                      <a:pt x="2905" y="2652"/>
                    </a:cubicBezTo>
                    <a:lnTo>
                      <a:pt x="4644" y="1652"/>
                    </a:lnTo>
                    <a:cubicBezTo>
                      <a:pt x="4822" y="1545"/>
                      <a:pt x="4834" y="1402"/>
                      <a:pt x="4691" y="1306"/>
                    </a:cubicBezTo>
                    <a:lnTo>
                      <a:pt x="2524" y="56"/>
                    </a:lnTo>
                    <a:cubicBezTo>
                      <a:pt x="2438" y="19"/>
                      <a:pt x="2348"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8" name="Google Shape;88;p15"/>
              <p:cNvSpPr/>
              <p:nvPr/>
            </p:nvSpPr>
            <p:spPr>
              <a:xfrm>
                <a:off x="3245338" y="3524850"/>
                <a:ext cx="121175" cy="68500"/>
              </a:xfrm>
              <a:custGeom>
                <a:avLst/>
                <a:gdLst/>
                <a:ahLst/>
                <a:cxnLst/>
                <a:rect l="l" t="t" r="r" b="b"/>
                <a:pathLst>
                  <a:path w="4847" h="2740" extrusionOk="0">
                    <a:moveTo>
                      <a:pt x="2257" y="0"/>
                    </a:moveTo>
                    <a:cubicBezTo>
                      <a:pt x="2146" y="0"/>
                      <a:pt x="2038" y="30"/>
                      <a:pt x="1941" y="89"/>
                    </a:cubicBezTo>
                    <a:lnTo>
                      <a:pt x="191" y="1101"/>
                    </a:lnTo>
                    <a:cubicBezTo>
                      <a:pt x="24" y="1196"/>
                      <a:pt x="0" y="1351"/>
                      <a:pt x="155" y="1434"/>
                    </a:cubicBezTo>
                    <a:lnTo>
                      <a:pt x="2322" y="2684"/>
                    </a:lnTo>
                    <a:cubicBezTo>
                      <a:pt x="2408" y="2722"/>
                      <a:pt x="2498" y="2740"/>
                      <a:pt x="2588" y="2740"/>
                    </a:cubicBezTo>
                    <a:cubicBezTo>
                      <a:pt x="2698" y="2740"/>
                      <a:pt x="2807" y="2713"/>
                      <a:pt x="2906" y="2660"/>
                    </a:cubicBezTo>
                    <a:lnTo>
                      <a:pt x="4656" y="1648"/>
                    </a:lnTo>
                    <a:cubicBezTo>
                      <a:pt x="4822" y="1553"/>
                      <a:pt x="4846" y="1398"/>
                      <a:pt x="4691" y="1315"/>
                    </a:cubicBezTo>
                    <a:lnTo>
                      <a:pt x="2536" y="65"/>
                    </a:lnTo>
                    <a:cubicBezTo>
                      <a:pt x="2444" y="21"/>
                      <a:pt x="2349" y="0"/>
                      <a:pt x="2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89" name="Google Shape;89;p15"/>
              <p:cNvSpPr/>
              <p:nvPr/>
            </p:nvSpPr>
            <p:spPr>
              <a:xfrm>
                <a:off x="3330463" y="3573950"/>
                <a:ext cx="120875" cy="68525"/>
              </a:xfrm>
              <a:custGeom>
                <a:avLst/>
                <a:gdLst/>
                <a:ahLst/>
                <a:cxnLst/>
                <a:rect l="l" t="t" r="r" b="b"/>
                <a:pathLst>
                  <a:path w="4835" h="2741" extrusionOk="0">
                    <a:moveTo>
                      <a:pt x="2250" y="1"/>
                    </a:moveTo>
                    <a:cubicBezTo>
                      <a:pt x="2138" y="1"/>
                      <a:pt x="2027" y="31"/>
                      <a:pt x="1929" y="89"/>
                    </a:cubicBezTo>
                    <a:lnTo>
                      <a:pt x="191" y="1089"/>
                    </a:lnTo>
                    <a:cubicBezTo>
                      <a:pt x="12" y="1196"/>
                      <a:pt x="1" y="1339"/>
                      <a:pt x="143" y="1435"/>
                    </a:cubicBezTo>
                    <a:lnTo>
                      <a:pt x="2310" y="2685"/>
                    </a:lnTo>
                    <a:cubicBezTo>
                      <a:pt x="2396" y="2722"/>
                      <a:pt x="2487" y="2740"/>
                      <a:pt x="2577" y="2740"/>
                    </a:cubicBezTo>
                    <a:cubicBezTo>
                      <a:pt x="2687" y="2740"/>
                      <a:pt x="2796" y="2713"/>
                      <a:pt x="2894" y="2661"/>
                    </a:cubicBezTo>
                    <a:lnTo>
                      <a:pt x="4644" y="1649"/>
                    </a:lnTo>
                    <a:cubicBezTo>
                      <a:pt x="4811" y="1554"/>
                      <a:pt x="4835" y="1399"/>
                      <a:pt x="4680" y="1316"/>
                    </a:cubicBezTo>
                    <a:lnTo>
                      <a:pt x="2525" y="65"/>
                    </a:lnTo>
                    <a:cubicBezTo>
                      <a:pt x="2438" y="22"/>
                      <a:pt x="2344" y="1"/>
                      <a:pt x="22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0" name="Google Shape;90;p15"/>
              <p:cNvSpPr/>
              <p:nvPr/>
            </p:nvSpPr>
            <p:spPr>
              <a:xfrm>
                <a:off x="3415288" y="3623000"/>
                <a:ext cx="120875" cy="68500"/>
              </a:xfrm>
              <a:custGeom>
                <a:avLst/>
                <a:gdLst/>
                <a:ahLst/>
                <a:cxnLst/>
                <a:rect l="l" t="t" r="r" b="b"/>
                <a:pathLst>
                  <a:path w="4835" h="2740" extrusionOk="0">
                    <a:moveTo>
                      <a:pt x="2259" y="0"/>
                    </a:moveTo>
                    <a:cubicBezTo>
                      <a:pt x="2149" y="0"/>
                      <a:pt x="2040" y="27"/>
                      <a:pt x="1942" y="80"/>
                    </a:cubicBezTo>
                    <a:lnTo>
                      <a:pt x="191" y="1092"/>
                    </a:lnTo>
                    <a:cubicBezTo>
                      <a:pt x="13" y="1187"/>
                      <a:pt x="1" y="1342"/>
                      <a:pt x="144" y="1425"/>
                    </a:cubicBezTo>
                    <a:lnTo>
                      <a:pt x="2311" y="2675"/>
                    </a:lnTo>
                    <a:cubicBezTo>
                      <a:pt x="2398" y="2719"/>
                      <a:pt x="2489" y="2740"/>
                      <a:pt x="2582" y="2740"/>
                    </a:cubicBezTo>
                    <a:cubicBezTo>
                      <a:pt x="2692" y="2740"/>
                      <a:pt x="2802" y="2710"/>
                      <a:pt x="2906" y="2652"/>
                    </a:cubicBezTo>
                    <a:lnTo>
                      <a:pt x="4644" y="1651"/>
                    </a:lnTo>
                    <a:cubicBezTo>
                      <a:pt x="4823" y="1544"/>
                      <a:pt x="4835" y="1401"/>
                      <a:pt x="4692" y="1306"/>
                    </a:cubicBezTo>
                    <a:lnTo>
                      <a:pt x="2525" y="56"/>
                    </a:lnTo>
                    <a:cubicBezTo>
                      <a:pt x="2439" y="18"/>
                      <a:pt x="2349" y="0"/>
                      <a:pt x="22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1" name="Google Shape;91;p15"/>
              <p:cNvSpPr/>
              <p:nvPr/>
            </p:nvSpPr>
            <p:spPr>
              <a:xfrm>
                <a:off x="3500138" y="3672100"/>
                <a:ext cx="120875" cy="68400"/>
              </a:xfrm>
              <a:custGeom>
                <a:avLst/>
                <a:gdLst/>
                <a:ahLst/>
                <a:cxnLst/>
                <a:rect l="l" t="t" r="r" b="b"/>
                <a:pathLst>
                  <a:path w="4835" h="2736" extrusionOk="0">
                    <a:moveTo>
                      <a:pt x="2257" y="1"/>
                    </a:moveTo>
                    <a:cubicBezTo>
                      <a:pt x="2146" y="1"/>
                      <a:pt x="2034" y="28"/>
                      <a:pt x="1929" y="80"/>
                    </a:cubicBezTo>
                    <a:lnTo>
                      <a:pt x="191" y="1092"/>
                    </a:lnTo>
                    <a:cubicBezTo>
                      <a:pt x="12" y="1188"/>
                      <a:pt x="0" y="1342"/>
                      <a:pt x="143" y="1426"/>
                    </a:cubicBezTo>
                    <a:lnTo>
                      <a:pt x="2310" y="2676"/>
                    </a:lnTo>
                    <a:cubicBezTo>
                      <a:pt x="2399" y="2715"/>
                      <a:pt x="2496" y="2736"/>
                      <a:pt x="2593" y="2736"/>
                    </a:cubicBezTo>
                    <a:cubicBezTo>
                      <a:pt x="2702" y="2736"/>
                      <a:pt x="2810" y="2709"/>
                      <a:pt x="2905" y="2652"/>
                    </a:cubicBezTo>
                    <a:lnTo>
                      <a:pt x="4644" y="1640"/>
                    </a:lnTo>
                    <a:cubicBezTo>
                      <a:pt x="4822" y="1545"/>
                      <a:pt x="4834" y="1390"/>
                      <a:pt x="4691" y="1307"/>
                    </a:cubicBezTo>
                    <a:lnTo>
                      <a:pt x="2524" y="57"/>
                    </a:lnTo>
                    <a:cubicBezTo>
                      <a:pt x="2438" y="19"/>
                      <a:pt x="2348" y="1"/>
                      <a:pt x="22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2" name="Google Shape;92;p15"/>
              <p:cNvSpPr/>
              <p:nvPr/>
            </p:nvSpPr>
            <p:spPr>
              <a:xfrm>
                <a:off x="3584963" y="3721000"/>
                <a:ext cx="120875" cy="68525"/>
              </a:xfrm>
              <a:custGeom>
                <a:avLst/>
                <a:gdLst/>
                <a:ahLst/>
                <a:cxnLst/>
                <a:rect l="l" t="t" r="r" b="b"/>
                <a:pathLst>
                  <a:path w="4835" h="2741" extrusionOk="0">
                    <a:moveTo>
                      <a:pt x="2255" y="0"/>
                    </a:moveTo>
                    <a:cubicBezTo>
                      <a:pt x="2146" y="0"/>
                      <a:pt x="2038" y="31"/>
                      <a:pt x="1941" y="89"/>
                    </a:cubicBezTo>
                    <a:lnTo>
                      <a:pt x="191" y="1089"/>
                    </a:lnTo>
                    <a:cubicBezTo>
                      <a:pt x="24" y="1196"/>
                      <a:pt x="0" y="1351"/>
                      <a:pt x="155" y="1434"/>
                    </a:cubicBezTo>
                    <a:lnTo>
                      <a:pt x="2322" y="2684"/>
                    </a:lnTo>
                    <a:cubicBezTo>
                      <a:pt x="2403" y="2722"/>
                      <a:pt x="2493" y="2740"/>
                      <a:pt x="2584" y="2740"/>
                    </a:cubicBezTo>
                    <a:cubicBezTo>
                      <a:pt x="2695" y="2740"/>
                      <a:pt x="2807" y="2713"/>
                      <a:pt x="2906" y="2661"/>
                    </a:cubicBezTo>
                    <a:lnTo>
                      <a:pt x="4656" y="1661"/>
                    </a:lnTo>
                    <a:cubicBezTo>
                      <a:pt x="4822" y="1553"/>
                      <a:pt x="4834" y="1399"/>
                      <a:pt x="4691" y="1315"/>
                    </a:cubicBezTo>
                    <a:lnTo>
                      <a:pt x="2525" y="65"/>
                    </a:lnTo>
                    <a:cubicBezTo>
                      <a:pt x="2438" y="22"/>
                      <a:pt x="2346" y="0"/>
                      <a:pt x="2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3" name="Google Shape;93;p15"/>
              <p:cNvSpPr/>
              <p:nvPr/>
            </p:nvSpPr>
            <p:spPr>
              <a:xfrm>
                <a:off x="3670088" y="3770225"/>
                <a:ext cx="120875" cy="68350"/>
              </a:xfrm>
              <a:custGeom>
                <a:avLst/>
                <a:gdLst/>
                <a:ahLst/>
                <a:cxnLst/>
                <a:rect l="l" t="t" r="r" b="b"/>
                <a:pathLst>
                  <a:path w="4835" h="2734" extrusionOk="0">
                    <a:moveTo>
                      <a:pt x="2246" y="1"/>
                    </a:moveTo>
                    <a:cubicBezTo>
                      <a:pt x="2139" y="1"/>
                      <a:pt x="2031" y="27"/>
                      <a:pt x="1929" y="84"/>
                    </a:cubicBezTo>
                    <a:lnTo>
                      <a:pt x="191" y="1096"/>
                    </a:lnTo>
                    <a:cubicBezTo>
                      <a:pt x="13" y="1192"/>
                      <a:pt x="1" y="1346"/>
                      <a:pt x="143" y="1430"/>
                    </a:cubicBezTo>
                    <a:lnTo>
                      <a:pt x="2310" y="2668"/>
                    </a:lnTo>
                    <a:cubicBezTo>
                      <a:pt x="2400" y="2713"/>
                      <a:pt x="2494" y="2734"/>
                      <a:pt x="2589" y="2734"/>
                    </a:cubicBezTo>
                    <a:cubicBezTo>
                      <a:pt x="2697" y="2734"/>
                      <a:pt x="2805" y="2707"/>
                      <a:pt x="2906" y="2656"/>
                    </a:cubicBezTo>
                    <a:lnTo>
                      <a:pt x="4644" y="1644"/>
                    </a:lnTo>
                    <a:cubicBezTo>
                      <a:pt x="4823" y="1549"/>
                      <a:pt x="4835" y="1394"/>
                      <a:pt x="4692" y="1311"/>
                    </a:cubicBezTo>
                    <a:lnTo>
                      <a:pt x="2525" y="61"/>
                    </a:lnTo>
                    <a:cubicBezTo>
                      <a:pt x="2435" y="22"/>
                      <a:pt x="2341" y="1"/>
                      <a:pt x="2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4" name="Google Shape;94;p15"/>
              <p:cNvSpPr/>
              <p:nvPr/>
            </p:nvSpPr>
            <p:spPr>
              <a:xfrm>
                <a:off x="3754913" y="3819150"/>
                <a:ext cx="121175" cy="68400"/>
              </a:xfrm>
              <a:custGeom>
                <a:avLst/>
                <a:gdLst/>
                <a:ahLst/>
                <a:cxnLst/>
                <a:rect l="l" t="t" r="r" b="b"/>
                <a:pathLst>
                  <a:path w="4847" h="2736" extrusionOk="0">
                    <a:moveTo>
                      <a:pt x="2264" y="0"/>
                    </a:moveTo>
                    <a:cubicBezTo>
                      <a:pt x="2152" y="0"/>
                      <a:pt x="2040" y="28"/>
                      <a:pt x="1942" y="80"/>
                    </a:cubicBezTo>
                    <a:lnTo>
                      <a:pt x="191" y="1092"/>
                    </a:lnTo>
                    <a:cubicBezTo>
                      <a:pt x="13" y="1187"/>
                      <a:pt x="1" y="1342"/>
                      <a:pt x="144" y="1425"/>
                    </a:cubicBezTo>
                    <a:lnTo>
                      <a:pt x="2311" y="2676"/>
                    </a:lnTo>
                    <a:cubicBezTo>
                      <a:pt x="2400" y="2715"/>
                      <a:pt x="2497" y="2735"/>
                      <a:pt x="2593" y="2735"/>
                    </a:cubicBezTo>
                    <a:cubicBezTo>
                      <a:pt x="2703" y="2735"/>
                      <a:pt x="2811" y="2709"/>
                      <a:pt x="2906" y="2652"/>
                    </a:cubicBezTo>
                    <a:lnTo>
                      <a:pt x="4656" y="1640"/>
                    </a:lnTo>
                    <a:cubicBezTo>
                      <a:pt x="4823" y="1544"/>
                      <a:pt x="4847" y="1390"/>
                      <a:pt x="4692" y="1306"/>
                    </a:cubicBezTo>
                    <a:lnTo>
                      <a:pt x="2525" y="56"/>
                    </a:lnTo>
                    <a:cubicBezTo>
                      <a:pt x="2445" y="19"/>
                      <a:pt x="2355"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5" name="Google Shape;95;p15"/>
              <p:cNvSpPr/>
              <p:nvPr/>
            </p:nvSpPr>
            <p:spPr>
              <a:xfrm>
                <a:off x="3839763" y="3868050"/>
                <a:ext cx="120875" cy="68500"/>
              </a:xfrm>
              <a:custGeom>
                <a:avLst/>
                <a:gdLst/>
                <a:ahLst/>
                <a:cxnLst/>
                <a:rect l="l" t="t" r="r" b="b"/>
                <a:pathLst>
                  <a:path w="4835" h="2740" extrusionOk="0">
                    <a:moveTo>
                      <a:pt x="2254" y="0"/>
                    </a:moveTo>
                    <a:cubicBezTo>
                      <a:pt x="2146" y="0"/>
                      <a:pt x="2038" y="30"/>
                      <a:pt x="1941" y="89"/>
                    </a:cubicBezTo>
                    <a:lnTo>
                      <a:pt x="191" y="1089"/>
                    </a:lnTo>
                    <a:cubicBezTo>
                      <a:pt x="12" y="1196"/>
                      <a:pt x="0" y="1351"/>
                      <a:pt x="155" y="1434"/>
                    </a:cubicBezTo>
                    <a:lnTo>
                      <a:pt x="2310" y="2684"/>
                    </a:lnTo>
                    <a:cubicBezTo>
                      <a:pt x="2396" y="2722"/>
                      <a:pt x="2486" y="2740"/>
                      <a:pt x="2577" y="2740"/>
                    </a:cubicBezTo>
                    <a:cubicBezTo>
                      <a:pt x="2689" y="2740"/>
                      <a:pt x="2801" y="2713"/>
                      <a:pt x="2905" y="2660"/>
                    </a:cubicBezTo>
                    <a:lnTo>
                      <a:pt x="4644" y="1648"/>
                    </a:lnTo>
                    <a:cubicBezTo>
                      <a:pt x="4822" y="1553"/>
                      <a:pt x="4834" y="1398"/>
                      <a:pt x="4691" y="1315"/>
                    </a:cubicBezTo>
                    <a:lnTo>
                      <a:pt x="2524" y="65"/>
                    </a:lnTo>
                    <a:cubicBezTo>
                      <a:pt x="2437" y="21"/>
                      <a:pt x="2346" y="0"/>
                      <a:pt x="22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6" name="Google Shape;96;p15"/>
              <p:cNvSpPr/>
              <p:nvPr/>
            </p:nvSpPr>
            <p:spPr>
              <a:xfrm>
                <a:off x="3057813" y="3322350"/>
                <a:ext cx="123550" cy="69900"/>
              </a:xfrm>
              <a:custGeom>
                <a:avLst/>
                <a:gdLst/>
                <a:ahLst/>
                <a:cxnLst/>
                <a:rect l="l" t="t" r="r" b="b"/>
                <a:pathLst>
                  <a:path w="4942" h="2796" extrusionOk="0">
                    <a:moveTo>
                      <a:pt x="2263" y="1"/>
                    </a:moveTo>
                    <a:cubicBezTo>
                      <a:pt x="2157" y="1"/>
                      <a:pt x="2051" y="28"/>
                      <a:pt x="1953" y="81"/>
                    </a:cubicBezTo>
                    <a:lnTo>
                      <a:pt x="191" y="1104"/>
                    </a:lnTo>
                    <a:cubicBezTo>
                      <a:pt x="24" y="1200"/>
                      <a:pt x="0" y="1355"/>
                      <a:pt x="143" y="1438"/>
                    </a:cubicBezTo>
                    <a:lnTo>
                      <a:pt x="2417" y="2736"/>
                    </a:lnTo>
                    <a:cubicBezTo>
                      <a:pt x="2501" y="2775"/>
                      <a:pt x="2593" y="2795"/>
                      <a:pt x="2683" y="2795"/>
                    </a:cubicBezTo>
                    <a:cubicBezTo>
                      <a:pt x="2786" y="2795"/>
                      <a:pt x="2888" y="2769"/>
                      <a:pt x="2977" y="2712"/>
                    </a:cubicBezTo>
                    <a:lnTo>
                      <a:pt x="4751" y="1700"/>
                    </a:lnTo>
                    <a:cubicBezTo>
                      <a:pt x="4918" y="1605"/>
                      <a:pt x="4942" y="1450"/>
                      <a:pt x="4787" y="1366"/>
                    </a:cubicBezTo>
                    <a:lnTo>
                      <a:pt x="2525" y="57"/>
                    </a:lnTo>
                    <a:cubicBezTo>
                      <a:pt x="2439" y="19"/>
                      <a:pt x="2351" y="1"/>
                      <a:pt x="2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7" name="Google Shape;97;p15"/>
              <p:cNvSpPr/>
              <p:nvPr/>
            </p:nvSpPr>
            <p:spPr>
              <a:xfrm>
                <a:off x="3145313" y="3372975"/>
                <a:ext cx="123550" cy="69775"/>
              </a:xfrm>
              <a:custGeom>
                <a:avLst/>
                <a:gdLst/>
                <a:ahLst/>
                <a:cxnLst/>
                <a:rect l="l" t="t" r="r" b="b"/>
                <a:pathLst>
                  <a:path w="4942" h="2791" extrusionOk="0">
                    <a:moveTo>
                      <a:pt x="2269" y="0"/>
                    </a:moveTo>
                    <a:cubicBezTo>
                      <a:pt x="2161" y="0"/>
                      <a:pt x="2052" y="27"/>
                      <a:pt x="1954" y="80"/>
                    </a:cubicBezTo>
                    <a:lnTo>
                      <a:pt x="191" y="1104"/>
                    </a:lnTo>
                    <a:cubicBezTo>
                      <a:pt x="25" y="1199"/>
                      <a:pt x="1" y="1342"/>
                      <a:pt x="144" y="1425"/>
                    </a:cubicBezTo>
                    <a:lnTo>
                      <a:pt x="2418" y="2735"/>
                    </a:lnTo>
                    <a:cubicBezTo>
                      <a:pt x="2498" y="2772"/>
                      <a:pt x="2586" y="2790"/>
                      <a:pt x="2674" y="2790"/>
                    </a:cubicBezTo>
                    <a:cubicBezTo>
                      <a:pt x="2782" y="2790"/>
                      <a:pt x="2891" y="2763"/>
                      <a:pt x="2989" y="2711"/>
                    </a:cubicBezTo>
                    <a:lnTo>
                      <a:pt x="4751" y="1699"/>
                    </a:lnTo>
                    <a:cubicBezTo>
                      <a:pt x="4918" y="1592"/>
                      <a:pt x="4942" y="1449"/>
                      <a:pt x="4787" y="1365"/>
                    </a:cubicBezTo>
                    <a:lnTo>
                      <a:pt x="2525" y="56"/>
                    </a:lnTo>
                    <a:cubicBezTo>
                      <a:pt x="2445" y="18"/>
                      <a:pt x="2357"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8" name="Google Shape;98;p15"/>
              <p:cNvSpPr/>
              <p:nvPr/>
            </p:nvSpPr>
            <p:spPr>
              <a:xfrm>
                <a:off x="3232838" y="3423575"/>
                <a:ext cx="123550" cy="69775"/>
              </a:xfrm>
              <a:custGeom>
                <a:avLst/>
                <a:gdLst/>
                <a:ahLst/>
                <a:cxnLst/>
                <a:rect l="l" t="t" r="r" b="b"/>
                <a:pathLst>
                  <a:path w="4942" h="2791" extrusionOk="0">
                    <a:moveTo>
                      <a:pt x="2268" y="0"/>
                    </a:moveTo>
                    <a:cubicBezTo>
                      <a:pt x="2160" y="0"/>
                      <a:pt x="2051" y="27"/>
                      <a:pt x="1953" y="80"/>
                    </a:cubicBezTo>
                    <a:lnTo>
                      <a:pt x="191" y="1104"/>
                    </a:lnTo>
                    <a:cubicBezTo>
                      <a:pt x="24" y="1199"/>
                      <a:pt x="0" y="1342"/>
                      <a:pt x="155" y="1425"/>
                    </a:cubicBezTo>
                    <a:lnTo>
                      <a:pt x="2417" y="2735"/>
                    </a:lnTo>
                    <a:cubicBezTo>
                      <a:pt x="2498" y="2772"/>
                      <a:pt x="2585" y="2790"/>
                      <a:pt x="2674" y="2790"/>
                    </a:cubicBezTo>
                    <a:cubicBezTo>
                      <a:pt x="2782" y="2790"/>
                      <a:pt x="2891" y="2763"/>
                      <a:pt x="2989" y="2711"/>
                    </a:cubicBezTo>
                    <a:lnTo>
                      <a:pt x="4751" y="1699"/>
                    </a:lnTo>
                    <a:cubicBezTo>
                      <a:pt x="4918" y="1592"/>
                      <a:pt x="4941" y="1449"/>
                      <a:pt x="4787" y="1366"/>
                    </a:cubicBezTo>
                    <a:lnTo>
                      <a:pt x="2524" y="56"/>
                    </a:lnTo>
                    <a:cubicBezTo>
                      <a:pt x="2444" y="18"/>
                      <a:pt x="2356"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99" name="Google Shape;99;p15"/>
              <p:cNvSpPr/>
              <p:nvPr/>
            </p:nvSpPr>
            <p:spPr>
              <a:xfrm>
                <a:off x="3320338" y="3474175"/>
                <a:ext cx="123550" cy="69775"/>
              </a:xfrm>
              <a:custGeom>
                <a:avLst/>
                <a:gdLst/>
                <a:ahLst/>
                <a:cxnLst/>
                <a:rect l="l" t="t" r="r" b="b"/>
                <a:pathLst>
                  <a:path w="4942" h="2791" extrusionOk="0">
                    <a:moveTo>
                      <a:pt x="2268" y="0"/>
                    </a:moveTo>
                    <a:cubicBezTo>
                      <a:pt x="2161" y="0"/>
                      <a:pt x="2052" y="27"/>
                      <a:pt x="1953" y="80"/>
                    </a:cubicBezTo>
                    <a:lnTo>
                      <a:pt x="191" y="1104"/>
                    </a:lnTo>
                    <a:cubicBezTo>
                      <a:pt x="25" y="1199"/>
                      <a:pt x="1" y="1342"/>
                      <a:pt x="156" y="1425"/>
                    </a:cubicBezTo>
                    <a:lnTo>
                      <a:pt x="2418" y="2735"/>
                    </a:lnTo>
                    <a:cubicBezTo>
                      <a:pt x="2503" y="2772"/>
                      <a:pt x="2592" y="2791"/>
                      <a:pt x="2679" y="2791"/>
                    </a:cubicBezTo>
                    <a:cubicBezTo>
                      <a:pt x="2786" y="2791"/>
                      <a:pt x="2891" y="2763"/>
                      <a:pt x="2989" y="2711"/>
                    </a:cubicBezTo>
                    <a:lnTo>
                      <a:pt x="4751" y="1699"/>
                    </a:lnTo>
                    <a:cubicBezTo>
                      <a:pt x="4918" y="1604"/>
                      <a:pt x="4942" y="1449"/>
                      <a:pt x="4799" y="1366"/>
                    </a:cubicBezTo>
                    <a:lnTo>
                      <a:pt x="2525" y="56"/>
                    </a:lnTo>
                    <a:cubicBezTo>
                      <a:pt x="2444" y="18"/>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0" name="Google Shape;100;p15"/>
              <p:cNvSpPr/>
              <p:nvPr/>
            </p:nvSpPr>
            <p:spPr>
              <a:xfrm>
                <a:off x="3407863" y="3524775"/>
                <a:ext cx="123550" cy="69775"/>
              </a:xfrm>
              <a:custGeom>
                <a:avLst/>
                <a:gdLst/>
                <a:ahLst/>
                <a:cxnLst/>
                <a:rect l="l" t="t" r="r" b="b"/>
                <a:pathLst>
                  <a:path w="4942" h="2791" extrusionOk="0">
                    <a:moveTo>
                      <a:pt x="2269" y="0"/>
                    </a:moveTo>
                    <a:cubicBezTo>
                      <a:pt x="2162" y="0"/>
                      <a:pt x="2056" y="27"/>
                      <a:pt x="1965" y="80"/>
                    </a:cubicBezTo>
                    <a:lnTo>
                      <a:pt x="191" y="1092"/>
                    </a:lnTo>
                    <a:cubicBezTo>
                      <a:pt x="24" y="1199"/>
                      <a:pt x="0" y="1342"/>
                      <a:pt x="155" y="1425"/>
                    </a:cubicBezTo>
                    <a:lnTo>
                      <a:pt x="2417" y="2735"/>
                    </a:lnTo>
                    <a:cubicBezTo>
                      <a:pt x="2503" y="2772"/>
                      <a:pt x="2591" y="2791"/>
                      <a:pt x="2678" y="2791"/>
                    </a:cubicBezTo>
                    <a:cubicBezTo>
                      <a:pt x="2785" y="2791"/>
                      <a:pt x="2890" y="2763"/>
                      <a:pt x="2989" y="2711"/>
                    </a:cubicBezTo>
                    <a:lnTo>
                      <a:pt x="4751" y="1687"/>
                    </a:lnTo>
                    <a:cubicBezTo>
                      <a:pt x="4929" y="1592"/>
                      <a:pt x="4941" y="1449"/>
                      <a:pt x="4798" y="1366"/>
                    </a:cubicBezTo>
                    <a:lnTo>
                      <a:pt x="2524" y="56"/>
                    </a:lnTo>
                    <a:cubicBezTo>
                      <a:pt x="2444" y="18"/>
                      <a:pt x="2356" y="0"/>
                      <a:pt x="2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1" name="Google Shape;101;p15"/>
              <p:cNvSpPr/>
              <p:nvPr/>
            </p:nvSpPr>
            <p:spPr>
              <a:xfrm>
                <a:off x="3495663" y="3575275"/>
                <a:ext cx="123250" cy="69875"/>
              </a:xfrm>
              <a:custGeom>
                <a:avLst/>
                <a:gdLst/>
                <a:ahLst/>
                <a:cxnLst/>
                <a:rect l="l" t="t" r="r" b="b"/>
                <a:pathLst>
                  <a:path w="4930" h="2795" extrusionOk="0">
                    <a:moveTo>
                      <a:pt x="2253" y="0"/>
                    </a:moveTo>
                    <a:cubicBezTo>
                      <a:pt x="2150" y="0"/>
                      <a:pt x="2048" y="27"/>
                      <a:pt x="1953" y="84"/>
                    </a:cubicBezTo>
                    <a:lnTo>
                      <a:pt x="191" y="1096"/>
                    </a:lnTo>
                    <a:cubicBezTo>
                      <a:pt x="12" y="1191"/>
                      <a:pt x="1" y="1346"/>
                      <a:pt x="143" y="1429"/>
                    </a:cubicBezTo>
                    <a:lnTo>
                      <a:pt x="2406" y="2739"/>
                    </a:lnTo>
                    <a:cubicBezTo>
                      <a:pt x="2491" y="2776"/>
                      <a:pt x="2582" y="2795"/>
                      <a:pt x="2671" y="2795"/>
                    </a:cubicBezTo>
                    <a:cubicBezTo>
                      <a:pt x="2779" y="2795"/>
                      <a:pt x="2885" y="2767"/>
                      <a:pt x="2977" y="2715"/>
                    </a:cubicBezTo>
                    <a:lnTo>
                      <a:pt x="4751" y="1691"/>
                    </a:lnTo>
                    <a:cubicBezTo>
                      <a:pt x="4918" y="1596"/>
                      <a:pt x="4930" y="1441"/>
                      <a:pt x="4787" y="1370"/>
                    </a:cubicBezTo>
                    <a:lnTo>
                      <a:pt x="2525" y="60"/>
                    </a:lnTo>
                    <a:cubicBezTo>
                      <a:pt x="2435" y="21"/>
                      <a:pt x="2343" y="0"/>
                      <a:pt x="2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2" name="Google Shape;102;p15"/>
              <p:cNvSpPr/>
              <p:nvPr/>
            </p:nvSpPr>
            <p:spPr>
              <a:xfrm>
                <a:off x="3583163" y="3625975"/>
                <a:ext cx="123575" cy="69775"/>
              </a:xfrm>
              <a:custGeom>
                <a:avLst/>
                <a:gdLst/>
                <a:ahLst/>
                <a:cxnLst/>
                <a:rect l="l" t="t" r="r" b="b"/>
                <a:pathLst>
                  <a:path w="4943" h="2791" extrusionOk="0">
                    <a:moveTo>
                      <a:pt x="2264" y="0"/>
                    </a:moveTo>
                    <a:cubicBezTo>
                      <a:pt x="2157" y="0"/>
                      <a:pt x="2052" y="28"/>
                      <a:pt x="1954" y="80"/>
                    </a:cubicBezTo>
                    <a:lnTo>
                      <a:pt x="191" y="1104"/>
                    </a:lnTo>
                    <a:cubicBezTo>
                      <a:pt x="13" y="1199"/>
                      <a:pt x="1" y="1342"/>
                      <a:pt x="144" y="1425"/>
                    </a:cubicBezTo>
                    <a:lnTo>
                      <a:pt x="2418" y="2735"/>
                    </a:lnTo>
                    <a:cubicBezTo>
                      <a:pt x="2498" y="2772"/>
                      <a:pt x="2586" y="2791"/>
                      <a:pt x="2674" y="2791"/>
                    </a:cubicBezTo>
                    <a:cubicBezTo>
                      <a:pt x="2782" y="2791"/>
                      <a:pt x="2891" y="2764"/>
                      <a:pt x="2989" y="2711"/>
                    </a:cubicBezTo>
                    <a:lnTo>
                      <a:pt x="4752" y="1687"/>
                    </a:lnTo>
                    <a:cubicBezTo>
                      <a:pt x="4918" y="1592"/>
                      <a:pt x="4942" y="1437"/>
                      <a:pt x="4799" y="1354"/>
                    </a:cubicBezTo>
                    <a:lnTo>
                      <a:pt x="2525" y="56"/>
                    </a:lnTo>
                    <a:cubicBezTo>
                      <a:pt x="2439" y="19"/>
                      <a:pt x="2351" y="0"/>
                      <a:pt x="2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3" name="Google Shape;103;p15"/>
              <p:cNvSpPr/>
              <p:nvPr/>
            </p:nvSpPr>
            <p:spPr>
              <a:xfrm>
                <a:off x="3670688" y="3676275"/>
                <a:ext cx="123550" cy="69875"/>
              </a:xfrm>
              <a:custGeom>
                <a:avLst/>
                <a:gdLst/>
                <a:ahLst/>
                <a:cxnLst/>
                <a:rect l="l" t="t" r="r" b="b"/>
                <a:pathLst>
                  <a:path w="4942" h="2795" extrusionOk="0">
                    <a:moveTo>
                      <a:pt x="2268" y="0"/>
                    </a:moveTo>
                    <a:cubicBezTo>
                      <a:pt x="2160" y="0"/>
                      <a:pt x="2051" y="28"/>
                      <a:pt x="1953" y="80"/>
                    </a:cubicBezTo>
                    <a:lnTo>
                      <a:pt x="191" y="1104"/>
                    </a:lnTo>
                    <a:cubicBezTo>
                      <a:pt x="24" y="1199"/>
                      <a:pt x="0" y="1342"/>
                      <a:pt x="143" y="1425"/>
                    </a:cubicBezTo>
                    <a:lnTo>
                      <a:pt x="2417" y="2735"/>
                    </a:lnTo>
                    <a:cubicBezTo>
                      <a:pt x="2501" y="2774"/>
                      <a:pt x="2593" y="2795"/>
                      <a:pt x="2685" y="2795"/>
                    </a:cubicBezTo>
                    <a:cubicBezTo>
                      <a:pt x="2789" y="2795"/>
                      <a:pt x="2894" y="2768"/>
                      <a:pt x="2989" y="2711"/>
                    </a:cubicBezTo>
                    <a:lnTo>
                      <a:pt x="4751" y="1699"/>
                    </a:lnTo>
                    <a:cubicBezTo>
                      <a:pt x="4918" y="1604"/>
                      <a:pt x="4942" y="1449"/>
                      <a:pt x="4787" y="1366"/>
                    </a:cubicBezTo>
                    <a:lnTo>
                      <a:pt x="2525" y="56"/>
                    </a:lnTo>
                    <a:cubicBezTo>
                      <a:pt x="2444" y="19"/>
                      <a:pt x="2357" y="0"/>
                      <a:pt x="2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4" name="Google Shape;104;p15"/>
              <p:cNvSpPr/>
              <p:nvPr/>
            </p:nvSpPr>
            <p:spPr>
              <a:xfrm>
                <a:off x="3758188" y="3726875"/>
                <a:ext cx="123550" cy="69925"/>
              </a:xfrm>
              <a:custGeom>
                <a:avLst/>
                <a:gdLst/>
                <a:ahLst/>
                <a:cxnLst/>
                <a:rect l="l" t="t" r="r" b="b"/>
                <a:pathLst>
                  <a:path w="4942" h="2797" extrusionOk="0">
                    <a:moveTo>
                      <a:pt x="2270" y="1"/>
                    </a:moveTo>
                    <a:cubicBezTo>
                      <a:pt x="2163" y="1"/>
                      <a:pt x="2057" y="28"/>
                      <a:pt x="1965" y="80"/>
                    </a:cubicBezTo>
                    <a:lnTo>
                      <a:pt x="191" y="1104"/>
                    </a:lnTo>
                    <a:cubicBezTo>
                      <a:pt x="25" y="1199"/>
                      <a:pt x="1" y="1342"/>
                      <a:pt x="156" y="1426"/>
                    </a:cubicBezTo>
                    <a:lnTo>
                      <a:pt x="2418" y="2735"/>
                    </a:lnTo>
                    <a:cubicBezTo>
                      <a:pt x="2504" y="2775"/>
                      <a:pt x="2599" y="2796"/>
                      <a:pt x="2694" y="2796"/>
                    </a:cubicBezTo>
                    <a:cubicBezTo>
                      <a:pt x="2795" y="2796"/>
                      <a:pt x="2897" y="2772"/>
                      <a:pt x="2989" y="2723"/>
                    </a:cubicBezTo>
                    <a:lnTo>
                      <a:pt x="4751" y="1699"/>
                    </a:lnTo>
                    <a:cubicBezTo>
                      <a:pt x="4918" y="1592"/>
                      <a:pt x="4942" y="1449"/>
                      <a:pt x="4787" y="1366"/>
                    </a:cubicBezTo>
                    <a:lnTo>
                      <a:pt x="2525" y="56"/>
                    </a:lnTo>
                    <a:cubicBezTo>
                      <a:pt x="2445" y="19"/>
                      <a:pt x="2357" y="1"/>
                      <a:pt x="22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5" name="Google Shape;105;p15"/>
              <p:cNvSpPr/>
              <p:nvPr/>
            </p:nvSpPr>
            <p:spPr>
              <a:xfrm>
                <a:off x="3845713" y="3777475"/>
                <a:ext cx="123550" cy="69775"/>
              </a:xfrm>
              <a:custGeom>
                <a:avLst/>
                <a:gdLst/>
                <a:ahLst/>
                <a:cxnLst/>
                <a:rect l="l" t="t" r="r" b="b"/>
                <a:pathLst>
                  <a:path w="4942" h="2791" extrusionOk="0">
                    <a:moveTo>
                      <a:pt x="2268" y="1"/>
                    </a:moveTo>
                    <a:cubicBezTo>
                      <a:pt x="2160" y="1"/>
                      <a:pt x="2051" y="28"/>
                      <a:pt x="1953" y="80"/>
                    </a:cubicBezTo>
                    <a:lnTo>
                      <a:pt x="191" y="1104"/>
                    </a:lnTo>
                    <a:cubicBezTo>
                      <a:pt x="24" y="1199"/>
                      <a:pt x="0" y="1342"/>
                      <a:pt x="155" y="1426"/>
                    </a:cubicBezTo>
                    <a:lnTo>
                      <a:pt x="2417" y="2735"/>
                    </a:lnTo>
                    <a:cubicBezTo>
                      <a:pt x="2498" y="2773"/>
                      <a:pt x="2585" y="2791"/>
                      <a:pt x="2674" y="2791"/>
                    </a:cubicBezTo>
                    <a:cubicBezTo>
                      <a:pt x="2782" y="2791"/>
                      <a:pt x="2891" y="2764"/>
                      <a:pt x="2989" y="2711"/>
                    </a:cubicBezTo>
                    <a:lnTo>
                      <a:pt x="4751" y="1687"/>
                    </a:lnTo>
                    <a:cubicBezTo>
                      <a:pt x="4918" y="1592"/>
                      <a:pt x="4941" y="1449"/>
                      <a:pt x="4799" y="1366"/>
                    </a:cubicBezTo>
                    <a:lnTo>
                      <a:pt x="2524" y="56"/>
                    </a:lnTo>
                    <a:cubicBezTo>
                      <a:pt x="2444" y="19"/>
                      <a:pt x="235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6" name="Google Shape;106;p15"/>
              <p:cNvSpPr/>
              <p:nvPr/>
            </p:nvSpPr>
            <p:spPr>
              <a:xfrm>
                <a:off x="3933513" y="3828075"/>
                <a:ext cx="123250" cy="69800"/>
              </a:xfrm>
              <a:custGeom>
                <a:avLst/>
                <a:gdLst/>
                <a:ahLst/>
                <a:cxnLst/>
                <a:rect l="l" t="t" r="r" b="b"/>
                <a:pathLst>
                  <a:path w="4930" h="2792" extrusionOk="0">
                    <a:moveTo>
                      <a:pt x="2258" y="1"/>
                    </a:moveTo>
                    <a:cubicBezTo>
                      <a:pt x="2151" y="1"/>
                      <a:pt x="2045" y="28"/>
                      <a:pt x="1953" y="80"/>
                    </a:cubicBezTo>
                    <a:lnTo>
                      <a:pt x="179" y="1092"/>
                    </a:lnTo>
                    <a:cubicBezTo>
                      <a:pt x="13" y="1199"/>
                      <a:pt x="1" y="1342"/>
                      <a:pt x="144" y="1426"/>
                    </a:cubicBezTo>
                    <a:lnTo>
                      <a:pt x="2406" y="2735"/>
                    </a:lnTo>
                    <a:cubicBezTo>
                      <a:pt x="2491" y="2773"/>
                      <a:pt x="2582" y="2791"/>
                      <a:pt x="2672" y="2791"/>
                    </a:cubicBezTo>
                    <a:cubicBezTo>
                      <a:pt x="2782" y="2791"/>
                      <a:pt x="2891" y="2764"/>
                      <a:pt x="2989" y="2711"/>
                    </a:cubicBezTo>
                    <a:lnTo>
                      <a:pt x="4739" y="1688"/>
                    </a:lnTo>
                    <a:cubicBezTo>
                      <a:pt x="4918" y="1592"/>
                      <a:pt x="4930" y="1449"/>
                      <a:pt x="4787" y="1366"/>
                    </a:cubicBezTo>
                    <a:lnTo>
                      <a:pt x="2513" y="56"/>
                    </a:lnTo>
                    <a:cubicBezTo>
                      <a:pt x="2432" y="19"/>
                      <a:pt x="2345" y="1"/>
                      <a:pt x="2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7" name="Google Shape;107;p15"/>
              <p:cNvSpPr/>
              <p:nvPr/>
            </p:nvSpPr>
            <p:spPr>
              <a:xfrm>
                <a:off x="3080738" y="3241325"/>
                <a:ext cx="132775" cy="75600"/>
              </a:xfrm>
              <a:custGeom>
                <a:avLst/>
                <a:gdLst/>
                <a:ahLst/>
                <a:cxnLst/>
                <a:rect l="l" t="t" r="r" b="b"/>
                <a:pathLst>
                  <a:path w="5311" h="3024" extrusionOk="0">
                    <a:moveTo>
                      <a:pt x="2285" y="0"/>
                    </a:moveTo>
                    <a:cubicBezTo>
                      <a:pt x="2192" y="0"/>
                      <a:pt x="2099" y="25"/>
                      <a:pt x="2012" y="71"/>
                    </a:cubicBezTo>
                    <a:lnTo>
                      <a:pt x="155" y="1143"/>
                    </a:lnTo>
                    <a:cubicBezTo>
                      <a:pt x="12" y="1226"/>
                      <a:pt x="0" y="1345"/>
                      <a:pt x="119" y="1417"/>
                    </a:cubicBezTo>
                    <a:lnTo>
                      <a:pt x="2810" y="2976"/>
                    </a:lnTo>
                    <a:cubicBezTo>
                      <a:pt x="2879" y="3008"/>
                      <a:pt x="2952" y="3023"/>
                      <a:pt x="3025" y="3023"/>
                    </a:cubicBezTo>
                    <a:cubicBezTo>
                      <a:pt x="3118" y="3023"/>
                      <a:pt x="3212" y="2999"/>
                      <a:pt x="3298" y="2952"/>
                    </a:cubicBezTo>
                    <a:lnTo>
                      <a:pt x="5156" y="1881"/>
                    </a:lnTo>
                    <a:cubicBezTo>
                      <a:pt x="5299" y="1798"/>
                      <a:pt x="5310" y="1678"/>
                      <a:pt x="5191"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8" name="Google Shape;108;p15"/>
              <p:cNvSpPr/>
              <p:nvPr/>
            </p:nvSpPr>
            <p:spPr>
              <a:xfrm>
                <a:off x="3178963" y="3298175"/>
                <a:ext cx="133075" cy="75600"/>
              </a:xfrm>
              <a:custGeom>
                <a:avLst/>
                <a:gdLst/>
                <a:ahLst/>
                <a:cxnLst/>
                <a:rect l="l" t="t" r="r" b="b"/>
                <a:pathLst>
                  <a:path w="5323" h="3024" extrusionOk="0">
                    <a:moveTo>
                      <a:pt x="2286" y="1"/>
                    </a:moveTo>
                    <a:cubicBezTo>
                      <a:pt x="2195" y="1"/>
                      <a:pt x="2104" y="25"/>
                      <a:pt x="2024" y="71"/>
                    </a:cubicBezTo>
                    <a:lnTo>
                      <a:pt x="155" y="1143"/>
                    </a:lnTo>
                    <a:cubicBezTo>
                      <a:pt x="12" y="1226"/>
                      <a:pt x="0" y="1345"/>
                      <a:pt x="131" y="1417"/>
                    </a:cubicBezTo>
                    <a:lnTo>
                      <a:pt x="2822" y="2976"/>
                    </a:lnTo>
                    <a:cubicBezTo>
                      <a:pt x="2891" y="3008"/>
                      <a:pt x="2964" y="3023"/>
                      <a:pt x="3036" y="3023"/>
                    </a:cubicBezTo>
                    <a:cubicBezTo>
                      <a:pt x="3128" y="3023"/>
                      <a:pt x="3219" y="2999"/>
                      <a:pt x="3298" y="2953"/>
                    </a:cubicBezTo>
                    <a:lnTo>
                      <a:pt x="5156" y="1881"/>
                    </a:lnTo>
                    <a:cubicBezTo>
                      <a:pt x="5299" y="1798"/>
                      <a:pt x="5322" y="1679"/>
                      <a:pt x="5191" y="1607"/>
                    </a:cubicBezTo>
                    <a:lnTo>
                      <a:pt x="2501" y="47"/>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09" name="Google Shape;109;p15"/>
              <p:cNvSpPr/>
              <p:nvPr/>
            </p:nvSpPr>
            <p:spPr>
              <a:xfrm>
                <a:off x="3277488" y="3354900"/>
                <a:ext cx="132775" cy="75600"/>
              </a:xfrm>
              <a:custGeom>
                <a:avLst/>
                <a:gdLst/>
                <a:ahLst/>
                <a:cxnLst/>
                <a:rect l="l" t="t" r="r" b="b"/>
                <a:pathLst>
                  <a:path w="5311" h="3024" extrusionOk="0">
                    <a:moveTo>
                      <a:pt x="2256" y="0"/>
                    </a:moveTo>
                    <a:cubicBezTo>
                      <a:pt x="2170" y="0"/>
                      <a:pt x="2087" y="21"/>
                      <a:pt x="2012" y="64"/>
                    </a:cubicBezTo>
                    <a:lnTo>
                      <a:pt x="155" y="1148"/>
                    </a:lnTo>
                    <a:cubicBezTo>
                      <a:pt x="12" y="1231"/>
                      <a:pt x="0" y="1350"/>
                      <a:pt x="119" y="1422"/>
                    </a:cubicBezTo>
                    <a:lnTo>
                      <a:pt x="2810" y="2981"/>
                    </a:lnTo>
                    <a:cubicBezTo>
                      <a:pt x="2881" y="3009"/>
                      <a:pt x="2957" y="3023"/>
                      <a:pt x="3032" y="3023"/>
                    </a:cubicBezTo>
                    <a:cubicBezTo>
                      <a:pt x="3121" y="3023"/>
                      <a:pt x="3209" y="3003"/>
                      <a:pt x="3286" y="2958"/>
                    </a:cubicBezTo>
                    <a:lnTo>
                      <a:pt x="5156" y="1886"/>
                    </a:lnTo>
                    <a:cubicBezTo>
                      <a:pt x="5299" y="1803"/>
                      <a:pt x="5310" y="1672"/>
                      <a:pt x="5191" y="1600"/>
                    </a:cubicBezTo>
                    <a:lnTo>
                      <a:pt x="2489" y="53"/>
                    </a:lnTo>
                    <a:cubicBezTo>
                      <a:pt x="2414" y="18"/>
                      <a:pt x="2334" y="0"/>
                      <a:pt x="2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0" name="Google Shape;110;p15"/>
              <p:cNvSpPr/>
              <p:nvPr/>
            </p:nvSpPr>
            <p:spPr>
              <a:xfrm>
                <a:off x="3375713" y="3411575"/>
                <a:ext cx="133075" cy="75600"/>
              </a:xfrm>
              <a:custGeom>
                <a:avLst/>
                <a:gdLst/>
                <a:ahLst/>
                <a:cxnLst/>
                <a:rect l="l" t="t" r="r" b="b"/>
                <a:pathLst>
                  <a:path w="5323" h="3024" extrusionOk="0">
                    <a:moveTo>
                      <a:pt x="2286" y="1"/>
                    </a:moveTo>
                    <a:cubicBezTo>
                      <a:pt x="2195" y="1"/>
                      <a:pt x="2104" y="25"/>
                      <a:pt x="2024" y="71"/>
                    </a:cubicBezTo>
                    <a:lnTo>
                      <a:pt x="167" y="1143"/>
                    </a:lnTo>
                    <a:cubicBezTo>
                      <a:pt x="24" y="1226"/>
                      <a:pt x="0" y="1345"/>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1" name="Google Shape;111;p15"/>
              <p:cNvSpPr/>
              <p:nvPr/>
            </p:nvSpPr>
            <p:spPr>
              <a:xfrm>
                <a:off x="3473938" y="3468425"/>
                <a:ext cx="133075" cy="75600"/>
              </a:xfrm>
              <a:custGeom>
                <a:avLst/>
                <a:gdLst/>
                <a:ahLst/>
                <a:cxnLst/>
                <a:rect l="l" t="t" r="r" b="b"/>
                <a:pathLst>
                  <a:path w="5323" h="3024" extrusionOk="0">
                    <a:moveTo>
                      <a:pt x="2286" y="1"/>
                    </a:moveTo>
                    <a:cubicBezTo>
                      <a:pt x="2195" y="1"/>
                      <a:pt x="2104" y="25"/>
                      <a:pt x="2024" y="72"/>
                    </a:cubicBezTo>
                    <a:lnTo>
                      <a:pt x="167" y="1143"/>
                    </a:lnTo>
                    <a:cubicBezTo>
                      <a:pt x="24" y="1226"/>
                      <a:pt x="0" y="1346"/>
                      <a:pt x="131" y="1417"/>
                    </a:cubicBezTo>
                    <a:lnTo>
                      <a:pt x="2822" y="2977"/>
                    </a:lnTo>
                    <a:cubicBezTo>
                      <a:pt x="2891" y="3008"/>
                      <a:pt x="2964" y="3024"/>
                      <a:pt x="3036" y="3024"/>
                    </a:cubicBezTo>
                    <a:cubicBezTo>
                      <a:pt x="3128" y="3024"/>
                      <a:pt x="3219" y="2999"/>
                      <a:pt x="3298" y="2953"/>
                    </a:cubicBezTo>
                    <a:lnTo>
                      <a:pt x="5168" y="1881"/>
                    </a:lnTo>
                    <a:cubicBezTo>
                      <a:pt x="5311" y="1798"/>
                      <a:pt x="5322" y="1679"/>
                      <a:pt x="5203" y="1607"/>
                    </a:cubicBezTo>
                    <a:lnTo>
                      <a:pt x="2501" y="48"/>
                    </a:lnTo>
                    <a:cubicBezTo>
                      <a:pt x="2432" y="16"/>
                      <a:pt x="2359" y="1"/>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2" name="Google Shape;112;p15"/>
              <p:cNvSpPr/>
              <p:nvPr/>
            </p:nvSpPr>
            <p:spPr>
              <a:xfrm>
                <a:off x="3572463" y="3525275"/>
                <a:ext cx="132775" cy="75600"/>
              </a:xfrm>
              <a:custGeom>
                <a:avLst/>
                <a:gdLst/>
                <a:ahLst/>
                <a:cxnLst/>
                <a:rect l="l" t="t" r="r" b="b"/>
                <a:pathLst>
                  <a:path w="5311" h="3024" extrusionOk="0">
                    <a:moveTo>
                      <a:pt x="2285" y="1"/>
                    </a:moveTo>
                    <a:cubicBezTo>
                      <a:pt x="2192" y="1"/>
                      <a:pt x="2099" y="25"/>
                      <a:pt x="2013" y="72"/>
                    </a:cubicBezTo>
                    <a:lnTo>
                      <a:pt x="155" y="1143"/>
                    </a:lnTo>
                    <a:cubicBezTo>
                      <a:pt x="12" y="1227"/>
                      <a:pt x="0" y="1346"/>
                      <a:pt x="119" y="1417"/>
                    </a:cubicBezTo>
                    <a:lnTo>
                      <a:pt x="2810" y="2977"/>
                    </a:lnTo>
                    <a:cubicBezTo>
                      <a:pt x="2879" y="3008"/>
                      <a:pt x="2952" y="3024"/>
                      <a:pt x="3026" y="3024"/>
                    </a:cubicBezTo>
                    <a:cubicBezTo>
                      <a:pt x="3118" y="3024"/>
                      <a:pt x="3212" y="2999"/>
                      <a:pt x="3298" y="2953"/>
                    </a:cubicBezTo>
                    <a:lnTo>
                      <a:pt x="5156" y="1881"/>
                    </a:lnTo>
                    <a:cubicBezTo>
                      <a:pt x="5299" y="1798"/>
                      <a:pt x="5311" y="1679"/>
                      <a:pt x="5191" y="1608"/>
                    </a:cubicBezTo>
                    <a:lnTo>
                      <a:pt x="2501" y="48"/>
                    </a:lnTo>
                    <a:cubicBezTo>
                      <a:pt x="2432" y="16"/>
                      <a:pt x="2359"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3" name="Google Shape;113;p15"/>
              <p:cNvSpPr/>
              <p:nvPr/>
            </p:nvSpPr>
            <p:spPr>
              <a:xfrm>
                <a:off x="3670688" y="3582000"/>
                <a:ext cx="133075" cy="75600"/>
              </a:xfrm>
              <a:custGeom>
                <a:avLst/>
                <a:gdLst/>
                <a:ahLst/>
                <a:cxnLst/>
                <a:rect l="l" t="t" r="r" b="b"/>
                <a:pathLst>
                  <a:path w="5323" h="3024" extrusionOk="0">
                    <a:moveTo>
                      <a:pt x="2268" y="1"/>
                    </a:moveTo>
                    <a:cubicBezTo>
                      <a:pt x="2182" y="1"/>
                      <a:pt x="2099" y="22"/>
                      <a:pt x="2024" y="65"/>
                    </a:cubicBezTo>
                    <a:lnTo>
                      <a:pt x="167" y="1148"/>
                    </a:lnTo>
                    <a:cubicBezTo>
                      <a:pt x="12" y="1232"/>
                      <a:pt x="0" y="1351"/>
                      <a:pt x="131" y="1422"/>
                    </a:cubicBezTo>
                    <a:lnTo>
                      <a:pt x="2822" y="2982"/>
                    </a:lnTo>
                    <a:cubicBezTo>
                      <a:pt x="2893" y="3009"/>
                      <a:pt x="2969" y="3024"/>
                      <a:pt x="3044" y="3024"/>
                    </a:cubicBezTo>
                    <a:cubicBezTo>
                      <a:pt x="3133" y="3024"/>
                      <a:pt x="3221" y="3003"/>
                      <a:pt x="3298" y="2958"/>
                    </a:cubicBezTo>
                    <a:lnTo>
                      <a:pt x="5156" y="1887"/>
                    </a:lnTo>
                    <a:cubicBezTo>
                      <a:pt x="5299" y="1803"/>
                      <a:pt x="5323" y="1672"/>
                      <a:pt x="5192" y="1601"/>
                    </a:cubicBezTo>
                    <a:lnTo>
                      <a:pt x="2501" y="53"/>
                    </a:lnTo>
                    <a:cubicBezTo>
                      <a:pt x="2426" y="19"/>
                      <a:pt x="2346" y="1"/>
                      <a:pt x="2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4" name="Google Shape;114;p15"/>
              <p:cNvSpPr/>
              <p:nvPr/>
            </p:nvSpPr>
            <p:spPr>
              <a:xfrm>
                <a:off x="3769213" y="3638850"/>
                <a:ext cx="132775" cy="75575"/>
              </a:xfrm>
              <a:custGeom>
                <a:avLst/>
                <a:gdLst/>
                <a:ahLst/>
                <a:cxnLst/>
                <a:rect l="l" t="t" r="r" b="b"/>
                <a:pathLst>
                  <a:path w="5311" h="3023" extrusionOk="0">
                    <a:moveTo>
                      <a:pt x="2266" y="1"/>
                    </a:moveTo>
                    <a:cubicBezTo>
                      <a:pt x="2180" y="1"/>
                      <a:pt x="2093" y="22"/>
                      <a:pt x="2013" y="65"/>
                    </a:cubicBezTo>
                    <a:lnTo>
                      <a:pt x="155" y="1137"/>
                    </a:lnTo>
                    <a:cubicBezTo>
                      <a:pt x="12" y="1220"/>
                      <a:pt x="0" y="1351"/>
                      <a:pt x="119" y="1422"/>
                    </a:cubicBezTo>
                    <a:lnTo>
                      <a:pt x="2810" y="2970"/>
                    </a:lnTo>
                    <a:cubicBezTo>
                      <a:pt x="2885" y="3004"/>
                      <a:pt x="2965" y="3022"/>
                      <a:pt x="3045" y="3022"/>
                    </a:cubicBezTo>
                    <a:cubicBezTo>
                      <a:pt x="3131" y="3022"/>
                      <a:pt x="3218" y="3001"/>
                      <a:pt x="3298" y="2958"/>
                    </a:cubicBezTo>
                    <a:lnTo>
                      <a:pt x="5156" y="1875"/>
                    </a:lnTo>
                    <a:cubicBezTo>
                      <a:pt x="5299" y="1803"/>
                      <a:pt x="5311" y="1672"/>
                      <a:pt x="5192" y="1601"/>
                    </a:cubicBezTo>
                    <a:lnTo>
                      <a:pt x="2501" y="53"/>
                    </a:lnTo>
                    <a:cubicBezTo>
                      <a:pt x="2426" y="19"/>
                      <a:pt x="2346"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5" name="Google Shape;115;p15"/>
              <p:cNvSpPr/>
              <p:nvPr/>
            </p:nvSpPr>
            <p:spPr>
              <a:xfrm>
                <a:off x="3867438" y="3695550"/>
                <a:ext cx="132775" cy="75600"/>
              </a:xfrm>
              <a:custGeom>
                <a:avLst/>
                <a:gdLst/>
                <a:ahLst/>
                <a:cxnLst/>
                <a:rect l="l" t="t" r="r" b="b"/>
                <a:pathLst>
                  <a:path w="5311" h="3024" extrusionOk="0">
                    <a:moveTo>
                      <a:pt x="2285" y="0"/>
                    </a:moveTo>
                    <a:cubicBezTo>
                      <a:pt x="2193" y="0"/>
                      <a:pt x="2099" y="25"/>
                      <a:pt x="2013" y="71"/>
                    </a:cubicBezTo>
                    <a:lnTo>
                      <a:pt x="155" y="1143"/>
                    </a:lnTo>
                    <a:cubicBezTo>
                      <a:pt x="12" y="1226"/>
                      <a:pt x="0" y="1357"/>
                      <a:pt x="120" y="1428"/>
                    </a:cubicBezTo>
                    <a:lnTo>
                      <a:pt x="2822" y="2976"/>
                    </a:lnTo>
                    <a:cubicBezTo>
                      <a:pt x="2891" y="3008"/>
                      <a:pt x="2962" y="3023"/>
                      <a:pt x="3033" y="3023"/>
                    </a:cubicBezTo>
                    <a:cubicBezTo>
                      <a:pt x="3122" y="3023"/>
                      <a:pt x="3212" y="2999"/>
                      <a:pt x="3298" y="2952"/>
                    </a:cubicBezTo>
                    <a:lnTo>
                      <a:pt x="5156" y="1881"/>
                    </a:lnTo>
                    <a:cubicBezTo>
                      <a:pt x="5299" y="1797"/>
                      <a:pt x="5311" y="1678"/>
                      <a:pt x="5192" y="1607"/>
                    </a:cubicBezTo>
                    <a:lnTo>
                      <a:pt x="2501" y="47"/>
                    </a:lnTo>
                    <a:cubicBezTo>
                      <a:pt x="2432" y="16"/>
                      <a:pt x="2359" y="0"/>
                      <a:pt x="22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6" name="Google Shape;116;p15"/>
              <p:cNvSpPr/>
              <p:nvPr/>
            </p:nvSpPr>
            <p:spPr>
              <a:xfrm>
                <a:off x="3965963" y="3752400"/>
                <a:ext cx="132775" cy="75600"/>
              </a:xfrm>
              <a:custGeom>
                <a:avLst/>
                <a:gdLst/>
                <a:ahLst/>
                <a:cxnLst/>
                <a:rect l="l" t="t" r="r" b="b"/>
                <a:pathLst>
                  <a:path w="5311" h="3024" extrusionOk="0">
                    <a:moveTo>
                      <a:pt x="2274" y="0"/>
                    </a:moveTo>
                    <a:cubicBezTo>
                      <a:pt x="2183" y="0"/>
                      <a:pt x="2092" y="25"/>
                      <a:pt x="2013" y="71"/>
                    </a:cubicBezTo>
                    <a:lnTo>
                      <a:pt x="155" y="1143"/>
                    </a:lnTo>
                    <a:cubicBezTo>
                      <a:pt x="12" y="1226"/>
                      <a:pt x="0" y="1345"/>
                      <a:pt x="119" y="1417"/>
                    </a:cubicBezTo>
                    <a:lnTo>
                      <a:pt x="2810" y="2976"/>
                    </a:lnTo>
                    <a:cubicBezTo>
                      <a:pt x="2879" y="3008"/>
                      <a:pt x="2952" y="3023"/>
                      <a:pt x="3025" y="3023"/>
                    </a:cubicBezTo>
                    <a:cubicBezTo>
                      <a:pt x="3116" y="3023"/>
                      <a:pt x="3207" y="2999"/>
                      <a:pt x="3287" y="2952"/>
                    </a:cubicBezTo>
                    <a:lnTo>
                      <a:pt x="5156" y="1881"/>
                    </a:lnTo>
                    <a:cubicBezTo>
                      <a:pt x="5299" y="1798"/>
                      <a:pt x="5311" y="1678"/>
                      <a:pt x="5192" y="1607"/>
                    </a:cubicBezTo>
                    <a:lnTo>
                      <a:pt x="2489" y="47"/>
                    </a:lnTo>
                    <a:cubicBezTo>
                      <a:pt x="2420" y="16"/>
                      <a:pt x="2347" y="0"/>
                      <a:pt x="2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7" name="Google Shape;117;p15"/>
              <p:cNvSpPr/>
              <p:nvPr/>
            </p:nvSpPr>
            <p:spPr>
              <a:xfrm>
                <a:off x="4064188" y="3809250"/>
                <a:ext cx="133075" cy="75600"/>
              </a:xfrm>
              <a:custGeom>
                <a:avLst/>
                <a:gdLst/>
                <a:ahLst/>
                <a:cxnLst/>
                <a:rect l="l" t="t" r="r" b="b"/>
                <a:pathLst>
                  <a:path w="5323" h="3024" extrusionOk="0">
                    <a:moveTo>
                      <a:pt x="2286" y="0"/>
                    </a:moveTo>
                    <a:cubicBezTo>
                      <a:pt x="2195" y="0"/>
                      <a:pt x="2104" y="25"/>
                      <a:pt x="2025" y="71"/>
                    </a:cubicBezTo>
                    <a:lnTo>
                      <a:pt x="155" y="1143"/>
                    </a:lnTo>
                    <a:cubicBezTo>
                      <a:pt x="12" y="1226"/>
                      <a:pt x="0" y="1345"/>
                      <a:pt x="120" y="1417"/>
                    </a:cubicBezTo>
                    <a:lnTo>
                      <a:pt x="2822" y="2976"/>
                    </a:lnTo>
                    <a:cubicBezTo>
                      <a:pt x="2891" y="3008"/>
                      <a:pt x="2964" y="3023"/>
                      <a:pt x="3037" y="3023"/>
                    </a:cubicBezTo>
                    <a:cubicBezTo>
                      <a:pt x="3128" y="3023"/>
                      <a:pt x="3219" y="2999"/>
                      <a:pt x="3299" y="2953"/>
                    </a:cubicBezTo>
                    <a:lnTo>
                      <a:pt x="5168" y="1881"/>
                    </a:lnTo>
                    <a:cubicBezTo>
                      <a:pt x="5311" y="1798"/>
                      <a:pt x="5323" y="1667"/>
                      <a:pt x="5204" y="1607"/>
                    </a:cubicBezTo>
                    <a:lnTo>
                      <a:pt x="2501" y="47"/>
                    </a:lnTo>
                    <a:cubicBezTo>
                      <a:pt x="2432" y="16"/>
                      <a:pt x="235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8" name="Google Shape;118;p15"/>
              <p:cNvSpPr/>
              <p:nvPr/>
            </p:nvSpPr>
            <p:spPr>
              <a:xfrm>
                <a:off x="3915663" y="4005975"/>
                <a:ext cx="145875" cy="83075"/>
              </a:xfrm>
              <a:custGeom>
                <a:avLst/>
                <a:gdLst/>
                <a:ahLst/>
                <a:cxnLst/>
                <a:rect l="l" t="t" r="r" b="b"/>
                <a:pathLst>
                  <a:path w="5835" h="3323" extrusionOk="0">
                    <a:moveTo>
                      <a:pt x="2283" y="0"/>
                    </a:moveTo>
                    <a:cubicBezTo>
                      <a:pt x="2200" y="0"/>
                      <a:pt x="2119" y="22"/>
                      <a:pt x="2048" y="60"/>
                    </a:cubicBezTo>
                    <a:lnTo>
                      <a:pt x="155" y="1156"/>
                    </a:lnTo>
                    <a:cubicBezTo>
                      <a:pt x="12" y="1227"/>
                      <a:pt x="0" y="1346"/>
                      <a:pt x="119" y="1418"/>
                    </a:cubicBezTo>
                    <a:lnTo>
                      <a:pt x="3346" y="3275"/>
                    </a:lnTo>
                    <a:cubicBezTo>
                      <a:pt x="3411" y="3308"/>
                      <a:pt x="3482" y="3323"/>
                      <a:pt x="3553" y="3323"/>
                    </a:cubicBezTo>
                    <a:cubicBezTo>
                      <a:pt x="3637" y="3323"/>
                      <a:pt x="3721" y="3302"/>
                      <a:pt x="3798" y="3263"/>
                    </a:cubicBezTo>
                    <a:lnTo>
                      <a:pt x="5680" y="2168"/>
                    </a:lnTo>
                    <a:cubicBezTo>
                      <a:pt x="5811" y="2096"/>
                      <a:pt x="5834" y="1977"/>
                      <a:pt x="5715" y="1906"/>
                    </a:cubicBezTo>
                    <a:lnTo>
                      <a:pt x="2489" y="48"/>
                    </a:lnTo>
                    <a:cubicBezTo>
                      <a:pt x="2423" y="16"/>
                      <a:pt x="2353" y="0"/>
                      <a:pt x="2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19" name="Google Shape;119;p15"/>
              <p:cNvSpPr/>
              <p:nvPr/>
            </p:nvSpPr>
            <p:spPr>
              <a:xfrm>
                <a:off x="3809388" y="3944650"/>
                <a:ext cx="145875" cy="83100"/>
              </a:xfrm>
              <a:custGeom>
                <a:avLst/>
                <a:gdLst/>
                <a:ahLst/>
                <a:cxnLst/>
                <a:rect l="l" t="t" r="r" b="b"/>
                <a:pathLst>
                  <a:path w="5835" h="3324" extrusionOk="0">
                    <a:moveTo>
                      <a:pt x="2282" y="1"/>
                    </a:moveTo>
                    <a:cubicBezTo>
                      <a:pt x="2198" y="1"/>
                      <a:pt x="2114" y="22"/>
                      <a:pt x="2037" y="61"/>
                    </a:cubicBezTo>
                    <a:lnTo>
                      <a:pt x="156" y="1156"/>
                    </a:lnTo>
                    <a:cubicBezTo>
                      <a:pt x="13" y="1227"/>
                      <a:pt x="1" y="1347"/>
                      <a:pt x="120" y="1418"/>
                    </a:cubicBezTo>
                    <a:lnTo>
                      <a:pt x="3346" y="3275"/>
                    </a:lnTo>
                    <a:cubicBezTo>
                      <a:pt x="3412" y="3308"/>
                      <a:pt x="3482" y="3323"/>
                      <a:pt x="3552" y="3323"/>
                    </a:cubicBezTo>
                    <a:cubicBezTo>
                      <a:pt x="3635" y="3323"/>
                      <a:pt x="3716" y="3302"/>
                      <a:pt x="3787" y="3263"/>
                    </a:cubicBezTo>
                    <a:lnTo>
                      <a:pt x="5680" y="2168"/>
                    </a:lnTo>
                    <a:cubicBezTo>
                      <a:pt x="5811" y="2097"/>
                      <a:pt x="5835" y="1978"/>
                      <a:pt x="5716" y="1906"/>
                    </a:cubicBezTo>
                    <a:lnTo>
                      <a:pt x="2489" y="49"/>
                    </a:lnTo>
                    <a:cubicBezTo>
                      <a:pt x="2424" y="16"/>
                      <a:pt x="2353" y="1"/>
                      <a:pt x="2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0" name="Google Shape;120;p15"/>
              <p:cNvSpPr/>
              <p:nvPr/>
            </p:nvSpPr>
            <p:spPr>
              <a:xfrm>
                <a:off x="3703138" y="3883350"/>
                <a:ext cx="145875" cy="82950"/>
              </a:xfrm>
              <a:custGeom>
                <a:avLst/>
                <a:gdLst/>
                <a:ahLst/>
                <a:cxnLst/>
                <a:rect l="l" t="t" r="r" b="b"/>
                <a:pathLst>
                  <a:path w="5835" h="3318" extrusionOk="0">
                    <a:moveTo>
                      <a:pt x="2282" y="0"/>
                    </a:moveTo>
                    <a:cubicBezTo>
                      <a:pt x="2198" y="0"/>
                      <a:pt x="2114" y="21"/>
                      <a:pt x="2036" y="60"/>
                    </a:cubicBezTo>
                    <a:lnTo>
                      <a:pt x="143" y="1155"/>
                    </a:lnTo>
                    <a:cubicBezTo>
                      <a:pt x="12" y="1227"/>
                      <a:pt x="0" y="1346"/>
                      <a:pt x="119" y="1417"/>
                    </a:cubicBezTo>
                    <a:lnTo>
                      <a:pt x="3346" y="3275"/>
                    </a:lnTo>
                    <a:cubicBezTo>
                      <a:pt x="3414" y="3303"/>
                      <a:pt x="3488" y="3318"/>
                      <a:pt x="3560" y="3318"/>
                    </a:cubicBezTo>
                    <a:cubicBezTo>
                      <a:pt x="3640" y="3318"/>
                      <a:pt x="3718" y="3300"/>
                      <a:pt x="3786" y="3263"/>
                    </a:cubicBezTo>
                    <a:lnTo>
                      <a:pt x="5679" y="2167"/>
                    </a:lnTo>
                    <a:cubicBezTo>
                      <a:pt x="5810" y="2084"/>
                      <a:pt x="5834" y="1977"/>
                      <a:pt x="5715" y="1905"/>
                    </a:cubicBezTo>
                    <a:lnTo>
                      <a:pt x="2489" y="48"/>
                    </a:lnTo>
                    <a:cubicBezTo>
                      <a:pt x="2423" y="15"/>
                      <a:pt x="2353" y="0"/>
                      <a:pt x="2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1" name="Google Shape;121;p15"/>
              <p:cNvSpPr/>
              <p:nvPr/>
            </p:nvSpPr>
            <p:spPr>
              <a:xfrm>
                <a:off x="3042338" y="3501700"/>
                <a:ext cx="700400" cy="403300"/>
              </a:xfrm>
              <a:custGeom>
                <a:avLst/>
                <a:gdLst/>
                <a:ahLst/>
                <a:cxnLst/>
                <a:rect l="l" t="t" r="r" b="b"/>
                <a:pathLst>
                  <a:path w="28015" h="16132" extrusionOk="0">
                    <a:moveTo>
                      <a:pt x="2294" y="0"/>
                    </a:moveTo>
                    <a:cubicBezTo>
                      <a:pt x="2206" y="0"/>
                      <a:pt x="2117" y="22"/>
                      <a:pt x="2036" y="62"/>
                    </a:cubicBezTo>
                    <a:lnTo>
                      <a:pt x="155" y="1158"/>
                    </a:lnTo>
                    <a:cubicBezTo>
                      <a:pt x="12" y="1229"/>
                      <a:pt x="0" y="1348"/>
                      <a:pt x="119" y="1419"/>
                    </a:cubicBezTo>
                    <a:lnTo>
                      <a:pt x="25539" y="16088"/>
                    </a:lnTo>
                    <a:cubicBezTo>
                      <a:pt x="25607" y="16116"/>
                      <a:pt x="25678" y="16131"/>
                      <a:pt x="25749" y="16131"/>
                    </a:cubicBezTo>
                    <a:cubicBezTo>
                      <a:pt x="25827" y="16131"/>
                      <a:pt x="25905" y="16113"/>
                      <a:pt x="25980" y="16076"/>
                    </a:cubicBezTo>
                    <a:lnTo>
                      <a:pt x="27873" y="14981"/>
                    </a:lnTo>
                    <a:cubicBezTo>
                      <a:pt x="28004" y="14897"/>
                      <a:pt x="28016" y="14790"/>
                      <a:pt x="27909" y="14719"/>
                    </a:cubicBezTo>
                    <a:lnTo>
                      <a:pt x="2489" y="38"/>
                    </a:lnTo>
                    <a:cubicBezTo>
                      <a:pt x="2427" y="13"/>
                      <a:pt x="2361" y="0"/>
                      <a:pt x="2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2" name="Google Shape;122;p15"/>
            <p:cNvSpPr/>
            <p:nvPr/>
          </p:nvSpPr>
          <p:spPr>
            <a:xfrm>
              <a:off x="3548638" y="2988300"/>
              <a:ext cx="838525" cy="489075"/>
            </a:xfrm>
            <a:custGeom>
              <a:avLst/>
              <a:gdLst/>
              <a:ahLst/>
              <a:cxnLst/>
              <a:rect l="l" t="t" r="r" b="b"/>
              <a:pathLst>
                <a:path w="33541" h="19563" extrusionOk="0">
                  <a:moveTo>
                    <a:pt x="32481" y="13526"/>
                  </a:moveTo>
                  <a:lnTo>
                    <a:pt x="9585" y="298"/>
                  </a:lnTo>
                  <a:cubicBezTo>
                    <a:pt x="9073" y="0"/>
                    <a:pt x="8180" y="48"/>
                    <a:pt x="7585" y="381"/>
                  </a:cubicBezTo>
                  <a:lnTo>
                    <a:pt x="680" y="4370"/>
                  </a:lnTo>
                  <a:lnTo>
                    <a:pt x="1" y="4215"/>
                  </a:lnTo>
                  <a:lnTo>
                    <a:pt x="1" y="5132"/>
                  </a:lnTo>
                  <a:cubicBezTo>
                    <a:pt x="25" y="5346"/>
                    <a:pt x="156" y="5537"/>
                    <a:pt x="346" y="5632"/>
                  </a:cubicBezTo>
                  <a:lnTo>
                    <a:pt x="23968" y="19265"/>
                  </a:lnTo>
                  <a:cubicBezTo>
                    <a:pt x="24480" y="19562"/>
                    <a:pt x="25373" y="19527"/>
                    <a:pt x="25968" y="19181"/>
                  </a:cubicBezTo>
                  <a:lnTo>
                    <a:pt x="33053" y="15098"/>
                  </a:lnTo>
                  <a:cubicBezTo>
                    <a:pt x="33374" y="14907"/>
                    <a:pt x="33541" y="14669"/>
                    <a:pt x="33541" y="14443"/>
                  </a:cubicBezTo>
                  <a:lnTo>
                    <a:pt x="33541" y="13526"/>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3" name="Google Shape;123;p15"/>
            <p:cNvSpPr/>
            <p:nvPr/>
          </p:nvSpPr>
          <p:spPr>
            <a:xfrm>
              <a:off x="3548638" y="2968000"/>
              <a:ext cx="838525" cy="484075"/>
            </a:xfrm>
            <a:custGeom>
              <a:avLst/>
              <a:gdLst/>
              <a:ahLst/>
              <a:cxnLst/>
              <a:rect l="l" t="t" r="r" b="b"/>
              <a:pathLst>
                <a:path w="33541" h="19363" extrusionOk="0">
                  <a:moveTo>
                    <a:pt x="8720" y="1"/>
                  </a:moveTo>
                  <a:cubicBezTo>
                    <a:pt x="8327" y="1"/>
                    <a:pt x="7911" y="94"/>
                    <a:pt x="7585" y="277"/>
                  </a:cubicBezTo>
                  <a:lnTo>
                    <a:pt x="489" y="4372"/>
                  </a:lnTo>
                  <a:cubicBezTo>
                    <a:pt x="168" y="4563"/>
                    <a:pt x="1" y="4801"/>
                    <a:pt x="1" y="5027"/>
                  </a:cubicBezTo>
                  <a:cubicBezTo>
                    <a:pt x="25" y="5242"/>
                    <a:pt x="156" y="5432"/>
                    <a:pt x="346" y="5527"/>
                  </a:cubicBezTo>
                  <a:lnTo>
                    <a:pt x="23968" y="19160"/>
                  </a:lnTo>
                  <a:cubicBezTo>
                    <a:pt x="24202" y="19296"/>
                    <a:pt x="24517" y="19363"/>
                    <a:pt x="24845" y="19363"/>
                  </a:cubicBezTo>
                  <a:cubicBezTo>
                    <a:pt x="25235" y="19363"/>
                    <a:pt x="25646" y="19269"/>
                    <a:pt x="25968" y="19088"/>
                  </a:cubicBezTo>
                  <a:lnTo>
                    <a:pt x="33053" y="14993"/>
                  </a:lnTo>
                  <a:cubicBezTo>
                    <a:pt x="33374" y="14802"/>
                    <a:pt x="33541" y="14564"/>
                    <a:pt x="33541" y="14338"/>
                  </a:cubicBezTo>
                  <a:cubicBezTo>
                    <a:pt x="33529" y="14112"/>
                    <a:pt x="33398" y="13921"/>
                    <a:pt x="33195" y="13838"/>
                  </a:cubicBezTo>
                  <a:lnTo>
                    <a:pt x="9585" y="193"/>
                  </a:lnTo>
                  <a:cubicBezTo>
                    <a:pt x="9354" y="64"/>
                    <a:pt x="9045" y="1"/>
                    <a:pt x="8720" y="1"/>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4" name="Google Shape;124;p15"/>
            <p:cNvSpPr/>
            <p:nvPr/>
          </p:nvSpPr>
          <p:spPr>
            <a:xfrm>
              <a:off x="3760888" y="2885900"/>
              <a:ext cx="414350" cy="444425"/>
            </a:xfrm>
            <a:custGeom>
              <a:avLst/>
              <a:gdLst/>
              <a:ahLst/>
              <a:cxnLst/>
              <a:rect l="l" t="t" r="r" b="b"/>
              <a:pathLst>
                <a:path w="16574" h="17777" extrusionOk="0">
                  <a:moveTo>
                    <a:pt x="14323" y="8073"/>
                  </a:moveTo>
                  <a:lnTo>
                    <a:pt x="0" y="1"/>
                  </a:lnTo>
                  <a:lnTo>
                    <a:pt x="0" y="8680"/>
                  </a:lnTo>
                  <a:cubicBezTo>
                    <a:pt x="0" y="8728"/>
                    <a:pt x="24" y="8764"/>
                    <a:pt x="71" y="8787"/>
                  </a:cubicBezTo>
                  <a:lnTo>
                    <a:pt x="15526" y="17705"/>
                  </a:lnTo>
                  <a:cubicBezTo>
                    <a:pt x="15669" y="17777"/>
                    <a:pt x="15835" y="17765"/>
                    <a:pt x="15966" y="17693"/>
                  </a:cubicBezTo>
                  <a:lnTo>
                    <a:pt x="16466" y="17408"/>
                  </a:lnTo>
                  <a:cubicBezTo>
                    <a:pt x="16526" y="17372"/>
                    <a:pt x="16574" y="17324"/>
                    <a:pt x="16574" y="17253"/>
                  </a:cubicBezTo>
                  <a:lnTo>
                    <a:pt x="16574" y="8573"/>
                  </a:ln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5" name="Google Shape;125;p15"/>
            <p:cNvSpPr/>
            <p:nvPr/>
          </p:nvSpPr>
          <p:spPr>
            <a:xfrm>
              <a:off x="3759688" y="2873400"/>
              <a:ext cx="415550" cy="239350"/>
            </a:xfrm>
            <a:custGeom>
              <a:avLst/>
              <a:gdLst/>
              <a:ahLst/>
              <a:cxnLst/>
              <a:rect l="l" t="t" r="r" b="b"/>
              <a:pathLst>
                <a:path w="16622" h="9574" extrusionOk="0">
                  <a:moveTo>
                    <a:pt x="878" y="0"/>
                  </a:moveTo>
                  <a:cubicBezTo>
                    <a:pt x="796" y="0"/>
                    <a:pt x="714" y="21"/>
                    <a:pt x="643" y="60"/>
                  </a:cubicBezTo>
                  <a:lnTo>
                    <a:pt x="143" y="346"/>
                  </a:lnTo>
                  <a:cubicBezTo>
                    <a:pt x="12" y="429"/>
                    <a:pt x="0" y="536"/>
                    <a:pt x="119" y="608"/>
                  </a:cubicBezTo>
                  <a:lnTo>
                    <a:pt x="15574" y="9526"/>
                  </a:lnTo>
                  <a:cubicBezTo>
                    <a:pt x="15639" y="9558"/>
                    <a:pt x="15707" y="9574"/>
                    <a:pt x="15776" y="9574"/>
                  </a:cubicBezTo>
                  <a:cubicBezTo>
                    <a:pt x="15856" y="9574"/>
                    <a:pt x="15937" y="9552"/>
                    <a:pt x="16014" y="9514"/>
                  </a:cubicBezTo>
                  <a:lnTo>
                    <a:pt x="16502" y="9228"/>
                  </a:lnTo>
                  <a:cubicBezTo>
                    <a:pt x="16562" y="9204"/>
                    <a:pt x="16610" y="9145"/>
                    <a:pt x="16622" y="9073"/>
                  </a:cubicBezTo>
                  <a:cubicBezTo>
                    <a:pt x="16610" y="9026"/>
                    <a:pt x="16586" y="8990"/>
                    <a:pt x="16538" y="8966"/>
                  </a:cubicBezTo>
                  <a:lnTo>
                    <a:pt x="1084" y="48"/>
                  </a:lnTo>
                  <a:cubicBezTo>
                    <a:pt x="1018" y="15"/>
                    <a:pt x="948" y="0"/>
                    <a:pt x="878" y="0"/>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6" name="Google Shape;126;p15"/>
            <p:cNvSpPr/>
            <p:nvPr/>
          </p:nvSpPr>
          <p:spPr>
            <a:xfrm>
              <a:off x="3248613" y="1504175"/>
              <a:ext cx="1450200" cy="1892225"/>
            </a:xfrm>
            <a:custGeom>
              <a:avLst/>
              <a:gdLst/>
              <a:ahLst/>
              <a:cxnLst/>
              <a:rect l="l" t="t" r="r" b="b"/>
              <a:pathLst>
                <a:path w="58008" h="75689" extrusionOk="0">
                  <a:moveTo>
                    <a:pt x="56710" y="31219"/>
                  </a:moveTo>
                  <a:lnTo>
                    <a:pt x="2977" y="203"/>
                  </a:lnTo>
                  <a:cubicBezTo>
                    <a:pt x="2655" y="13"/>
                    <a:pt x="2358" y="1"/>
                    <a:pt x="2132" y="132"/>
                  </a:cubicBezTo>
                  <a:lnTo>
                    <a:pt x="0" y="1358"/>
                  </a:lnTo>
                  <a:lnTo>
                    <a:pt x="1679" y="2549"/>
                  </a:lnTo>
                  <a:lnTo>
                    <a:pt x="1679" y="40875"/>
                  </a:lnTo>
                  <a:cubicBezTo>
                    <a:pt x="1679" y="41828"/>
                    <a:pt x="2263" y="42947"/>
                    <a:pt x="2977" y="43363"/>
                  </a:cubicBezTo>
                  <a:lnTo>
                    <a:pt x="55353" y="73605"/>
                  </a:lnTo>
                  <a:lnTo>
                    <a:pt x="55424" y="75689"/>
                  </a:lnTo>
                  <a:lnTo>
                    <a:pt x="57555" y="74451"/>
                  </a:lnTo>
                  <a:cubicBezTo>
                    <a:pt x="57829" y="74296"/>
                    <a:pt x="58008" y="73927"/>
                    <a:pt x="58008" y="73403"/>
                  </a:cubicBezTo>
                  <a:lnTo>
                    <a:pt x="58008" y="33707"/>
                  </a:lnTo>
                  <a:cubicBezTo>
                    <a:pt x="58008" y="32743"/>
                    <a:pt x="57424" y="31636"/>
                    <a:pt x="56710" y="31219"/>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7" name="Google Shape;127;p15"/>
            <p:cNvSpPr/>
            <p:nvPr/>
          </p:nvSpPr>
          <p:spPr>
            <a:xfrm>
              <a:off x="3237288" y="1535150"/>
              <a:ext cx="1408250" cy="1864225"/>
            </a:xfrm>
            <a:custGeom>
              <a:avLst/>
              <a:gdLst/>
              <a:ahLst/>
              <a:cxnLst/>
              <a:rect l="l" t="t" r="r" b="b"/>
              <a:pathLst>
                <a:path w="56330" h="74569" extrusionOk="0">
                  <a:moveTo>
                    <a:pt x="55032" y="31206"/>
                  </a:moveTo>
                  <a:lnTo>
                    <a:pt x="1299" y="203"/>
                  </a:lnTo>
                  <a:cubicBezTo>
                    <a:pt x="977" y="12"/>
                    <a:pt x="680" y="0"/>
                    <a:pt x="453" y="131"/>
                  </a:cubicBezTo>
                  <a:cubicBezTo>
                    <a:pt x="180" y="286"/>
                    <a:pt x="1" y="655"/>
                    <a:pt x="1" y="1179"/>
                  </a:cubicBezTo>
                  <a:lnTo>
                    <a:pt x="1" y="40862"/>
                  </a:lnTo>
                  <a:cubicBezTo>
                    <a:pt x="1" y="41827"/>
                    <a:pt x="584" y="42934"/>
                    <a:pt x="1299" y="43351"/>
                  </a:cubicBezTo>
                  <a:lnTo>
                    <a:pt x="55032" y="74367"/>
                  </a:lnTo>
                  <a:cubicBezTo>
                    <a:pt x="55353" y="74557"/>
                    <a:pt x="55651" y="74569"/>
                    <a:pt x="55877" y="74438"/>
                  </a:cubicBezTo>
                  <a:cubicBezTo>
                    <a:pt x="56151" y="74283"/>
                    <a:pt x="56329" y="73914"/>
                    <a:pt x="56329" y="73390"/>
                  </a:cubicBezTo>
                  <a:lnTo>
                    <a:pt x="56329" y="33695"/>
                  </a:lnTo>
                  <a:cubicBezTo>
                    <a:pt x="56329" y="32742"/>
                    <a:pt x="55746" y="31623"/>
                    <a:pt x="55032" y="31206"/>
                  </a:cubicBezTo>
                  <a:close/>
                </a:path>
              </a:pathLst>
            </a:custGeom>
            <a:gradFill>
              <a:gsLst>
                <a:gs pos="0">
                  <a:schemeClr val="accent1"/>
                </a:gs>
                <a:gs pos="100000">
                  <a:schemeClr val="accent2"/>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28" name="Google Shape;128;p15"/>
            <p:cNvSpPr/>
            <p:nvPr/>
          </p:nvSpPr>
          <p:spPr>
            <a:xfrm>
              <a:off x="3266763" y="1573550"/>
              <a:ext cx="1349000" cy="1787150"/>
            </a:xfrm>
            <a:custGeom>
              <a:avLst/>
              <a:gdLst/>
              <a:ahLst/>
              <a:cxnLst/>
              <a:rect l="l" t="t" r="r" b="b"/>
              <a:pathLst>
                <a:path w="53960" h="71486" extrusionOk="0">
                  <a:moveTo>
                    <a:pt x="53174" y="30492"/>
                  </a:moveTo>
                  <a:lnTo>
                    <a:pt x="798" y="250"/>
                  </a:lnTo>
                  <a:cubicBezTo>
                    <a:pt x="358" y="0"/>
                    <a:pt x="1" y="274"/>
                    <a:pt x="1" y="845"/>
                  </a:cubicBezTo>
                  <a:lnTo>
                    <a:pt x="1" y="39481"/>
                  </a:lnTo>
                  <a:cubicBezTo>
                    <a:pt x="1" y="40065"/>
                    <a:pt x="358" y="40743"/>
                    <a:pt x="798" y="40993"/>
                  </a:cubicBezTo>
                  <a:lnTo>
                    <a:pt x="53174" y="71235"/>
                  </a:lnTo>
                  <a:cubicBezTo>
                    <a:pt x="53603" y="71485"/>
                    <a:pt x="53960" y="71223"/>
                    <a:pt x="53960" y="70640"/>
                  </a:cubicBezTo>
                  <a:lnTo>
                    <a:pt x="53960" y="32004"/>
                  </a:lnTo>
                  <a:cubicBezTo>
                    <a:pt x="53960" y="31421"/>
                    <a:pt x="53614" y="30742"/>
                    <a:pt x="53174" y="30492"/>
                  </a:cubicBezTo>
                  <a:close/>
                </a:path>
              </a:pathLst>
            </a:cu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grpSp>
        <p:nvGrpSpPr>
          <p:cNvPr id="7" name="مجموعة 6">
            <a:extLst>
              <a:ext uri="{FF2B5EF4-FFF2-40B4-BE49-F238E27FC236}">
                <a16:creationId xmlns:a16="http://schemas.microsoft.com/office/drawing/2014/main" id="{6B8C5811-71DB-FC33-838C-56C61B93A96C}"/>
              </a:ext>
            </a:extLst>
          </p:cNvPr>
          <p:cNvGrpSpPr/>
          <p:nvPr/>
        </p:nvGrpSpPr>
        <p:grpSpPr>
          <a:xfrm>
            <a:off x="7729870" y="220357"/>
            <a:ext cx="1142206" cy="701975"/>
            <a:chOff x="5663900" y="1230450"/>
            <a:chExt cx="1730250" cy="701975"/>
          </a:xfrm>
        </p:grpSpPr>
        <p:sp>
          <p:nvSpPr>
            <p:cNvPr id="174" name="Google Shape;174;p15"/>
            <p:cNvSpPr/>
            <p:nvPr/>
          </p:nvSpPr>
          <p:spPr>
            <a:xfrm>
              <a:off x="5663900" y="1715825"/>
              <a:ext cx="216600" cy="216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5" name="Google Shape;175;p15"/>
            <p:cNvSpPr/>
            <p:nvPr/>
          </p:nvSpPr>
          <p:spPr>
            <a:xfrm>
              <a:off x="5801975" y="1438775"/>
              <a:ext cx="162600" cy="162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6" name="Google Shape;176;p15"/>
            <p:cNvSpPr/>
            <p:nvPr/>
          </p:nvSpPr>
          <p:spPr>
            <a:xfrm>
              <a:off x="6052475" y="1505825"/>
              <a:ext cx="183600" cy="1836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7" name="Google Shape;177;p15"/>
            <p:cNvSpPr/>
            <p:nvPr/>
          </p:nvSpPr>
          <p:spPr>
            <a:xfrm>
              <a:off x="6097900" y="1230450"/>
              <a:ext cx="148500" cy="148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8" name="Google Shape;178;p15"/>
            <p:cNvSpPr/>
            <p:nvPr/>
          </p:nvSpPr>
          <p:spPr>
            <a:xfrm>
              <a:off x="6332400" y="1327775"/>
              <a:ext cx="125100" cy="125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79" name="Google Shape;179;p15"/>
            <p:cNvSpPr/>
            <p:nvPr/>
          </p:nvSpPr>
          <p:spPr>
            <a:xfrm>
              <a:off x="6590925" y="1488450"/>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0" name="Google Shape;180;p15"/>
            <p:cNvSpPr/>
            <p:nvPr/>
          </p:nvSpPr>
          <p:spPr>
            <a:xfrm>
              <a:off x="6590925" y="1267775"/>
              <a:ext cx="100800" cy="1008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1" name="Google Shape;181;p15"/>
            <p:cNvSpPr/>
            <p:nvPr/>
          </p:nvSpPr>
          <p:spPr>
            <a:xfrm>
              <a:off x="6825325" y="1438775"/>
              <a:ext cx="82200" cy="822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2" name="Google Shape;182;p15"/>
            <p:cNvSpPr/>
            <p:nvPr/>
          </p:nvSpPr>
          <p:spPr>
            <a:xfrm>
              <a:off x="6945450" y="1601375"/>
              <a:ext cx="70500" cy="705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3" name="Google Shape;183;p15"/>
            <p:cNvSpPr/>
            <p:nvPr/>
          </p:nvSpPr>
          <p:spPr>
            <a:xfrm>
              <a:off x="7132575" y="16186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4" name="Google Shape;184;p15"/>
            <p:cNvSpPr/>
            <p:nvPr/>
          </p:nvSpPr>
          <p:spPr>
            <a:xfrm>
              <a:off x="7213125" y="1776250"/>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sp>
          <p:nvSpPr>
            <p:cNvPr id="185" name="Google Shape;185;p15"/>
            <p:cNvSpPr/>
            <p:nvPr/>
          </p:nvSpPr>
          <p:spPr>
            <a:xfrm>
              <a:off x="7341050" y="1797575"/>
              <a:ext cx="53100" cy="53100"/>
            </a:xfrm>
            <a:prstGeom prst="rect">
              <a:avLst/>
            </a:prstGeom>
            <a:gradFill>
              <a:gsLst>
                <a:gs pos="0">
                  <a:schemeClr val="accent2"/>
                </a:gs>
                <a:gs pos="100000">
                  <a:schemeClr val="accent3"/>
                </a:gs>
              </a:gsLst>
              <a:lin ang="0" scaled="0"/>
            </a:gradFill>
            <a:ln>
              <a:noFill/>
            </a:ln>
          </p:spPr>
          <p:txBody>
            <a:bodyPr spcFirstLastPara="1" wrap="square" lIns="91425" tIns="91425" rIns="91425" bIns="91425" anchor="ctr" anchorCtr="0">
              <a:noAutofit/>
            </a:bodyPr>
            <a:lstStyle/>
            <a:p>
              <a:pPr marL="0" lvl="0" indent="0" algn="l" rtl="0">
                <a:spcBef>
                  <a:spcPct val="0"/>
                </a:spcBef>
                <a:spcAft>
                  <a:spcPct val="0"/>
                </a:spcAft>
                <a:buNone/>
              </a:pPr>
              <a:endParaRPr/>
            </a:p>
          </p:txBody>
        </p:sp>
      </p:grpSp>
      <p:sp>
        <p:nvSpPr>
          <p:cNvPr id="12" name="Google Shape;345;p37">
            <a:extLst>
              <a:ext uri="{FF2B5EF4-FFF2-40B4-BE49-F238E27FC236}">
                <a16:creationId xmlns:a16="http://schemas.microsoft.com/office/drawing/2014/main" id="{AFFA405C-4687-EB11-5B08-5EA20227D616}"/>
              </a:ext>
            </a:extLst>
          </p:cNvPr>
          <p:cNvSpPr txBox="1"/>
          <p:nvPr/>
        </p:nvSpPr>
        <p:spPr>
          <a:xfrm>
            <a:off x="0" y="4771200"/>
            <a:ext cx="9144000" cy="372300"/>
          </a:xfrm>
          <a:prstGeom prst="rect">
            <a:avLst/>
          </a:prstGeom>
          <a:solidFill>
            <a:srgbClr val="63CEFB"/>
          </a:solidFill>
        </p:spPr>
        <p:txBody>
          <a:bodyPr spcFirstLastPara="1" wrap="square" lIns="91425" tIns="91425" rIns="91425" bIns="91425" anchor="ctr" anchorCtr="0">
            <a:noAutofit/>
          </a:bodyPr>
          <a:lstStyle>
            <a:defPPr marR="0" lvl="0" algn="l" rtl="0">
              <a:lnSpc>
                <a:spcPct val="100000"/>
              </a:lnSpc>
              <a:spcBef>
                <a:spcPct val="0"/>
              </a:spcBef>
              <a:spcAft>
                <a:spcPct val="0"/>
              </a:spcAft>
            </a:defPPr>
            <a:lvl1pPr marR="0" lvl="0"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ct val="0"/>
              </a:spcBef>
              <a:spcAft>
                <a:spcPct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ar-SA" sz="1800" b="1">
                <a:ln w="10160">
                  <a:solidFill>
                    <a:schemeClr val="accent5"/>
                  </a:solidFill>
                  <a:prstDash val="solid"/>
                </a:ln>
                <a:solidFill>
                  <a:srgbClr val="FFFFFF"/>
                </a:solidFill>
                <a:effectLst>
                  <a:outerShdw blurRad="38100" dist="22860" dir="5400000" algn="tl" rotWithShape="0">
                    <a:srgbClr val="000000">
                      <a:alpha val="30000"/>
                    </a:srgbClr>
                  </a:outerShdw>
                </a:effectLst>
                <a:cs typeface="Akhbar MT" pitchFamily="2" charset="-78"/>
              </a:rPr>
              <a:t>اعداد المعلمة / منال الرحيلي</a:t>
            </a:r>
          </a:p>
        </p:txBody>
      </p:sp>
      <p:pic>
        <p:nvPicPr>
          <p:cNvPr id="1026" name="Picture 2" descr="بدهيات بايثون [أعجوبة]">
            <a:extLst>
              <a:ext uri="{FF2B5EF4-FFF2-40B4-BE49-F238E27FC236}">
                <a16:creationId xmlns:a16="http://schemas.microsoft.com/office/drawing/2014/main" id="{4A0A1326-8C12-0392-8F67-1D897390C386}"/>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90274" y="136770"/>
            <a:ext cx="2232978" cy="146266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Quickest way to try out Jupyter Notebook: zero install, 3 CLI commands and  5 minutes to action - AMIS, Data Driven Blog - Oracle &amp; Microsoft Azure">
            <a:extLst>
              <a:ext uri="{FF2B5EF4-FFF2-40B4-BE49-F238E27FC236}">
                <a16:creationId xmlns:a16="http://schemas.microsoft.com/office/drawing/2014/main" id="{1C438D36-62CA-69EA-7A95-0DE83E28C19B}"/>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7358426" y="1016609"/>
            <a:ext cx="1386569" cy="978192"/>
          </a:xfrm>
          <a:prstGeom prst="rect">
            <a:avLst/>
          </a:prstGeom>
          <a:noFill/>
          <a:extLst>
            <a:ext uri="{909E8E84-426E-40DD-AFC4-6F175D3DCCD1}">
              <a14:hiddenFill xmlns:a14="http://schemas.microsoft.com/office/drawing/2010/main">
                <a:solidFill>
                  <a:srgbClr val="FFFFFF"/>
                </a:solidFill>
              </a14:hiddenFill>
            </a:ext>
          </a:extLst>
        </p:spPr>
      </p:pic>
      <p:sp>
        <p:nvSpPr>
          <p:cNvPr id="2" name="مربع نص 1">
            <a:extLst>
              <a:ext uri="{FF2B5EF4-FFF2-40B4-BE49-F238E27FC236}">
                <a16:creationId xmlns:a16="http://schemas.microsoft.com/office/drawing/2014/main" id="{0915DB42-F644-7621-F9D1-67AB3C07D553}"/>
              </a:ext>
            </a:extLst>
          </p:cNvPr>
          <p:cNvSpPr txBox="1"/>
          <p:nvPr/>
        </p:nvSpPr>
        <p:spPr>
          <a:xfrm>
            <a:off x="1895618" y="449455"/>
            <a:ext cx="6094476" cy="800219"/>
          </a:xfrm>
          <a:prstGeom prst="rect">
            <a:avLst/>
          </a:prstGeom>
          <a:noFill/>
        </p:spPr>
        <p:txBody>
          <a:bodyPr wrap="square">
            <a:spAutoFit/>
          </a:bodyPr>
          <a:lstStyle/>
          <a:p>
            <a:pPr algn="ctr"/>
            <a:r>
              <a:rPr lang="ar-SA" sz="2800" b="1">
                <a:solidFill>
                  <a:srgbClr val="FF0000"/>
                </a:solidFill>
                <a:latin typeface="Sakkal Majalla" panose="02000000000000000000" pitchFamily="2" charset="-78"/>
                <a:cs typeface="Sakkal Majalla" panose="02000000000000000000" pitchFamily="2" charset="-78"/>
              </a:rPr>
              <a:t>علوم الرياضيات التي تحتاجها لتصبح عالم بيانات</a:t>
            </a:r>
          </a:p>
          <a:p>
            <a:pPr algn="ct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r>
              <a:rPr lang="en-US" sz="1800">
                <a:solidFill>
                  <a:srgbClr val="FF0000"/>
                </a:solidFill>
                <a:effectLst/>
                <a:latin typeface="Calibri" panose="020F0502020204030204" pitchFamily="34" charset="0"/>
                <a:ea typeface="Calibri" panose="020F0502020204030204" pitchFamily="34" charset="0"/>
                <a:cs typeface="Arial" panose="020B0604020202020204" pitchFamily="34" charset="0"/>
              </a:rPr>
              <a:t>Mathematics Needed to Become a Data Scientist</a:t>
            </a:r>
            <a:r>
              <a:rPr lang="ar-SA" sz="1800">
                <a:solidFill>
                  <a:srgbClr val="FF0000"/>
                </a:solidFill>
                <a:effectLst/>
                <a:latin typeface="Calibri" panose="020F0502020204030204" pitchFamily="34" charset="0"/>
                <a:ea typeface="Calibri" panose="020F0502020204030204" pitchFamily="34" charset="0"/>
                <a:cs typeface="Arial" panose="020B0604020202020204" pitchFamily="34" charset="0"/>
              </a:rPr>
              <a:t> </a:t>
            </a:r>
            <a:endParaRPr lang="ar-SA">
              <a:solidFill>
                <a:srgbClr val="FF0000"/>
              </a:solidFill>
            </a:endParaRPr>
          </a:p>
        </p:txBody>
      </p:sp>
      <p:sp>
        <p:nvSpPr>
          <p:cNvPr id="3" name="مربع نص 2">
            <a:extLst>
              <a:ext uri="{FF2B5EF4-FFF2-40B4-BE49-F238E27FC236}">
                <a16:creationId xmlns:a16="http://schemas.microsoft.com/office/drawing/2014/main" id="{7ECF999C-CE46-68DC-FAC4-F1E9229B2B79}"/>
              </a:ext>
            </a:extLst>
          </p:cNvPr>
          <p:cNvSpPr txBox="1"/>
          <p:nvPr/>
        </p:nvSpPr>
        <p:spPr>
          <a:xfrm>
            <a:off x="1781822" y="2036884"/>
            <a:ext cx="7055201" cy="1080296"/>
          </a:xfrm>
          <a:prstGeom prst="rect">
            <a:avLst/>
          </a:prstGeom>
          <a:noFill/>
        </p:spPr>
        <p:txBody>
          <a:bodyPr wrap="square">
            <a:spAutoFit/>
          </a:bodyPr>
          <a:lstStyle/>
          <a:p>
            <a:pPr algn="just" rtl="1">
              <a:lnSpc>
                <a:spcPct val="107000"/>
              </a:lnSpc>
              <a:spcAft>
                <a:spcPts val="800"/>
              </a:spcAft>
            </a:pPr>
            <a:r>
              <a:rPr lang="ar-SA" sz="2000">
                <a:effectLst/>
                <a:latin typeface="Sakkal Majalla" panose="02000000000000000000" pitchFamily="2" charset="-78"/>
                <a:ea typeface="Calibri" panose="020F0502020204030204" pitchFamily="34" charset="0"/>
                <a:cs typeface="Sakkal Majalla" panose="02000000000000000000" pitchFamily="2" charset="-78"/>
              </a:rPr>
              <a:t>تتطلب خوارزميات علم البيانات بالإضافة إلى تنفيذ التحليلات واكتشاف الأفكار من البيانات الموجودة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معرفة رياضية </a:t>
            </a:r>
            <a:r>
              <a:rPr lang="ar-SA" sz="2000">
                <a:effectLst/>
                <a:latin typeface="Sakkal Majalla" panose="02000000000000000000" pitchFamily="2" charset="-78"/>
                <a:ea typeface="Calibri" panose="020F0502020204030204" pitchFamily="34" charset="0"/>
                <a:cs typeface="Sakkal Majalla" panose="02000000000000000000" pitchFamily="2" charset="-78"/>
              </a:rPr>
              <a:t>، ففي حين أن الرياضيات لا تعتبر الأداة الوحيدة المطلوبة لعالم البيانات ولكنـهـا </a:t>
            </a:r>
            <a:r>
              <a:rPr lang="ar-SA" sz="2000">
                <a:solidFill>
                  <a:srgbClr val="FF0000"/>
                </a:solidFill>
                <a:effectLst/>
                <a:latin typeface="Sakkal Majalla" panose="02000000000000000000" pitchFamily="2" charset="-78"/>
                <a:ea typeface="Calibri" panose="020F0502020204030204" pitchFamily="34" charset="0"/>
                <a:cs typeface="Sakkal Majalla" panose="02000000000000000000" pitchFamily="2" charset="-78"/>
              </a:rPr>
              <a:t>مـن أهـم تلك الأدوات </a:t>
            </a:r>
            <a:r>
              <a:rPr lang="ar-SA" sz="2000">
                <a:effectLst/>
                <a:latin typeface="Sakkal Majalla" panose="02000000000000000000" pitchFamily="2" charset="-78"/>
                <a:ea typeface="Calibri" panose="020F0502020204030204" pitchFamily="34" charset="0"/>
                <a:cs typeface="Sakkal Majalla" panose="02000000000000000000" pitchFamily="2" charset="-78"/>
              </a:rPr>
              <a:t>.</a:t>
            </a:r>
          </a:p>
        </p:txBody>
      </p:sp>
      <p:sp>
        <p:nvSpPr>
          <p:cNvPr id="4" name="مربع نص 3">
            <a:extLst>
              <a:ext uri="{FF2B5EF4-FFF2-40B4-BE49-F238E27FC236}">
                <a16:creationId xmlns:a16="http://schemas.microsoft.com/office/drawing/2014/main" id="{72DDD7F0-B618-0AD8-4138-A3E3D38AE23D}"/>
              </a:ext>
            </a:extLst>
          </p:cNvPr>
          <p:cNvSpPr txBox="1"/>
          <p:nvPr/>
        </p:nvSpPr>
        <p:spPr>
          <a:xfrm>
            <a:off x="1841297" y="3342313"/>
            <a:ext cx="6893156" cy="707886"/>
          </a:xfrm>
          <a:prstGeom prst="rect">
            <a:avLst/>
          </a:prstGeom>
          <a:noFill/>
        </p:spPr>
        <p:txBody>
          <a:bodyPr wrap="square">
            <a:spAutoFit/>
          </a:bodyPr>
          <a:lstStyle/>
          <a:p>
            <a:pPr algn="r"/>
            <a:r>
              <a:rPr lang="ar-SA" sz="2000">
                <a:effectLst/>
                <a:latin typeface="Sakkal Majalla" panose="02000000000000000000" pitchFamily="2" charset="-78"/>
                <a:ea typeface="Calibri" panose="020F0502020204030204" pitchFamily="34" charset="0"/>
                <a:cs typeface="Sakkal Majalla" panose="02000000000000000000" pitchFamily="2" charset="-78"/>
              </a:rPr>
              <a:t>أحد العناصر الأكثر أهمية في سير عمل مشروع علم البيانات تحديد وفهم تحديات الأعمال وتحويلها إلى تحديات رياضية.</a:t>
            </a:r>
            <a:endParaRPr lang="ar-SA" sz="2000"/>
          </a:p>
        </p:txBody>
      </p:sp>
    </p:spTree>
    <p:extLst>
      <p:ext uri="{BB962C8B-B14F-4D97-AF65-F5344CB8AC3E}">
        <p14:creationId xmlns:p14="http://schemas.microsoft.com/office/powerpoint/2010/main" val="9280683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1" presetClass="entr" presetSubtype="0" dur="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dur="1"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p:stCondLst>
                              <p:cond delay="0"/>
                            </p:stCondLst>
                            <p:childTnLst>
                              <p:par>
                                <p:cTn id="11" presetID="1" presetClass="entr" presetSubtype="0" dur="1"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tags/tag1.xml><?xml version="1.0" encoding="utf-8"?>
<p:tagLst xmlns:a="http://schemas.openxmlformats.org/drawingml/2006/main" xmlns:r="http://schemas.openxmlformats.org/officeDocument/2006/relationships" xmlns:p="http://schemas.openxmlformats.org/presentationml/2006/main">
  <p:tag name="AS_NET" val="3.1.28"/>
  <p:tag name="AS_OS" val="Unix 5.15.0.1019"/>
  <p:tag name="AS_RELEASE_DATE" val="2022.07.14"/>
  <p:tag name="AS_TITLE" val="Aspose.Slides for .NET Standard 2.0"/>
  <p:tag name="AS_VERSION" val="22.7"/>
</p:tagLst>
</file>

<file path=ppt/theme/theme1.xml><?xml version="1.0" encoding="utf-8"?>
<a:theme xmlns:a="http://schemas.openxmlformats.org/drawingml/2006/main" name="simple-light-2">
  <a:themeElements>
    <a:clrScheme name="Simple Light">
      <a:dk1>
        <a:srgbClr val="000000"/>
      </a:dk1>
      <a:lt1>
        <a:srgbClr val="FFFFFF"/>
      </a:lt1>
      <a:dk2>
        <a:srgbClr val="DDDDDD"/>
      </a:dk2>
      <a:lt2>
        <a:srgbClr val="293E8D"/>
      </a:lt2>
      <a:accent1>
        <a:srgbClr val="4335AF"/>
      </a:accent1>
      <a:accent2>
        <a:srgbClr val="9659F4"/>
      </a:accent2>
      <a:accent3>
        <a:srgbClr val="5CCFFB"/>
      </a:accent3>
      <a:accent4>
        <a:srgbClr val="A0FDF1"/>
      </a:accent4>
      <a:accent5>
        <a:srgbClr val="FCCAF5"/>
      </a:accent5>
      <a:accent6>
        <a:srgbClr val="FA72DC"/>
      </a:accent6>
      <a:hlink>
        <a:srgbClr val="21347A"/>
      </a:hlink>
      <a:folHlink>
        <a:srgbClr val="0097A7"/>
      </a:folHlink>
    </a:clrScheme>
    <a:fontScheme name="Office">
      <a:majorFont>
        <a:latin typeface="Arial"/>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imple-light-2">
  <a:themeElements>
    <a:clrScheme name="Simple Light">
      <a:dk1>
        <a:srgbClr val="000000"/>
      </a:dk1>
      <a:lt1>
        <a:srgbClr val="FFFFFF"/>
      </a:lt1>
      <a:dk2>
        <a:srgbClr val="DDDDDD"/>
      </a:dk2>
      <a:lt2>
        <a:srgbClr val="293E8D"/>
      </a:lt2>
      <a:accent1>
        <a:srgbClr val="4335AF"/>
      </a:accent1>
      <a:accent2>
        <a:srgbClr val="9659F4"/>
      </a:accent2>
      <a:accent3>
        <a:srgbClr val="5CCFFB"/>
      </a:accent3>
      <a:accent4>
        <a:srgbClr val="A0FDF1"/>
      </a:accent4>
      <a:accent5>
        <a:srgbClr val="FCCAF5"/>
      </a:accent5>
      <a:accent6>
        <a:srgbClr val="FA72DC"/>
      </a:accent6>
      <a:hlink>
        <a:srgbClr val="21347A"/>
      </a:hlink>
      <a:folHlink>
        <a:srgbClr val="0097A7"/>
      </a:folHlink>
    </a:clrScheme>
    <a:fontScheme name="Office">
      <a:majorFont>
        <a:latin typeface="Arial"/>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imple-light-2 override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390</TotalTime>
  <Words>1946</Words>
  <Application>Microsoft Office PowerPoint</Application>
  <PresentationFormat>عرض على الشاشة (16:9)</PresentationFormat>
  <Paragraphs>186</Paragraphs>
  <Slides>50</Slides>
  <Notes>50</Notes>
  <HiddenSlides>0</HiddenSlides>
  <MMClips>2</MMClips>
  <ScaleCrop>false</ScaleCrop>
  <HeadingPairs>
    <vt:vector size="6" baseType="variant">
      <vt:variant>
        <vt:lpstr>الخطوط المستخدمة</vt:lpstr>
      </vt:variant>
      <vt:variant>
        <vt:i4>9</vt:i4>
      </vt:variant>
      <vt:variant>
        <vt:lpstr>نسق</vt:lpstr>
      </vt:variant>
      <vt:variant>
        <vt:i4>2</vt:i4>
      </vt:variant>
      <vt:variant>
        <vt:lpstr>عناوين الشرائح</vt:lpstr>
      </vt:variant>
      <vt:variant>
        <vt:i4>50</vt:i4>
      </vt:variant>
    </vt:vector>
  </HeadingPairs>
  <TitlesOfParts>
    <vt:vector size="61" baseType="lpstr">
      <vt:lpstr>Wingdings</vt:lpstr>
      <vt:lpstr>Roboto</vt:lpstr>
      <vt:lpstr>Sakkal Majalla</vt:lpstr>
      <vt:lpstr>(A) Arslan Wessam B</vt:lpstr>
      <vt:lpstr>Audiowide</vt:lpstr>
      <vt:lpstr>Fira Sans Extra Condensed SemiBold</vt:lpstr>
      <vt:lpstr>Arial</vt:lpstr>
      <vt:lpstr>Calibri</vt:lpstr>
      <vt:lpstr>NanumGothic ExtraBold</vt:lpstr>
      <vt:lpstr>simple-light-2</vt:lpstr>
      <vt:lpstr>simple-light-2</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عرض تقديمي في PowerPoint</dc:title>
  <cp:lastModifiedBy>يحيى الحكمي</cp:lastModifiedBy>
  <cp:revision>6</cp:revision>
  <dcterms:modified xsi:type="dcterms:W3CDTF">2022-09-16T21:44:52Z</dcterms:modified>
</cp:coreProperties>
</file>