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trictFirstAndLastChars="0" saveSubsetFonts="1" autoCompressPictures="0">
  <p:sldMasterIdLst>
    <p:sldMasterId id="2147483660" r:id="rId1"/>
  </p:sldMasterIdLst>
  <p:notesMasterIdLst>
    <p:notesMasterId r:id="rId33"/>
  </p:notesMasterIdLst>
  <p:sldIdLst>
    <p:sldId id="256" r:id="rId2"/>
    <p:sldId id="257" r:id="rId3"/>
    <p:sldId id="319" r:id="rId4"/>
    <p:sldId id="320" r:id="rId5"/>
    <p:sldId id="260" r:id="rId6"/>
    <p:sldId id="289" r:id="rId7"/>
    <p:sldId id="290" r:id="rId8"/>
    <p:sldId id="323" r:id="rId9"/>
    <p:sldId id="279" r:id="rId10"/>
    <p:sldId id="328" r:id="rId11"/>
    <p:sldId id="330" r:id="rId12"/>
    <p:sldId id="329" r:id="rId13"/>
    <p:sldId id="267" r:id="rId14"/>
    <p:sldId id="311" r:id="rId15"/>
    <p:sldId id="321" r:id="rId16"/>
    <p:sldId id="313" r:id="rId17"/>
    <p:sldId id="303" r:id="rId18"/>
    <p:sldId id="305" r:id="rId19"/>
    <p:sldId id="331" r:id="rId20"/>
    <p:sldId id="332" r:id="rId21"/>
    <p:sldId id="281" r:id="rId22"/>
    <p:sldId id="333" r:id="rId23"/>
    <p:sldId id="310" r:id="rId24"/>
    <p:sldId id="334" r:id="rId25"/>
    <p:sldId id="335" r:id="rId26"/>
    <p:sldId id="336" r:id="rId27"/>
    <p:sldId id="337" r:id="rId28"/>
    <p:sldId id="338" r:id="rId29"/>
    <p:sldId id="339" r:id="rId30"/>
    <p:sldId id="342" r:id="rId31"/>
    <p:sldId id="318" r:id="rId3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5F8A"/>
    <a:srgbClr val="01B8AC"/>
    <a:srgbClr val="FDCD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990C1E8-F151-4D95-A60F-F36FFBC77442}">
  <a:tblStyle styleId="{4990C1E8-F151-4D95-A60F-F36FFBC7744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D083AE6-46FA-4A59-8FB0-9F97EB10719F}" styleName="نمط فاتح 3 - تمييز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288" autoAdjust="0"/>
    <p:restoredTop sz="93382" autoAdjust="0"/>
  </p:normalViewPr>
  <p:slideViewPr>
    <p:cSldViewPr snapToGrid="0">
      <p:cViewPr varScale="1">
        <p:scale>
          <a:sx n="90" d="100"/>
          <a:sy n="90" d="100"/>
        </p:scale>
        <p:origin x="81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gf0a8395baa_0_1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1" name="Google Shape;2491;gf0a8395baa_0_1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30290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85943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37969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7" name="Google Shape;1547;gf0a8395baa_0_3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8" name="Google Shape;1548;gf0a8395baa_0_3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https://www.youtube-nocookie.com/embed/WIiSDoGlarU?playlist=WIiSDoGlarU&amp;autoplay=1&amp;iv_load_policy=3&amp;loop=1&amp;modestbranding=1&amp;start=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162078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39245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49714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83129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f0a8395baa_0_9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f0a8395baa_0_9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71891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6828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ecdd5d7e4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ecdd5d7e4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12793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3" name="Google Shape;2613;gf0a8395baa_0_1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4" name="Google Shape;2614;gf0a8395baa_0_1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3" name="Google Shape;2613;gf0a8395baa_0_1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4" name="Google Shape;2614;gf0a8395baa_0_1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43317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3" name="Google Shape;2613;gf0a8395baa_0_1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4" name="Google Shape;2614;gf0a8395baa_0_1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91513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3" name="Google Shape;2613;gf0a8395baa_0_1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4" name="Google Shape;2614;gf0a8395baa_0_1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73623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3" name="Google Shape;2613;gf0a8395baa_0_1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4" name="Google Shape;2614;gf0a8395baa_0_1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92834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3" name="Google Shape;2613;gf0a8395baa_0_1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4" name="Google Shape;2614;gf0a8395baa_0_1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19753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3" name="Google Shape;2613;gf0a8395baa_0_1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4" name="Google Shape;2614;gf0a8395baa_0_1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34898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3" name="Google Shape;2613;gf0a8395baa_0_1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4" name="Google Shape;2614;gf0a8395baa_0_1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92137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3" name="Google Shape;2613;gf0a8395baa_0_1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4" name="Google Shape;2614;gf0a8395baa_0_1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1483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71274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5246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1160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52724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ecdd5d7e48_0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ecdd5d7e48_0_3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3924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19494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03678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gf0a8395baa_0_1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1" name="Google Shape;2491;gf0a8395baa_0_1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772000" y="1176600"/>
            <a:ext cx="3914700" cy="230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772100" y="3484800"/>
            <a:ext cx="3914700" cy="48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57200" y="410400"/>
            <a:ext cx="822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57200" y="1160825"/>
            <a:ext cx="8229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57200" y="410400"/>
            <a:ext cx="822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57200" y="410400"/>
            <a:ext cx="822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410400"/>
            <a:ext cx="8229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160825"/>
            <a:ext cx="8229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oogle Shape;60;p15"/>
          <p:cNvGrpSpPr/>
          <p:nvPr/>
        </p:nvGrpSpPr>
        <p:grpSpPr>
          <a:xfrm>
            <a:off x="469942" y="372755"/>
            <a:ext cx="3914866" cy="3826869"/>
            <a:chOff x="469913" y="410386"/>
            <a:chExt cx="4266884" cy="4170975"/>
          </a:xfrm>
        </p:grpSpPr>
        <p:sp>
          <p:nvSpPr>
            <p:cNvPr id="61" name="Google Shape;61;p15"/>
            <p:cNvSpPr/>
            <p:nvPr/>
          </p:nvSpPr>
          <p:spPr>
            <a:xfrm>
              <a:off x="3787006" y="1299861"/>
              <a:ext cx="949792" cy="1150771"/>
            </a:xfrm>
            <a:custGeom>
              <a:avLst/>
              <a:gdLst/>
              <a:ahLst/>
              <a:cxnLst/>
              <a:rect l="l" t="t" r="r" b="b"/>
              <a:pathLst>
                <a:path w="6843" h="8291" extrusionOk="0">
                  <a:moveTo>
                    <a:pt x="5862" y="2901"/>
                  </a:moveTo>
                  <a:cubicBezTo>
                    <a:pt x="5772" y="3357"/>
                    <a:pt x="6043" y="3768"/>
                    <a:pt x="6020" y="4219"/>
                  </a:cubicBezTo>
                  <a:cubicBezTo>
                    <a:pt x="6003" y="4613"/>
                    <a:pt x="5716" y="4900"/>
                    <a:pt x="5384" y="5069"/>
                  </a:cubicBezTo>
                  <a:cubicBezTo>
                    <a:pt x="4967" y="5272"/>
                    <a:pt x="4488" y="5266"/>
                    <a:pt x="4044" y="5368"/>
                  </a:cubicBezTo>
                  <a:cubicBezTo>
                    <a:pt x="3638" y="5464"/>
                    <a:pt x="3266" y="5666"/>
                    <a:pt x="3109" y="6072"/>
                  </a:cubicBezTo>
                  <a:cubicBezTo>
                    <a:pt x="3030" y="6280"/>
                    <a:pt x="3002" y="6500"/>
                    <a:pt x="2951" y="6714"/>
                  </a:cubicBezTo>
                  <a:cubicBezTo>
                    <a:pt x="2906" y="6911"/>
                    <a:pt x="2838" y="7102"/>
                    <a:pt x="2743" y="7283"/>
                  </a:cubicBezTo>
                  <a:cubicBezTo>
                    <a:pt x="2562" y="7620"/>
                    <a:pt x="2286" y="7919"/>
                    <a:pt x="1937" y="8088"/>
                  </a:cubicBezTo>
                  <a:cubicBezTo>
                    <a:pt x="1594" y="8257"/>
                    <a:pt x="1183" y="8291"/>
                    <a:pt x="817" y="8167"/>
                  </a:cubicBezTo>
                  <a:cubicBezTo>
                    <a:pt x="473" y="8048"/>
                    <a:pt x="197" y="7784"/>
                    <a:pt x="85" y="7429"/>
                  </a:cubicBezTo>
                  <a:cubicBezTo>
                    <a:pt x="0" y="7187"/>
                    <a:pt x="6" y="6916"/>
                    <a:pt x="96" y="6674"/>
                  </a:cubicBezTo>
                  <a:cubicBezTo>
                    <a:pt x="237" y="5920"/>
                    <a:pt x="1138" y="5644"/>
                    <a:pt x="1690" y="5221"/>
                  </a:cubicBezTo>
                  <a:cubicBezTo>
                    <a:pt x="1853" y="5092"/>
                    <a:pt x="1999" y="4945"/>
                    <a:pt x="2095" y="4760"/>
                  </a:cubicBezTo>
                  <a:cubicBezTo>
                    <a:pt x="2208" y="4551"/>
                    <a:pt x="2236" y="4309"/>
                    <a:pt x="2236" y="4073"/>
                  </a:cubicBezTo>
                  <a:cubicBezTo>
                    <a:pt x="2236" y="3661"/>
                    <a:pt x="2151" y="3250"/>
                    <a:pt x="2225" y="2839"/>
                  </a:cubicBezTo>
                  <a:cubicBezTo>
                    <a:pt x="2292" y="2484"/>
                    <a:pt x="2484" y="2163"/>
                    <a:pt x="2833" y="2028"/>
                  </a:cubicBezTo>
                  <a:cubicBezTo>
                    <a:pt x="3035" y="1949"/>
                    <a:pt x="3255" y="1938"/>
                    <a:pt x="3463" y="1882"/>
                  </a:cubicBezTo>
                  <a:cubicBezTo>
                    <a:pt x="3666" y="1831"/>
                    <a:pt x="3852" y="1730"/>
                    <a:pt x="4010" y="1595"/>
                  </a:cubicBezTo>
                  <a:cubicBezTo>
                    <a:pt x="4618" y="1082"/>
                    <a:pt x="4950" y="85"/>
                    <a:pt x="5857" y="23"/>
                  </a:cubicBezTo>
                  <a:cubicBezTo>
                    <a:pt x="6229" y="1"/>
                    <a:pt x="6578" y="181"/>
                    <a:pt x="6707" y="547"/>
                  </a:cubicBezTo>
                  <a:cubicBezTo>
                    <a:pt x="6842" y="936"/>
                    <a:pt x="6718" y="1341"/>
                    <a:pt x="6521" y="1685"/>
                  </a:cubicBezTo>
                  <a:cubicBezTo>
                    <a:pt x="6290" y="2079"/>
                    <a:pt x="5958" y="2439"/>
                    <a:pt x="5862" y="290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15"/>
            <p:cNvSpPr/>
            <p:nvPr/>
          </p:nvSpPr>
          <p:spPr>
            <a:xfrm>
              <a:off x="3858902" y="1374117"/>
              <a:ext cx="821543" cy="1026547"/>
            </a:xfrm>
            <a:custGeom>
              <a:avLst/>
              <a:gdLst/>
              <a:ahLst/>
              <a:cxnLst/>
              <a:rect l="l" t="t" r="r" b="b"/>
              <a:pathLst>
                <a:path w="5919" h="7396" extrusionOk="0">
                  <a:moveTo>
                    <a:pt x="5801" y="23"/>
                  </a:moveTo>
                  <a:cubicBezTo>
                    <a:pt x="5204" y="136"/>
                    <a:pt x="4680" y="558"/>
                    <a:pt x="4449" y="1122"/>
                  </a:cubicBezTo>
                  <a:cubicBezTo>
                    <a:pt x="4432" y="1172"/>
                    <a:pt x="4415" y="1217"/>
                    <a:pt x="4404" y="1268"/>
                  </a:cubicBezTo>
                  <a:cubicBezTo>
                    <a:pt x="4370" y="1161"/>
                    <a:pt x="4342" y="1054"/>
                    <a:pt x="4308" y="947"/>
                  </a:cubicBezTo>
                  <a:cubicBezTo>
                    <a:pt x="4297" y="902"/>
                    <a:pt x="4241" y="879"/>
                    <a:pt x="4196" y="896"/>
                  </a:cubicBezTo>
                  <a:cubicBezTo>
                    <a:pt x="4151" y="913"/>
                    <a:pt x="4134" y="964"/>
                    <a:pt x="4145" y="1003"/>
                  </a:cubicBezTo>
                  <a:lnTo>
                    <a:pt x="4331" y="1623"/>
                  </a:lnTo>
                  <a:cubicBezTo>
                    <a:pt x="4314" y="1769"/>
                    <a:pt x="4303" y="1921"/>
                    <a:pt x="4291" y="2068"/>
                  </a:cubicBezTo>
                  <a:cubicBezTo>
                    <a:pt x="4269" y="2389"/>
                    <a:pt x="4235" y="2738"/>
                    <a:pt x="4021" y="2997"/>
                  </a:cubicBezTo>
                  <a:cubicBezTo>
                    <a:pt x="3886" y="3160"/>
                    <a:pt x="3700" y="3262"/>
                    <a:pt x="3503" y="3340"/>
                  </a:cubicBezTo>
                  <a:cubicBezTo>
                    <a:pt x="3492" y="3318"/>
                    <a:pt x="3492" y="3284"/>
                    <a:pt x="3492" y="3262"/>
                  </a:cubicBezTo>
                  <a:cubicBezTo>
                    <a:pt x="3486" y="3217"/>
                    <a:pt x="3486" y="3177"/>
                    <a:pt x="3480" y="3132"/>
                  </a:cubicBezTo>
                  <a:lnTo>
                    <a:pt x="3469" y="2850"/>
                  </a:lnTo>
                  <a:cubicBezTo>
                    <a:pt x="3458" y="2665"/>
                    <a:pt x="3447" y="2484"/>
                    <a:pt x="3435" y="2304"/>
                  </a:cubicBezTo>
                  <a:cubicBezTo>
                    <a:pt x="3430" y="2192"/>
                    <a:pt x="3261" y="2208"/>
                    <a:pt x="3266" y="2315"/>
                  </a:cubicBezTo>
                  <a:cubicBezTo>
                    <a:pt x="3278" y="2524"/>
                    <a:pt x="3289" y="2732"/>
                    <a:pt x="3300" y="2935"/>
                  </a:cubicBezTo>
                  <a:cubicBezTo>
                    <a:pt x="3306" y="3036"/>
                    <a:pt x="3312" y="3143"/>
                    <a:pt x="3317" y="3245"/>
                  </a:cubicBezTo>
                  <a:cubicBezTo>
                    <a:pt x="3323" y="3295"/>
                    <a:pt x="3323" y="3352"/>
                    <a:pt x="3345" y="3402"/>
                  </a:cubicBezTo>
                  <a:cubicBezTo>
                    <a:pt x="3317" y="3408"/>
                    <a:pt x="3289" y="3419"/>
                    <a:pt x="3261" y="3431"/>
                  </a:cubicBezTo>
                  <a:cubicBezTo>
                    <a:pt x="2974" y="3526"/>
                    <a:pt x="2681" y="3622"/>
                    <a:pt x="2439" y="3813"/>
                  </a:cubicBezTo>
                  <a:cubicBezTo>
                    <a:pt x="2258" y="3954"/>
                    <a:pt x="2123" y="4129"/>
                    <a:pt x="2016" y="4320"/>
                  </a:cubicBezTo>
                  <a:cubicBezTo>
                    <a:pt x="2011" y="4275"/>
                    <a:pt x="1999" y="4230"/>
                    <a:pt x="1994" y="4185"/>
                  </a:cubicBezTo>
                  <a:cubicBezTo>
                    <a:pt x="1977" y="4095"/>
                    <a:pt x="1954" y="4005"/>
                    <a:pt x="1937" y="3915"/>
                  </a:cubicBezTo>
                  <a:lnTo>
                    <a:pt x="1830" y="3374"/>
                  </a:lnTo>
                  <a:cubicBezTo>
                    <a:pt x="1819" y="3329"/>
                    <a:pt x="1785" y="3290"/>
                    <a:pt x="1740" y="3295"/>
                  </a:cubicBezTo>
                  <a:cubicBezTo>
                    <a:pt x="1695" y="3301"/>
                    <a:pt x="1650" y="3346"/>
                    <a:pt x="1661" y="3391"/>
                  </a:cubicBezTo>
                  <a:lnTo>
                    <a:pt x="1780" y="3994"/>
                  </a:lnTo>
                  <a:cubicBezTo>
                    <a:pt x="1802" y="4095"/>
                    <a:pt x="1825" y="4202"/>
                    <a:pt x="1842" y="4309"/>
                  </a:cubicBezTo>
                  <a:cubicBezTo>
                    <a:pt x="1859" y="4388"/>
                    <a:pt x="1870" y="4472"/>
                    <a:pt x="1909" y="4546"/>
                  </a:cubicBezTo>
                  <a:cubicBezTo>
                    <a:pt x="1774" y="4878"/>
                    <a:pt x="1695" y="5244"/>
                    <a:pt x="1611" y="5587"/>
                  </a:cubicBezTo>
                  <a:cubicBezTo>
                    <a:pt x="1526" y="5948"/>
                    <a:pt x="1425" y="6325"/>
                    <a:pt x="1200" y="6635"/>
                  </a:cubicBezTo>
                  <a:lnTo>
                    <a:pt x="946" y="5655"/>
                  </a:lnTo>
                  <a:cubicBezTo>
                    <a:pt x="918" y="5554"/>
                    <a:pt x="755" y="5610"/>
                    <a:pt x="783" y="5717"/>
                  </a:cubicBezTo>
                  <a:cubicBezTo>
                    <a:pt x="879" y="6077"/>
                    <a:pt x="974" y="6438"/>
                    <a:pt x="1065" y="6793"/>
                  </a:cubicBezTo>
                  <a:cubicBezTo>
                    <a:pt x="828" y="7046"/>
                    <a:pt x="490" y="7215"/>
                    <a:pt x="135" y="7142"/>
                  </a:cubicBezTo>
                  <a:cubicBezTo>
                    <a:pt x="28" y="7119"/>
                    <a:pt x="0" y="7288"/>
                    <a:pt x="107" y="7311"/>
                  </a:cubicBezTo>
                  <a:cubicBezTo>
                    <a:pt x="535" y="7395"/>
                    <a:pt x="907" y="7204"/>
                    <a:pt x="1188" y="6905"/>
                  </a:cubicBezTo>
                  <a:cubicBezTo>
                    <a:pt x="1188" y="6905"/>
                    <a:pt x="1194" y="6905"/>
                    <a:pt x="1194" y="6905"/>
                  </a:cubicBezTo>
                  <a:cubicBezTo>
                    <a:pt x="1515" y="6826"/>
                    <a:pt x="1842" y="6748"/>
                    <a:pt x="2163" y="6669"/>
                  </a:cubicBezTo>
                  <a:cubicBezTo>
                    <a:pt x="2208" y="6657"/>
                    <a:pt x="2225" y="6595"/>
                    <a:pt x="2213" y="6556"/>
                  </a:cubicBezTo>
                  <a:cubicBezTo>
                    <a:pt x="2196" y="6511"/>
                    <a:pt x="2146" y="6494"/>
                    <a:pt x="2101" y="6505"/>
                  </a:cubicBezTo>
                  <a:lnTo>
                    <a:pt x="1363" y="6691"/>
                  </a:lnTo>
                  <a:cubicBezTo>
                    <a:pt x="1453" y="6562"/>
                    <a:pt x="1526" y="6427"/>
                    <a:pt x="1583" y="6286"/>
                  </a:cubicBezTo>
                  <a:cubicBezTo>
                    <a:pt x="1791" y="5762"/>
                    <a:pt x="1836" y="5171"/>
                    <a:pt x="2050" y="4653"/>
                  </a:cubicBezTo>
                  <a:cubicBezTo>
                    <a:pt x="2151" y="4686"/>
                    <a:pt x="2281" y="4664"/>
                    <a:pt x="2388" y="4653"/>
                  </a:cubicBezTo>
                  <a:cubicBezTo>
                    <a:pt x="2596" y="4641"/>
                    <a:pt x="2799" y="4624"/>
                    <a:pt x="3007" y="4608"/>
                  </a:cubicBezTo>
                  <a:cubicBezTo>
                    <a:pt x="3120" y="4602"/>
                    <a:pt x="3103" y="4433"/>
                    <a:pt x="2991" y="4439"/>
                  </a:cubicBezTo>
                  <a:lnTo>
                    <a:pt x="2456" y="4478"/>
                  </a:lnTo>
                  <a:cubicBezTo>
                    <a:pt x="2371" y="4484"/>
                    <a:pt x="2281" y="4495"/>
                    <a:pt x="2196" y="4495"/>
                  </a:cubicBezTo>
                  <a:cubicBezTo>
                    <a:pt x="2168" y="4501"/>
                    <a:pt x="2140" y="4501"/>
                    <a:pt x="2118" y="4495"/>
                  </a:cubicBezTo>
                  <a:cubicBezTo>
                    <a:pt x="2163" y="4410"/>
                    <a:pt x="2208" y="4332"/>
                    <a:pt x="2258" y="4253"/>
                  </a:cubicBezTo>
                  <a:cubicBezTo>
                    <a:pt x="2444" y="3982"/>
                    <a:pt x="2703" y="3819"/>
                    <a:pt x="3007" y="3701"/>
                  </a:cubicBezTo>
                  <a:cubicBezTo>
                    <a:pt x="3171" y="3639"/>
                    <a:pt x="3340" y="3588"/>
                    <a:pt x="3503" y="3526"/>
                  </a:cubicBezTo>
                  <a:cubicBezTo>
                    <a:pt x="3548" y="3532"/>
                    <a:pt x="3587" y="3532"/>
                    <a:pt x="3633" y="3532"/>
                  </a:cubicBezTo>
                  <a:cubicBezTo>
                    <a:pt x="3740" y="3532"/>
                    <a:pt x="3841" y="3526"/>
                    <a:pt x="3948" y="3526"/>
                  </a:cubicBezTo>
                  <a:lnTo>
                    <a:pt x="4579" y="3515"/>
                  </a:lnTo>
                  <a:cubicBezTo>
                    <a:pt x="4686" y="3515"/>
                    <a:pt x="4674" y="3346"/>
                    <a:pt x="4562" y="3346"/>
                  </a:cubicBezTo>
                  <a:cubicBezTo>
                    <a:pt x="4376" y="3352"/>
                    <a:pt x="4190" y="3352"/>
                    <a:pt x="4004" y="3357"/>
                  </a:cubicBezTo>
                  <a:cubicBezTo>
                    <a:pt x="3954" y="3357"/>
                    <a:pt x="3908" y="3357"/>
                    <a:pt x="3858" y="3357"/>
                  </a:cubicBezTo>
                  <a:cubicBezTo>
                    <a:pt x="4106" y="3205"/>
                    <a:pt x="4286" y="2974"/>
                    <a:pt x="4370" y="2693"/>
                  </a:cubicBezTo>
                  <a:cubicBezTo>
                    <a:pt x="4466" y="2372"/>
                    <a:pt x="4455" y="2034"/>
                    <a:pt x="4494" y="1702"/>
                  </a:cubicBezTo>
                  <a:cubicBezTo>
                    <a:pt x="4494" y="1696"/>
                    <a:pt x="4494" y="1690"/>
                    <a:pt x="4494" y="1685"/>
                  </a:cubicBezTo>
                  <a:lnTo>
                    <a:pt x="5142" y="1386"/>
                  </a:lnTo>
                  <a:cubicBezTo>
                    <a:pt x="5187" y="1369"/>
                    <a:pt x="5209" y="1324"/>
                    <a:pt x="5192" y="1279"/>
                  </a:cubicBezTo>
                  <a:cubicBezTo>
                    <a:pt x="5181" y="1234"/>
                    <a:pt x="5125" y="1206"/>
                    <a:pt x="5085" y="1229"/>
                  </a:cubicBezTo>
                  <a:lnTo>
                    <a:pt x="4528" y="1482"/>
                  </a:lnTo>
                  <a:cubicBezTo>
                    <a:pt x="4590" y="1206"/>
                    <a:pt x="4702" y="947"/>
                    <a:pt x="4900" y="727"/>
                  </a:cubicBezTo>
                  <a:cubicBezTo>
                    <a:pt x="5136" y="457"/>
                    <a:pt x="5457" y="260"/>
                    <a:pt x="5812" y="192"/>
                  </a:cubicBezTo>
                  <a:cubicBezTo>
                    <a:pt x="5919" y="176"/>
                    <a:pt x="5908" y="1"/>
                    <a:pt x="5801" y="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15"/>
            <p:cNvSpPr/>
            <p:nvPr/>
          </p:nvSpPr>
          <p:spPr>
            <a:xfrm>
              <a:off x="3604767" y="1199095"/>
              <a:ext cx="611403" cy="1185886"/>
            </a:xfrm>
            <a:custGeom>
              <a:avLst/>
              <a:gdLst/>
              <a:ahLst/>
              <a:cxnLst/>
              <a:rect l="l" t="t" r="r" b="b"/>
              <a:pathLst>
                <a:path w="4405" h="8544" extrusionOk="0">
                  <a:moveTo>
                    <a:pt x="3768" y="3813"/>
                  </a:moveTo>
                  <a:cubicBezTo>
                    <a:pt x="3701" y="4016"/>
                    <a:pt x="3701" y="4218"/>
                    <a:pt x="3746" y="4427"/>
                  </a:cubicBezTo>
                  <a:cubicBezTo>
                    <a:pt x="3825" y="4793"/>
                    <a:pt x="4005" y="5148"/>
                    <a:pt x="3977" y="5536"/>
                  </a:cubicBezTo>
                  <a:cubicBezTo>
                    <a:pt x="3954" y="5857"/>
                    <a:pt x="3752" y="6099"/>
                    <a:pt x="3492" y="6274"/>
                  </a:cubicBezTo>
                  <a:cubicBezTo>
                    <a:pt x="3245" y="6443"/>
                    <a:pt x="2952" y="6567"/>
                    <a:pt x="2727" y="6770"/>
                  </a:cubicBezTo>
                  <a:cubicBezTo>
                    <a:pt x="2597" y="6882"/>
                    <a:pt x="2507" y="7029"/>
                    <a:pt x="2462" y="7198"/>
                  </a:cubicBezTo>
                  <a:cubicBezTo>
                    <a:pt x="2411" y="7400"/>
                    <a:pt x="2411" y="7614"/>
                    <a:pt x="2349" y="7817"/>
                  </a:cubicBezTo>
                  <a:cubicBezTo>
                    <a:pt x="2248" y="8161"/>
                    <a:pt x="1961" y="8425"/>
                    <a:pt x="1606" y="8493"/>
                  </a:cubicBezTo>
                  <a:cubicBezTo>
                    <a:pt x="1319" y="8543"/>
                    <a:pt x="1015" y="8448"/>
                    <a:pt x="801" y="8251"/>
                  </a:cubicBezTo>
                  <a:cubicBezTo>
                    <a:pt x="558" y="8110"/>
                    <a:pt x="350" y="7902"/>
                    <a:pt x="221" y="7648"/>
                  </a:cubicBezTo>
                  <a:cubicBezTo>
                    <a:pt x="40" y="7299"/>
                    <a:pt x="1" y="6882"/>
                    <a:pt x="125" y="6511"/>
                  </a:cubicBezTo>
                  <a:cubicBezTo>
                    <a:pt x="243" y="6128"/>
                    <a:pt x="564" y="5801"/>
                    <a:pt x="587" y="5384"/>
                  </a:cubicBezTo>
                  <a:cubicBezTo>
                    <a:pt x="603" y="5013"/>
                    <a:pt x="395" y="4669"/>
                    <a:pt x="271" y="4325"/>
                  </a:cubicBezTo>
                  <a:cubicBezTo>
                    <a:pt x="159" y="4004"/>
                    <a:pt x="130" y="3667"/>
                    <a:pt x="328" y="3368"/>
                  </a:cubicBezTo>
                  <a:cubicBezTo>
                    <a:pt x="508" y="3092"/>
                    <a:pt x="806" y="2923"/>
                    <a:pt x="1015" y="2670"/>
                  </a:cubicBezTo>
                  <a:cubicBezTo>
                    <a:pt x="1127" y="2535"/>
                    <a:pt x="1200" y="2377"/>
                    <a:pt x="1212" y="2197"/>
                  </a:cubicBezTo>
                  <a:cubicBezTo>
                    <a:pt x="1229" y="1994"/>
                    <a:pt x="1178" y="1780"/>
                    <a:pt x="1133" y="1583"/>
                  </a:cubicBezTo>
                  <a:cubicBezTo>
                    <a:pt x="1048" y="1206"/>
                    <a:pt x="998" y="828"/>
                    <a:pt x="1217" y="490"/>
                  </a:cubicBezTo>
                  <a:cubicBezTo>
                    <a:pt x="1409" y="198"/>
                    <a:pt x="1741" y="0"/>
                    <a:pt x="2090" y="12"/>
                  </a:cubicBezTo>
                  <a:cubicBezTo>
                    <a:pt x="2434" y="23"/>
                    <a:pt x="2772" y="214"/>
                    <a:pt x="2952" y="507"/>
                  </a:cubicBezTo>
                  <a:cubicBezTo>
                    <a:pt x="3059" y="682"/>
                    <a:pt x="3087" y="879"/>
                    <a:pt x="3132" y="1076"/>
                  </a:cubicBezTo>
                  <a:cubicBezTo>
                    <a:pt x="3177" y="1256"/>
                    <a:pt x="3256" y="1403"/>
                    <a:pt x="3402" y="1527"/>
                  </a:cubicBezTo>
                  <a:cubicBezTo>
                    <a:pt x="3650" y="1735"/>
                    <a:pt x="3982" y="1848"/>
                    <a:pt x="4168" y="2124"/>
                  </a:cubicBezTo>
                  <a:cubicBezTo>
                    <a:pt x="4405" y="2484"/>
                    <a:pt x="4247" y="2918"/>
                    <a:pt x="4056" y="3255"/>
                  </a:cubicBezTo>
                  <a:cubicBezTo>
                    <a:pt x="3954" y="3441"/>
                    <a:pt x="3842" y="3616"/>
                    <a:pt x="3768" y="38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15"/>
            <p:cNvSpPr/>
            <p:nvPr/>
          </p:nvSpPr>
          <p:spPr>
            <a:xfrm>
              <a:off x="3709557" y="1263913"/>
              <a:ext cx="345606" cy="1079706"/>
            </a:xfrm>
            <a:custGeom>
              <a:avLst/>
              <a:gdLst/>
              <a:ahLst/>
              <a:cxnLst/>
              <a:rect l="l" t="t" r="r" b="b"/>
              <a:pathLst>
                <a:path w="2490" h="7779" extrusionOk="0">
                  <a:moveTo>
                    <a:pt x="2326" y="1274"/>
                  </a:moveTo>
                  <a:lnTo>
                    <a:pt x="1673" y="1566"/>
                  </a:lnTo>
                  <a:cubicBezTo>
                    <a:pt x="1718" y="1493"/>
                    <a:pt x="1758" y="1426"/>
                    <a:pt x="1791" y="1352"/>
                  </a:cubicBezTo>
                  <a:cubicBezTo>
                    <a:pt x="1910" y="1105"/>
                    <a:pt x="1938" y="823"/>
                    <a:pt x="1831" y="564"/>
                  </a:cubicBezTo>
                  <a:cubicBezTo>
                    <a:pt x="1729" y="305"/>
                    <a:pt x="1521" y="97"/>
                    <a:pt x="1256" y="7"/>
                  </a:cubicBezTo>
                  <a:cubicBezTo>
                    <a:pt x="1245" y="7"/>
                    <a:pt x="1239" y="7"/>
                    <a:pt x="1228" y="7"/>
                  </a:cubicBezTo>
                  <a:cubicBezTo>
                    <a:pt x="1223" y="1"/>
                    <a:pt x="1211" y="1"/>
                    <a:pt x="1206" y="1"/>
                  </a:cubicBezTo>
                  <a:cubicBezTo>
                    <a:pt x="1138" y="1"/>
                    <a:pt x="1121" y="57"/>
                    <a:pt x="1132" y="108"/>
                  </a:cubicBezTo>
                  <a:cubicBezTo>
                    <a:pt x="1138" y="130"/>
                    <a:pt x="1149" y="153"/>
                    <a:pt x="1183" y="164"/>
                  </a:cubicBezTo>
                  <a:cubicBezTo>
                    <a:pt x="1183" y="164"/>
                    <a:pt x="1183" y="164"/>
                    <a:pt x="1183" y="164"/>
                  </a:cubicBezTo>
                  <a:cubicBezTo>
                    <a:pt x="1183" y="164"/>
                    <a:pt x="1183" y="164"/>
                    <a:pt x="1183" y="164"/>
                  </a:cubicBezTo>
                  <a:cubicBezTo>
                    <a:pt x="1431" y="249"/>
                    <a:pt x="1617" y="446"/>
                    <a:pt x="1696" y="694"/>
                  </a:cubicBezTo>
                  <a:cubicBezTo>
                    <a:pt x="1774" y="941"/>
                    <a:pt x="1696" y="1189"/>
                    <a:pt x="1572" y="1409"/>
                  </a:cubicBezTo>
                  <a:cubicBezTo>
                    <a:pt x="1527" y="1482"/>
                    <a:pt x="1482" y="1550"/>
                    <a:pt x="1437" y="1617"/>
                  </a:cubicBezTo>
                  <a:cubicBezTo>
                    <a:pt x="1352" y="1448"/>
                    <a:pt x="1268" y="1279"/>
                    <a:pt x="1189" y="1105"/>
                  </a:cubicBezTo>
                  <a:cubicBezTo>
                    <a:pt x="1138" y="1009"/>
                    <a:pt x="975" y="1065"/>
                    <a:pt x="1025" y="1167"/>
                  </a:cubicBezTo>
                  <a:lnTo>
                    <a:pt x="1324" y="1775"/>
                  </a:lnTo>
                  <a:cubicBezTo>
                    <a:pt x="1132" y="2051"/>
                    <a:pt x="947" y="2327"/>
                    <a:pt x="941" y="2681"/>
                  </a:cubicBezTo>
                  <a:cubicBezTo>
                    <a:pt x="935" y="2907"/>
                    <a:pt x="997" y="3121"/>
                    <a:pt x="1076" y="3323"/>
                  </a:cubicBezTo>
                  <a:cubicBezTo>
                    <a:pt x="1037" y="3284"/>
                    <a:pt x="992" y="3250"/>
                    <a:pt x="947" y="3211"/>
                  </a:cubicBezTo>
                  <a:cubicBezTo>
                    <a:pt x="800" y="3087"/>
                    <a:pt x="654" y="2957"/>
                    <a:pt x="507" y="2834"/>
                  </a:cubicBezTo>
                  <a:cubicBezTo>
                    <a:pt x="423" y="2766"/>
                    <a:pt x="316" y="2895"/>
                    <a:pt x="400" y="2969"/>
                  </a:cubicBezTo>
                  <a:cubicBezTo>
                    <a:pt x="564" y="3109"/>
                    <a:pt x="727" y="3250"/>
                    <a:pt x="896" y="3391"/>
                  </a:cubicBezTo>
                  <a:cubicBezTo>
                    <a:pt x="975" y="3459"/>
                    <a:pt x="1054" y="3537"/>
                    <a:pt x="1138" y="3599"/>
                  </a:cubicBezTo>
                  <a:cubicBezTo>
                    <a:pt x="1155" y="3611"/>
                    <a:pt x="1178" y="3622"/>
                    <a:pt x="1200" y="3628"/>
                  </a:cubicBezTo>
                  <a:cubicBezTo>
                    <a:pt x="1285" y="3830"/>
                    <a:pt x="1363" y="4039"/>
                    <a:pt x="1386" y="4253"/>
                  </a:cubicBezTo>
                  <a:cubicBezTo>
                    <a:pt x="1425" y="4619"/>
                    <a:pt x="1296" y="4957"/>
                    <a:pt x="1121" y="5272"/>
                  </a:cubicBezTo>
                  <a:cubicBezTo>
                    <a:pt x="918" y="4951"/>
                    <a:pt x="710" y="4630"/>
                    <a:pt x="502" y="4309"/>
                  </a:cubicBezTo>
                  <a:cubicBezTo>
                    <a:pt x="440" y="4219"/>
                    <a:pt x="305" y="4315"/>
                    <a:pt x="361" y="4410"/>
                  </a:cubicBezTo>
                  <a:cubicBezTo>
                    <a:pt x="586" y="4748"/>
                    <a:pt x="806" y="5092"/>
                    <a:pt x="1025" y="5435"/>
                  </a:cubicBezTo>
                  <a:cubicBezTo>
                    <a:pt x="918" y="5616"/>
                    <a:pt x="806" y="5784"/>
                    <a:pt x="710" y="5953"/>
                  </a:cubicBezTo>
                  <a:cubicBezTo>
                    <a:pt x="620" y="6100"/>
                    <a:pt x="541" y="6263"/>
                    <a:pt x="479" y="6432"/>
                  </a:cubicBezTo>
                  <a:lnTo>
                    <a:pt x="215" y="5897"/>
                  </a:lnTo>
                  <a:cubicBezTo>
                    <a:pt x="164" y="5801"/>
                    <a:pt x="1" y="5858"/>
                    <a:pt x="51" y="5959"/>
                  </a:cubicBezTo>
                  <a:cubicBezTo>
                    <a:pt x="169" y="6196"/>
                    <a:pt x="293" y="6432"/>
                    <a:pt x="412" y="6674"/>
                  </a:cubicBezTo>
                  <a:cubicBezTo>
                    <a:pt x="333" y="7023"/>
                    <a:pt x="350" y="7384"/>
                    <a:pt x="581" y="7694"/>
                  </a:cubicBezTo>
                  <a:cubicBezTo>
                    <a:pt x="648" y="7778"/>
                    <a:pt x="783" y="7682"/>
                    <a:pt x="721" y="7592"/>
                  </a:cubicBezTo>
                  <a:cubicBezTo>
                    <a:pt x="530" y="7333"/>
                    <a:pt x="507" y="7040"/>
                    <a:pt x="569" y="6747"/>
                  </a:cubicBezTo>
                  <a:lnTo>
                    <a:pt x="1425" y="6241"/>
                  </a:lnTo>
                  <a:cubicBezTo>
                    <a:pt x="1521" y="6184"/>
                    <a:pt x="1420" y="6049"/>
                    <a:pt x="1330" y="6100"/>
                  </a:cubicBezTo>
                  <a:cubicBezTo>
                    <a:pt x="1099" y="6241"/>
                    <a:pt x="868" y="6376"/>
                    <a:pt x="637" y="6511"/>
                  </a:cubicBezTo>
                  <a:cubicBezTo>
                    <a:pt x="704" y="6308"/>
                    <a:pt x="811" y="6117"/>
                    <a:pt x="913" y="5942"/>
                  </a:cubicBezTo>
                  <a:cubicBezTo>
                    <a:pt x="1003" y="5796"/>
                    <a:pt x="1099" y="5649"/>
                    <a:pt x="1189" y="5497"/>
                  </a:cubicBezTo>
                  <a:cubicBezTo>
                    <a:pt x="1549" y="5221"/>
                    <a:pt x="1915" y="4945"/>
                    <a:pt x="2276" y="4669"/>
                  </a:cubicBezTo>
                  <a:cubicBezTo>
                    <a:pt x="2366" y="4602"/>
                    <a:pt x="2270" y="4467"/>
                    <a:pt x="2180" y="4529"/>
                  </a:cubicBezTo>
                  <a:cubicBezTo>
                    <a:pt x="1915" y="4731"/>
                    <a:pt x="1645" y="4934"/>
                    <a:pt x="1380" y="5137"/>
                  </a:cubicBezTo>
                  <a:cubicBezTo>
                    <a:pt x="1510" y="4861"/>
                    <a:pt x="1589" y="4568"/>
                    <a:pt x="1560" y="4253"/>
                  </a:cubicBezTo>
                  <a:cubicBezTo>
                    <a:pt x="1538" y="4027"/>
                    <a:pt x="1453" y="3808"/>
                    <a:pt x="1363" y="3594"/>
                  </a:cubicBezTo>
                  <a:cubicBezTo>
                    <a:pt x="1425" y="3543"/>
                    <a:pt x="1470" y="3464"/>
                    <a:pt x="1521" y="3402"/>
                  </a:cubicBezTo>
                  <a:cubicBezTo>
                    <a:pt x="1583" y="3312"/>
                    <a:pt x="1645" y="3222"/>
                    <a:pt x="1713" y="3132"/>
                  </a:cubicBezTo>
                  <a:cubicBezTo>
                    <a:pt x="1842" y="2952"/>
                    <a:pt x="1972" y="2772"/>
                    <a:pt x="2107" y="2586"/>
                  </a:cubicBezTo>
                  <a:cubicBezTo>
                    <a:pt x="2169" y="2501"/>
                    <a:pt x="2039" y="2389"/>
                    <a:pt x="1972" y="2479"/>
                  </a:cubicBezTo>
                  <a:cubicBezTo>
                    <a:pt x="1752" y="2783"/>
                    <a:pt x="1538" y="3087"/>
                    <a:pt x="1313" y="3391"/>
                  </a:cubicBezTo>
                  <a:cubicBezTo>
                    <a:pt x="1313" y="3397"/>
                    <a:pt x="1301" y="3414"/>
                    <a:pt x="1296" y="3425"/>
                  </a:cubicBezTo>
                  <a:cubicBezTo>
                    <a:pt x="1194" y="3183"/>
                    <a:pt x="1104" y="2935"/>
                    <a:pt x="1110" y="2665"/>
                  </a:cubicBezTo>
                  <a:cubicBezTo>
                    <a:pt x="1121" y="2349"/>
                    <a:pt x="1301" y="2090"/>
                    <a:pt x="1482" y="1837"/>
                  </a:cubicBezTo>
                  <a:cubicBezTo>
                    <a:pt x="1786" y="1702"/>
                    <a:pt x="2084" y="1566"/>
                    <a:pt x="2388" y="1437"/>
                  </a:cubicBezTo>
                  <a:cubicBezTo>
                    <a:pt x="2490" y="1392"/>
                    <a:pt x="2428" y="1229"/>
                    <a:pt x="2326" y="127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5"/>
            <p:cNvSpPr/>
            <p:nvPr/>
          </p:nvSpPr>
          <p:spPr>
            <a:xfrm>
              <a:off x="612179" y="1214711"/>
              <a:ext cx="1096778" cy="1329681"/>
            </a:xfrm>
            <a:custGeom>
              <a:avLst/>
              <a:gdLst/>
              <a:ahLst/>
              <a:cxnLst/>
              <a:rect l="l" t="t" r="r" b="b"/>
              <a:pathLst>
                <a:path w="7902" h="9580" extrusionOk="0">
                  <a:moveTo>
                    <a:pt x="1132" y="3357"/>
                  </a:moveTo>
                  <a:cubicBezTo>
                    <a:pt x="1239" y="3880"/>
                    <a:pt x="924" y="4359"/>
                    <a:pt x="946" y="4877"/>
                  </a:cubicBezTo>
                  <a:cubicBezTo>
                    <a:pt x="974" y="5333"/>
                    <a:pt x="1301" y="5671"/>
                    <a:pt x="1690" y="5857"/>
                  </a:cubicBezTo>
                  <a:cubicBezTo>
                    <a:pt x="2168" y="6093"/>
                    <a:pt x="2720" y="6088"/>
                    <a:pt x="3233" y="6206"/>
                  </a:cubicBezTo>
                  <a:cubicBezTo>
                    <a:pt x="3700" y="6319"/>
                    <a:pt x="4128" y="6550"/>
                    <a:pt x="4314" y="7017"/>
                  </a:cubicBezTo>
                  <a:cubicBezTo>
                    <a:pt x="4404" y="7259"/>
                    <a:pt x="4438" y="7513"/>
                    <a:pt x="4500" y="7760"/>
                  </a:cubicBezTo>
                  <a:cubicBezTo>
                    <a:pt x="4550" y="7986"/>
                    <a:pt x="4629" y="8205"/>
                    <a:pt x="4736" y="8414"/>
                  </a:cubicBezTo>
                  <a:cubicBezTo>
                    <a:pt x="4950" y="8808"/>
                    <a:pt x="5266" y="9151"/>
                    <a:pt x="5666" y="9349"/>
                  </a:cubicBezTo>
                  <a:cubicBezTo>
                    <a:pt x="6065" y="9546"/>
                    <a:pt x="6544" y="9579"/>
                    <a:pt x="6961" y="9439"/>
                  </a:cubicBezTo>
                  <a:cubicBezTo>
                    <a:pt x="7361" y="9303"/>
                    <a:pt x="7682" y="8994"/>
                    <a:pt x="7811" y="8588"/>
                  </a:cubicBezTo>
                  <a:cubicBezTo>
                    <a:pt x="7901" y="8307"/>
                    <a:pt x="7901" y="7991"/>
                    <a:pt x="7794" y="7715"/>
                  </a:cubicBezTo>
                  <a:cubicBezTo>
                    <a:pt x="7637" y="6842"/>
                    <a:pt x="6595" y="6527"/>
                    <a:pt x="5958" y="6032"/>
                  </a:cubicBezTo>
                  <a:cubicBezTo>
                    <a:pt x="5767" y="5891"/>
                    <a:pt x="5592" y="5716"/>
                    <a:pt x="5485" y="5502"/>
                  </a:cubicBezTo>
                  <a:cubicBezTo>
                    <a:pt x="5356" y="5260"/>
                    <a:pt x="5322" y="4984"/>
                    <a:pt x="5322" y="4708"/>
                  </a:cubicBezTo>
                  <a:cubicBezTo>
                    <a:pt x="5328" y="4235"/>
                    <a:pt x="5423" y="3762"/>
                    <a:pt x="5339" y="3283"/>
                  </a:cubicBezTo>
                  <a:cubicBezTo>
                    <a:pt x="5260" y="2872"/>
                    <a:pt x="5040" y="2501"/>
                    <a:pt x="4629" y="2349"/>
                  </a:cubicBezTo>
                  <a:cubicBezTo>
                    <a:pt x="4398" y="2258"/>
                    <a:pt x="4145" y="2242"/>
                    <a:pt x="3903" y="2180"/>
                  </a:cubicBezTo>
                  <a:cubicBezTo>
                    <a:pt x="3666" y="2118"/>
                    <a:pt x="3458" y="2005"/>
                    <a:pt x="3272" y="1847"/>
                  </a:cubicBezTo>
                  <a:cubicBezTo>
                    <a:pt x="2568" y="1250"/>
                    <a:pt x="2191" y="102"/>
                    <a:pt x="1138" y="28"/>
                  </a:cubicBezTo>
                  <a:cubicBezTo>
                    <a:pt x="704" y="0"/>
                    <a:pt x="304" y="214"/>
                    <a:pt x="158" y="631"/>
                  </a:cubicBezTo>
                  <a:cubicBezTo>
                    <a:pt x="0" y="1081"/>
                    <a:pt x="147" y="1554"/>
                    <a:pt x="372" y="1949"/>
                  </a:cubicBezTo>
                  <a:cubicBezTo>
                    <a:pt x="637" y="2405"/>
                    <a:pt x="1020" y="2822"/>
                    <a:pt x="1132" y="33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5"/>
            <p:cNvSpPr/>
            <p:nvPr/>
          </p:nvSpPr>
          <p:spPr>
            <a:xfrm>
              <a:off x="676997" y="1301459"/>
              <a:ext cx="949792" cy="1185886"/>
            </a:xfrm>
            <a:custGeom>
              <a:avLst/>
              <a:gdLst/>
              <a:ahLst/>
              <a:cxnLst/>
              <a:rect l="l" t="t" r="r" b="b"/>
              <a:pathLst>
                <a:path w="6843" h="8544" extrusionOk="0">
                  <a:moveTo>
                    <a:pt x="141" y="23"/>
                  </a:moveTo>
                  <a:cubicBezTo>
                    <a:pt x="828" y="152"/>
                    <a:pt x="1437" y="642"/>
                    <a:pt x="1696" y="1296"/>
                  </a:cubicBezTo>
                  <a:cubicBezTo>
                    <a:pt x="1718" y="1346"/>
                    <a:pt x="1735" y="1403"/>
                    <a:pt x="1752" y="1459"/>
                  </a:cubicBezTo>
                  <a:cubicBezTo>
                    <a:pt x="1791" y="1335"/>
                    <a:pt x="1825" y="1211"/>
                    <a:pt x="1865" y="1087"/>
                  </a:cubicBezTo>
                  <a:cubicBezTo>
                    <a:pt x="1882" y="1036"/>
                    <a:pt x="1944" y="1014"/>
                    <a:pt x="1989" y="1031"/>
                  </a:cubicBezTo>
                  <a:cubicBezTo>
                    <a:pt x="2045" y="1048"/>
                    <a:pt x="2067" y="1104"/>
                    <a:pt x="2051" y="1160"/>
                  </a:cubicBezTo>
                  <a:lnTo>
                    <a:pt x="1837" y="1870"/>
                  </a:lnTo>
                  <a:cubicBezTo>
                    <a:pt x="1859" y="2045"/>
                    <a:pt x="1870" y="2213"/>
                    <a:pt x="1882" y="2388"/>
                  </a:cubicBezTo>
                  <a:cubicBezTo>
                    <a:pt x="1910" y="2760"/>
                    <a:pt x="1944" y="3160"/>
                    <a:pt x="2191" y="3458"/>
                  </a:cubicBezTo>
                  <a:cubicBezTo>
                    <a:pt x="2349" y="3650"/>
                    <a:pt x="2569" y="3762"/>
                    <a:pt x="2794" y="3852"/>
                  </a:cubicBezTo>
                  <a:cubicBezTo>
                    <a:pt x="2805" y="3830"/>
                    <a:pt x="2805" y="3790"/>
                    <a:pt x="2811" y="3762"/>
                  </a:cubicBezTo>
                  <a:cubicBezTo>
                    <a:pt x="2811" y="3717"/>
                    <a:pt x="2816" y="3666"/>
                    <a:pt x="2816" y="3616"/>
                  </a:cubicBezTo>
                  <a:lnTo>
                    <a:pt x="2833" y="3289"/>
                  </a:lnTo>
                  <a:cubicBezTo>
                    <a:pt x="2845" y="3075"/>
                    <a:pt x="2861" y="2867"/>
                    <a:pt x="2873" y="2658"/>
                  </a:cubicBezTo>
                  <a:cubicBezTo>
                    <a:pt x="2878" y="2529"/>
                    <a:pt x="3075" y="2546"/>
                    <a:pt x="3070" y="2675"/>
                  </a:cubicBezTo>
                  <a:cubicBezTo>
                    <a:pt x="3053" y="2912"/>
                    <a:pt x="3042" y="3148"/>
                    <a:pt x="3030" y="3390"/>
                  </a:cubicBezTo>
                  <a:cubicBezTo>
                    <a:pt x="3019" y="3509"/>
                    <a:pt x="3013" y="3627"/>
                    <a:pt x="3008" y="3745"/>
                  </a:cubicBezTo>
                  <a:cubicBezTo>
                    <a:pt x="3002" y="3807"/>
                    <a:pt x="2997" y="3869"/>
                    <a:pt x="2974" y="3925"/>
                  </a:cubicBezTo>
                  <a:cubicBezTo>
                    <a:pt x="3008" y="3937"/>
                    <a:pt x="3042" y="3948"/>
                    <a:pt x="3075" y="3959"/>
                  </a:cubicBezTo>
                  <a:cubicBezTo>
                    <a:pt x="3402" y="4072"/>
                    <a:pt x="3746" y="4179"/>
                    <a:pt x="4022" y="4399"/>
                  </a:cubicBezTo>
                  <a:cubicBezTo>
                    <a:pt x="4230" y="4567"/>
                    <a:pt x="4388" y="4770"/>
                    <a:pt x="4511" y="4990"/>
                  </a:cubicBezTo>
                  <a:cubicBezTo>
                    <a:pt x="4523" y="4939"/>
                    <a:pt x="4528" y="4883"/>
                    <a:pt x="4540" y="4832"/>
                  </a:cubicBezTo>
                  <a:cubicBezTo>
                    <a:pt x="4562" y="4725"/>
                    <a:pt x="4579" y="4624"/>
                    <a:pt x="4602" y="4522"/>
                  </a:cubicBezTo>
                  <a:lnTo>
                    <a:pt x="4725" y="3892"/>
                  </a:lnTo>
                  <a:cubicBezTo>
                    <a:pt x="4737" y="3841"/>
                    <a:pt x="4776" y="3802"/>
                    <a:pt x="4832" y="3807"/>
                  </a:cubicBezTo>
                  <a:cubicBezTo>
                    <a:pt x="4883" y="3807"/>
                    <a:pt x="4934" y="3858"/>
                    <a:pt x="4923" y="3914"/>
                  </a:cubicBezTo>
                  <a:lnTo>
                    <a:pt x="4782" y="4607"/>
                  </a:lnTo>
                  <a:cubicBezTo>
                    <a:pt x="4759" y="4731"/>
                    <a:pt x="4737" y="4849"/>
                    <a:pt x="4714" y="4973"/>
                  </a:cubicBezTo>
                  <a:cubicBezTo>
                    <a:pt x="4692" y="5063"/>
                    <a:pt x="4680" y="5164"/>
                    <a:pt x="4635" y="5243"/>
                  </a:cubicBezTo>
                  <a:cubicBezTo>
                    <a:pt x="4793" y="5632"/>
                    <a:pt x="4883" y="6054"/>
                    <a:pt x="4979" y="6448"/>
                  </a:cubicBezTo>
                  <a:cubicBezTo>
                    <a:pt x="5080" y="6871"/>
                    <a:pt x="5199" y="7310"/>
                    <a:pt x="5452" y="7659"/>
                  </a:cubicBezTo>
                  <a:cubicBezTo>
                    <a:pt x="5553" y="7287"/>
                    <a:pt x="5649" y="6910"/>
                    <a:pt x="5750" y="6533"/>
                  </a:cubicBezTo>
                  <a:cubicBezTo>
                    <a:pt x="5779" y="6409"/>
                    <a:pt x="5964" y="6482"/>
                    <a:pt x="5936" y="6600"/>
                  </a:cubicBezTo>
                  <a:cubicBezTo>
                    <a:pt x="5824" y="7017"/>
                    <a:pt x="5717" y="7434"/>
                    <a:pt x="5610" y="7845"/>
                  </a:cubicBezTo>
                  <a:cubicBezTo>
                    <a:pt x="5886" y="8138"/>
                    <a:pt x="6274" y="8329"/>
                    <a:pt x="6685" y="8250"/>
                  </a:cubicBezTo>
                  <a:cubicBezTo>
                    <a:pt x="6809" y="8222"/>
                    <a:pt x="6843" y="8419"/>
                    <a:pt x="6719" y="8442"/>
                  </a:cubicBezTo>
                  <a:cubicBezTo>
                    <a:pt x="6223" y="8543"/>
                    <a:pt x="5790" y="8318"/>
                    <a:pt x="5469" y="7975"/>
                  </a:cubicBezTo>
                  <a:cubicBezTo>
                    <a:pt x="5469" y="7975"/>
                    <a:pt x="5463" y="7975"/>
                    <a:pt x="5463" y="7975"/>
                  </a:cubicBezTo>
                  <a:lnTo>
                    <a:pt x="4343" y="7699"/>
                  </a:lnTo>
                  <a:cubicBezTo>
                    <a:pt x="4292" y="7687"/>
                    <a:pt x="4269" y="7620"/>
                    <a:pt x="4286" y="7575"/>
                  </a:cubicBezTo>
                  <a:cubicBezTo>
                    <a:pt x="4303" y="7518"/>
                    <a:pt x="4359" y="7501"/>
                    <a:pt x="4410" y="7518"/>
                  </a:cubicBezTo>
                  <a:lnTo>
                    <a:pt x="5266" y="7727"/>
                  </a:lnTo>
                  <a:cubicBezTo>
                    <a:pt x="5165" y="7580"/>
                    <a:pt x="5080" y="7417"/>
                    <a:pt x="5013" y="7259"/>
                  </a:cubicBezTo>
                  <a:cubicBezTo>
                    <a:pt x="4776" y="6657"/>
                    <a:pt x="4720" y="5975"/>
                    <a:pt x="4478" y="5373"/>
                  </a:cubicBezTo>
                  <a:cubicBezTo>
                    <a:pt x="4354" y="5412"/>
                    <a:pt x="4207" y="5384"/>
                    <a:pt x="4083" y="5373"/>
                  </a:cubicBezTo>
                  <a:cubicBezTo>
                    <a:pt x="3841" y="5356"/>
                    <a:pt x="3605" y="5339"/>
                    <a:pt x="3368" y="5322"/>
                  </a:cubicBezTo>
                  <a:cubicBezTo>
                    <a:pt x="3239" y="5311"/>
                    <a:pt x="3256" y="5114"/>
                    <a:pt x="3385" y="5125"/>
                  </a:cubicBezTo>
                  <a:lnTo>
                    <a:pt x="4005" y="5170"/>
                  </a:lnTo>
                  <a:cubicBezTo>
                    <a:pt x="4100" y="5176"/>
                    <a:pt x="4202" y="5187"/>
                    <a:pt x="4303" y="5193"/>
                  </a:cubicBezTo>
                  <a:cubicBezTo>
                    <a:pt x="4337" y="5193"/>
                    <a:pt x="4365" y="5193"/>
                    <a:pt x="4393" y="5187"/>
                  </a:cubicBezTo>
                  <a:cubicBezTo>
                    <a:pt x="4348" y="5097"/>
                    <a:pt x="4292" y="5001"/>
                    <a:pt x="4230" y="4911"/>
                  </a:cubicBezTo>
                  <a:cubicBezTo>
                    <a:pt x="4016" y="4601"/>
                    <a:pt x="3717" y="4410"/>
                    <a:pt x="3368" y="4275"/>
                  </a:cubicBezTo>
                  <a:cubicBezTo>
                    <a:pt x="3177" y="4201"/>
                    <a:pt x="2985" y="4139"/>
                    <a:pt x="2794" y="4066"/>
                  </a:cubicBezTo>
                  <a:cubicBezTo>
                    <a:pt x="2743" y="4078"/>
                    <a:pt x="2692" y="4078"/>
                    <a:pt x="2642" y="4078"/>
                  </a:cubicBezTo>
                  <a:cubicBezTo>
                    <a:pt x="2524" y="4072"/>
                    <a:pt x="2400" y="4072"/>
                    <a:pt x="2281" y="4072"/>
                  </a:cubicBezTo>
                  <a:lnTo>
                    <a:pt x="1549" y="4061"/>
                  </a:lnTo>
                  <a:cubicBezTo>
                    <a:pt x="1425" y="4061"/>
                    <a:pt x="1442" y="3864"/>
                    <a:pt x="1572" y="3864"/>
                  </a:cubicBezTo>
                  <a:cubicBezTo>
                    <a:pt x="1786" y="3864"/>
                    <a:pt x="2000" y="3869"/>
                    <a:pt x="2214" y="3875"/>
                  </a:cubicBezTo>
                  <a:cubicBezTo>
                    <a:pt x="2270" y="3875"/>
                    <a:pt x="2326" y="3875"/>
                    <a:pt x="2383" y="3875"/>
                  </a:cubicBezTo>
                  <a:cubicBezTo>
                    <a:pt x="2096" y="3700"/>
                    <a:pt x="1893" y="3436"/>
                    <a:pt x="1791" y="3109"/>
                  </a:cubicBezTo>
                  <a:cubicBezTo>
                    <a:pt x="1679" y="2737"/>
                    <a:pt x="1690" y="2343"/>
                    <a:pt x="1651" y="1960"/>
                  </a:cubicBezTo>
                  <a:cubicBezTo>
                    <a:pt x="1651" y="1954"/>
                    <a:pt x="1651" y="1949"/>
                    <a:pt x="1651" y="1943"/>
                  </a:cubicBezTo>
                  <a:cubicBezTo>
                    <a:pt x="1397" y="1831"/>
                    <a:pt x="1149" y="1712"/>
                    <a:pt x="896" y="1600"/>
                  </a:cubicBezTo>
                  <a:cubicBezTo>
                    <a:pt x="851" y="1577"/>
                    <a:pt x="817" y="1526"/>
                    <a:pt x="840" y="1470"/>
                  </a:cubicBezTo>
                  <a:cubicBezTo>
                    <a:pt x="857" y="1425"/>
                    <a:pt x="919" y="1391"/>
                    <a:pt x="964" y="1414"/>
                  </a:cubicBezTo>
                  <a:cubicBezTo>
                    <a:pt x="1178" y="1510"/>
                    <a:pt x="1397" y="1611"/>
                    <a:pt x="1611" y="1712"/>
                  </a:cubicBezTo>
                  <a:cubicBezTo>
                    <a:pt x="1544" y="1386"/>
                    <a:pt x="1409" y="1093"/>
                    <a:pt x="1183" y="834"/>
                  </a:cubicBezTo>
                  <a:cubicBezTo>
                    <a:pt x="907" y="518"/>
                    <a:pt x="530" y="299"/>
                    <a:pt x="125" y="220"/>
                  </a:cubicBezTo>
                  <a:cubicBezTo>
                    <a:pt x="1" y="197"/>
                    <a:pt x="18" y="0"/>
                    <a:pt x="141" y="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15"/>
            <p:cNvSpPr/>
            <p:nvPr/>
          </p:nvSpPr>
          <p:spPr>
            <a:xfrm>
              <a:off x="1213165" y="1098955"/>
              <a:ext cx="706757" cy="1370348"/>
            </a:xfrm>
            <a:custGeom>
              <a:avLst/>
              <a:gdLst/>
              <a:ahLst/>
              <a:cxnLst/>
              <a:rect l="l" t="t" r="r" b="b"/>
              <a:pathLst>
                <a:path w="5092" h="9873" extrusionOk="0">
                  <a:moveTo>
                    <a:pt x="739" y="4405"/>
                  </a:moveTo>
                  <a:cubicBezTo>
                    <a:pt x="817" y="4641"/>
                    <a:pt x="817" y="4878"/>
                    <a:pt x="767" y="5114"/>
                  </a:cubicBezTo>
                  <a:cubicBezTo>
                    <a:pt x="677" y="5537"/>
                    <a:pt x="468" y="5948"/>
                    <a:pt x="496" y="6392"/>
                  </a:cubicBezTo>
                  <a:cubicBezTo>
                    <a:pt x="525" y="6764"/>
                    <a:pt x="761" y="7046"/>
                    <a:pt x="1060" y="7248"/>
                  </a:cubicBezTo>
                  <a:cubicBezTo>
                    <a:pt x="1347" y="7446"/>
                    <a:pt x="1679" y="7581"/>
                    <a:pt x="1944" y="7817"/>
                  </a:cubicBezTo>
                  <a:cubicBezTo>
                    <a:pt x="2096" y="7952"/>
                    <a:pt x="2203" y="8116"/>
                    <a:pt x="2248" y="8313"/>
                  </a:cubicBezTo>
                  <a:cubicBezTo>
                    <a:pt x="2310" y="8549"/>
                    <a:pt x="2310" y="8797"/>
                    <a:pt x="2377" y="9028"/>
                  </a:cubicBezTo>
                  <a:cubicBezTo>
                    <a:pt x="2496" y="9428"/>
                    <a:pt x="2828" y="9732"/>
                    <a:pt x="3239" y="9811"/>
                  </a:cubicBezTo>
                  <a:cubicBezTo>
                    <a:pt x="3571" y="9873"/>
                    <a:pt x="3920" y="9755"/>
                    <a:pt x="4168" y="9529"/>
                  </a:cubicBezTo>
                  <a:cubicBezTo>
                    <a:pt x="4450" y="9366"/>
                    <a:pt x="4692" y="9129"/>
                    <a:pt x="4838" y="8837"/>
                  </a:cubicBezTo>
                  <a:cubicBezTo>
                    <a:pt x="5047" y="8437"/>
                    <a:pt x="5092" y="7952"/>
                    <a:pt x="4951" y="7524"/>
                  </a:cubicBezTo>
                  <a:cubicBezTo>
                    <a:pt x="4810" y="7080"/>
                    <a:pt x="4439" y="6702"/>
                    <a:pt x="4416" y="6218"/>
                  </a:cubicBezTo>
                  <a:cubicBezTo>
                    <a:pt x="4399" y="5790"/>
                    <a:pt x="4641" y="5390"/>
                    <a:pt x="4776" y="4996"/>
                  </a:cubicBezTo>
                  <a:cubicBezTo>
                    <a:pt x="4912" y="4624"/>
                    <a:pt x="4945" y="4236"/>
                    <a:pt x="4714" y="3892"/>
                  </a:cubicBezTo>
                  <a:cubicBezTo>
                    <a:pt x="4506" y="3571"/>
                    <a:pt x="4163" y="3374"/>
                    <a:pt x="3926" y="3081"/>
                  </a:cubicBezTo>
                  <a:cubicBezTo>
                    <a:pt x="3791" y="2923"/>
                    <a:pt x="3706" y="2743"/>
                    <a:pt x="3690" y="2541"/>
                  </a:cubicBezTo>
                  <a:cubicBezTo>
                    <a:pt x="3673" y="2298"/>
                    <a:pt x="3735" y="2056"/>
                    <a:pt x="3785" y="1825"/>
                  </a:cubicBezTo>
                  <a:cubicBezTo>
                    <a:pt x="3881" y="1392"/>
                    <a:pt x="3943" y="952"/>
                    <a:pt x="3684" y="564"/>
                  </a:cubicBezTo>
                  <a:cubicBezTo>
                    <a:pt x="3470" y="226"/>
                    <a:pt x="3081" y="1"/>
                    <a:pt x="2676" y="12"/>
                  </a:cubicBezTo>
                  <a:cubicBezTo>
                    <a:pt x="2282" y="23"/>
                    <a:pt x="1893" y="249"/>
                    <a:pt x="1685" y="586"/>
                  </a:cubicBezTo>
                  <a:cubicBezTo>
                    <a:pt x="1561" y="789"/>
                    <a:pt x="1527" y="1014"/>
                    <a:pt x="1471" y="1240"/>
                  </a:cubicBezTo>
                  <a:cubicBezTo>
                    <a:pt x="1420" y="1448"/>
                    <a:pt x="1330" y="1623"/>
                    <a:pt x="1161" y="1763"/>
                  </a:cubicBezTo>
                  <a:cubicBezTo>
                    <a:pt x="879" y="2006"/>
                    <a:pt x="491" y="2135"/>
                    <a:pt x="277" y="2456"/>
                  </a:cubicBezTo>
                  <a:cubicBezTo>
                    <a:pt x="1" y="2867"/>
                    <a:pt x="187" y="3368"/>
                    <a:pt x="406" y="3763"/>
                  </a:cubicBezTo>
                  <a:cubicBezTo>
                    <a:pt x="525" y="3971"/>
                    <a:pt x="660" y="4179"/>
                    <a:pt x="739" y="44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15"/>
            <p:cNvSpPr/>
            <p:nvPr/>
          </p:nvSpPr>
          <p:spPr>
            <a:xfrm>
              <a:off x="1399984" y="1173211"/>
              <a:ext cx="398765" cy="1248484"/>
            </a:xfrm>
            <a:custGeom>
              <a:avLst/>
              <a:gdLst/>
              <a:ahLst/>
              <a:cxnLst/>
              <a:rect l="l" t="t" r="r" b="b"/>
              <a:pathLst>
                <a:path w="2873" h="8995" extrusionOk="0">
                  <a:moveTo>
                    <a:pt x="187" y="1476"/>
                  </a:moveTo>
                  <a:lnTo>
                    <a:pt x="941" y="1808"/>
                  </a:lnTo>
                  <a:cubicBezTo>
                    <a:pt x="891" y="1730"/>
                    <a:pt x="846" y="1651"/>
                    <a:pt x="806" y="1566"/>
                  </a:cubicBezTo>
                  <a:cubicBezTo>
                    <a:pt x="671" y="1273"/>
                    <a:pt x="637" y="952"/>
                    <a:pt x="761" y="654"/>
                  </a:cubicBezTo>
                  <a:cubicBezTo>
                    <a:pt x="879" y="355"/>
                    <a:pt x="1121" y="113"/>
                    <a:pt x="1426" y="12"/>
                  </a:cubicBezTo>
                  <a:cubicBezTo>
                    <a:pt x="1437" y="6"/>
                    <a:pt x="1448" y="6"/>
                    <a:pt x="1454" y="6"/>
                  </a:cubicBezTo>
                  <a:cubicBezTo>
                    <a:pt x="1465" y="6"/>
                    <a:pt x="1476" y="1"/>
                    <a:pt x="1488" y="1"/>
                  </a:cubicBezTo>
                  <a:cubicBezTo>
                    <a:pt x="1561" y="1"/>
                    <a:pt x="1583" y="68"/>
                    <a:pt x="1566" y="125"/>
                  </a:cubicBezTo>
                  <a:cubicBezTo>
                    <a:pt x="1561" y="153"/>
                    <a:pt x="1544" y="175"/>
                    <a:pt x="1510" y="192"/>
                  </a:cubicBezTo>
                  <a:cubicBezTo>
                    <a:pt x="1510" y="192"/>
                    <a:pt x="1510" y="192"/>
                    <a:pt x="1510" y="192"/>
                  </a:cubicBezTo>
                  <a:cubicBezTo>
                    <a:pt x="1510" y="192"/>
                    <a:pt x="1510" y="192"/>
                    <a:pt x="1510" y="192"/>
                  </a:cubicBezTo>
                  <a:cubicBezTo>
                    <a:pt x="1223" y="288"/>
                    <a:pt x="1003" y="513"/>
                    <a:pt x="919" y="806"/>
                  </a:cubicBezTo>
                  <a:cubicBezTo>
                    <a:pt x="829" y="1093"/>
                    <a:pt x="913" y="1375"/>
                    <a:pt x="1060" y="1628"/>
                  </a:cubicBezTo>
                  <a:cubicBezTo>
                    <a:pt x="1110" y="1713"/>
                    <a:pt x="1161" y="1792"/>
                    <a:pt x="1217" y="1870"/>
                  </a:cubicBezTo>
                  <a:cubicBezTo>
                    <a:pt x="1313" y="1673"/>
                    <a:pt x="1409" y="1476"/>
                    <a:pt x="1504" y="1279"/>
                  </a:cubicBezTo>
                  <a:cubicBezTo>
                    <a:pt x="1561" y="1166"/>
                    <a:pt x="1747" y="1234"/>
                    <a:pt x="1690" y="1352"/>
                  </a:cubicBezTo>
                  <a:lnTo>
                    <a:pt x="1347" y="2056"/>
                  </a:lnTo>
                  <a:cubicBezTo>
                    <a:pt x="1566" y="2372"/>
                    <a:pt x="1780" y="2693"/>
                    <a:pt x="1792" y="3104"/>
                  </a:cubicBezTo>
                  <a:cubicBezTo>
                    <a:pt x="1792" y="3363"/>
                    <a:pt x="1718" y="3605"/>
                    <a:pt x="1628" y="3847"/>
                  </a:cubicBezTo>
                  <a:cubicBezTo>
                    <a:pt x="1679" y="3802"/>
                    <a:pt x="1730" y="3757"/>
                    <a:pt x="1786" y="3712"/>
                  </a:cubicBezTo>
                  <a:cubicBezTo>
                    <a:pt x="1949" y="3565"/>
                    <a:pt x="2118" y="3425"/>
                    <a:pt x="2287" y="3278"/>
                  </a:cubicBezTo>
                  <a:cubicBezTo>
                    <a:pt x="2383" y="3194"/>
                    <a:pt x="2512" y="3346"/>
                    <a:pt x="2417" y="3430"/>
                  </a:cubicBezTo>
                  <a:cubicBezTo>
                    <a:pt x="2225" y="3594"/>
                    <a:pt x="2034" y="3757"/>
                    <a:pt x="1842" y="3920"/>
                  </a:cubicBezTo>
                  <a:cubicBezTo>
                    <a:pt x="1752" y="3999"/>
                    <a:pt x="1662" y="4089"/>
                    <a:pt x="1561" y="4157"/>
                  </a:cubicBezTo>
                  <a:cubicBezTo>
                    <a:pt x="1538" y="4179"/>
                    <a:pt x="1510" y="4191"/>
                    <a:pt x="1488" y="4196"/>
                  </a:cubicBezTo>
                  <a:cubicBezTo>
                    <a:pt x="1392" y="4433"/>
                    <a:pt x="1302" y="4669"/>
                    <a:pt x="1274" y="4917"/>
                  </a:cubicBezTo>
                  <a:cubicBezTo>
                    <a:pt x="1228" y="5339"/>
                    <a:pt x="1375" y="5728"/>
                    <a:pt x="1578" y="6094"/>
                  </a:cubicBezTo>
                  <a:cubicBezTo>
                    <a:pt x="1820" y="5722"/>
                    <a:pt x="2056" y="5351"/>
                    <a:pt x="2298" y="4979"/>
                  </a:cubicBezTo>
                  <a:cubicBezTo>
                    <a:pt x="2366" y="4872"/>
                    <a:pt x="2529" y="4990"/>
                    <a:pt x="2456" y="5097"/>
                  </a:cubicBezTo>
                  <a:cubicBezTo>
                    <a:pt x="2203" y="5491"/>
                    <a:pt x="1944" y="5891"/>
                    <a:pt x="1690" y="6285"/>
                  </a:cubicBezTo>
                  <a:cubicBezTo>
                    <a:pt x="1814" y="6488"/>
                    <a:pt x="1944" y="6685"/>
                    <a:pt x="2056" y="6877"/>
                  </a:cubicBezTo>
                  <a:cubicBezTo>
                    <a:pt x="2158" y="7051"/>
                    <a:pt x="2248" y="7243"/>
                    <a:pt x="2321" y="7440"/>
                  </a:cubicBezTo>
                  <a:cubicBezTo>
                    <a:pt x="2422" y="7232"/>
                    <a:pt x="2529" y="7023"/>
                    <a:pt x="2631" y="6820"/>
                  </a:cubicBezTo>
                  <a:cubicBezTo>
                    <a:pt x="2687" y="6708"/>
                    <a:pt x="2873" y="6775"/>
                    <a:pt x="2817" y="6888"/>
                  </a:cubicBezTo>
                  <a:lnTo>
                    <a:pt x="2400" y="7716"/>
                  </a:lnTo>
                  <a:cubicBezTo>
                    <a:pt x="2496" y="8116"/>
                    <a:pt x="2467" y="8532"/>
                    <a:pt x="2208" y="8893"/>
                  </a:cubicBezTo>
                  <a:cubicBezTo>
                    <a:pt x="2130" y="8994"/>
                    <a:pt x="1966" y="8882"/>
                    <a:pt x="2045" y="8775"/>
                  </a:cubicBezTo>
                  <a:cubicBezTo>
                    <a:pt x="2265" y="8476"/>
                    <a:pt x="2293" y="8138"/>
                    <a:pt x="2220" y="7800"/>
                  </a:cubicBezTo>
                  <a:cubicBezTo>
                    <a:pt x="1887" y="7603"/>
                    <a:pt x="1561" y="7412"/>
                    <a:pt x="1228" y="7215"/>
                  </a:cubicBezTo>
                  <a:cubicBezTo>
                    <a:pt x="1116" y="7153"/>
                    <a:pt x="1234" y="6989"/>
                    <a:pt x="1341" y="7051"/>
                  </a:cubicBezTo>
                  <a:cubicBezTo>
                    <a:pt x="1611" y="7209"/>
                    <a:pt x="1876" y="7367"/>
                    <a:pt x="2141" y="7524"/>
                  </a:cubicBezTo>
                  <a:cubicBezTo>
                    <a:pt x="2056" y="7294"/>
                    <a:pt x="1944" y="7068"/>
                    <a:pt x="1820" y="6871"/>
                  </a:cubicBezTo>
                  <a:cubicBezTo>
                    <a:pt x="1718" y="6702"/>
                    <a:pt x="1606" y="6528"/>
                    <a:pt x="1504" y="6353"/>
                  </a:cubicBezTo>
                  <a:cubicBezTo>
                    <a:pt x="1082" y="6038"/>
                    <a:pt x="665" y="5717"/>
                    <a:pt x="243" y="5401"/>
                  </a:cubicBezTo>
                  <a:cubicBezTo>
                    <a:pt x="142" y="5323"/>
                    <a:pt x="254" y="5159"/>
                    <a:pt x="356" y="5238"/>
                  </a:cubicBezTo>
                  <a:cubicBezTo>
                    <a:pt x="665" y="5469"/>
                    <a:pt x="975" y="5705"/>
                    <a:pt x="1279" y="5936"/>
                  </a:cubicBezTo>
                  <a:cubicBezTo>
                    <a:pt x="1133" y="5615"/>
                    <a:pt x="1037" y="5283"/>
                    <a:pt x="1076" y="4917"/>
                  </a:cubicBezTo>
                  <a:cubicBezTo>
                    <a:pt x="1099" y="4652"/>
                    <a:pt x="1195" y="4405"/>
                    <a:pt x="1302" y="4157"/>
                  </a:cubicBezTo>
                  <a:cubicBezTo>
                    <a:pt x="1228" y="4100"/>
                    <a:pt x="1172" y="4005"/>
                    <a:pt x="1121" y="3932"/>
                  </a:cubicBezTo>
                  <a:cubicBezTo>
                    <a:pt x="1048" y="3830"/>
                    <a:pt x="969" y="3729"/>
                    <a:pt x="896" y="3622"/>
                  </a:cubicBezTo>
                  <a:lnTo>
                    <a:pt x="446" y="2991"/>
                  </a:lnTo>
                  <a:cubicBezTo>
                    <a:pt x="367" y="2890"/>
                    <a:pt x="519" y="2760"/>
                    <a:pt x="592" y="2867"/>
                  </a:cubicBezTo>
                  <a:cubicBezTo>
                    <a:pt x="851" y="3216"/>
                    <a:pt x="1099" y="3571"/>
                    <a:pt x="1358" y="3920"/>
                  </a:cubicBezTo>
                  <a:cubicBezTo>
                    <a:pt x="1364" y="3932"/>
                    <a:pt x="1369" y="3943"/>
                    <a:pt x="1381" y="3960"/>
                  </a:cubicBezTo>
                  <a:cubicBezTo>
                    <a:pt x="1499" y="3678"/>
                    <a:pt x="1600" y="3391"/>
                    <a:pt x="1595" y="3087"/>
                  </a:cubicBezTo>
                  <a:cubicBezTo>
                    <a:pt x="1583" y="2715"/>
                    <a:pt x="1375" y="2417"/>
                    <a:pt x="1161" y="2124"/>
                  </a:cubicBezTo>
                  <a:lnTo>
                    <a:pt x="119" y="1662"/>
                  </a:lnTo>
                  <a:cubicBezTo>
                    <a:pt x="1" y="1606"/>
                    <a:pt x="68" y="1420"/>
                    <a:pt x="187" y="147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5"/>
            <p:cNvSpPr/>
            <p:nvPr/>
          </p:nvSpPr>
          <p:spPr>
            <a:xfrm>
              <a:off x="469913" y="1954080"/>
              <a:ext cx="1267916" cy="830287"/>
            </a:xfrm>
            <a:custGeom>
              <a:avLst/>
              <a:gdLst/>
              <a:ahLst/>
              <a:cxnLst/>
              <a:rect l="l" t="t" r="r" b="b"/>
              <a:pathLst>
                <a:path w="9135" h="5982" extrusionOk="0">
                  <a:moveTo>
                    <a:pt x="2912" y="4551"/>
                  </a:moveTo>
                  <a:cubicBezTo>
                    <a:pt x="3154" y="4602"/>
                    <a:pt x="3351" y="4731"/>
                    <a:pt x="3526" y="4900"/>
                  </a:cubicBezTo>
                  <a:cubicBezTo>
                    <a:pt x="3841" y="5199"/>
                    <a:pt x="4077" y="5598"/>
                    <a:pt x="4472" y="5807"/>
                  </a:cubicBezTo>
                  <a:cubicBezTo>
                    <a:pt x="4798" y="5981"/>
                    <a:pt x="5164" y="5931"/>
                    <a:pt x="5491" y="5784"/>
                  </a:cubicBezTo>
                  <a:cubicBezTo>
                    <a:pt x="5812" y="5643"/>
                    <a:pt x="6105" y="5435"/>
                    <a:pt x="6448" y="5334"/>
                  </a:cubicBezTo>
                  <a:cubicBezTo>
                    <a:pt x="6640" y="5283"/>
                    <a:pt x="6837" y="5277"/>
                    <a:pt x="7028" y="5339"/>
                  </a:cubicBezTo>
                  <a:cubicBezTo>
                    <a:pt x="7259" y="5412"/>
                    <a:pt x="7468" y="5548"/>
                    <a:pt x="7704" y="5610"/>
                  </a:cubicBezTo>
                  <a:cubicBezTo>
                    <a:pt x="8098" y="5722"/>
                    <a:pt x="8538" y="5604"/>
                    <a:pt x="8819" y="5300"/>
                  </a:cubicBezTo>
                  <a:cubicBezTo>
                    <a:pt x="9050" y="5046"/>
                    <a:pt x="9135" y="4692"/>
                    <a:pt x="9073" y="4359"/>
                  </a:cubicBezTo>
                  <a:cubicBezTo>
                    <a:pt x="9090" y="4033"/>
                    <a:pt x="9011" y="3706"/>
                    <a:pt x="8847" y="3419"/>
                  </a:cubicBezTo>
                  <a:cubicBezTo>
                    <a:pt x="8617" y="3030"/>
                    <a:pt x="8228" y="2743"/>
                    <a:pt x="7789" y="2631"/>
                  </a:cubicBezTo>
                  <a:cubicBezTo>
                    <a:pt x="7338" y="2512"/>
                    <a:pt x="6826" y="2631"/>
                    <a:pt x="6403" y="2394"/>
                  </a:cubicBezTo>
                  <a:cubicBezTo>
                    <a:pt x="6026" y="2180"/>
                    <a:pt x="5818" y="1763"/>
                    <a:pt x="5559" y="1437"/>
                  </a:cubicBezTo>
                  <a:cubicBezTo>
                    <a:pt x="5311" y="1127"/>
                    <a:pt x="5001" y="890"/>
                    <a:pt x="4584" y="902"/>
                  </a:cubicBezTo>
                  <a:cubicBezTo>
                    <a:pt x="4207" y="913"/>
                    <a:pt x="3858" y="1093"/>
                    <a:pt x="3481" y="1144"/>
                  </a:cubicBezTo>
                  <a:cubicBezTo>
                    <a:pt x="3278" y="1172"/>
                    <a:pt x="3081" y="1149"/>
                    <a:pt x="2901" y="1054"/>
                  </a:cubicBezTo>
                  <a:cubicBezTo>
                    <a:pt x="2687" y="947"/>
                    <a:pt x="2512" y="761"/>
                    <a:pt x="2343" y="598"/>
                  </a:cubicBezTo>
                  <a:cubicBezTo>
                    <a:pt x="2028" y="288"/>
                    <a:pt x="1690" y="1"/>
                    <a:pt x="1217" y="12"/>
                  </a:cubicBezTo>
                  <a:cubicBezTo>
                    <a:pt x="817" y="17"/>
                    <a:pt x="423" y="220"/>
                    <a:pt x="214" y="575"/>
                  </a:cubicBezTo>
                  <a:cubicBezTo>
                    <a:pt x="17" y="919"/>
                    <a:pt x="0" y="1363"/>
                    <a:pt x="175" y="1718"/>
                  </a:cubicBezTo>
                  <a:cubicBezTo>
                    <a:pt x="282" y="1932"/>
                    <a:pt x="456" y="2079"/>
                    <a:pt x="620" y="2248"/>
                  </a:cubicBezTo>
                  <a:cubicBezTo>
                    <a:pt x="766" y="2400"/>
                    <a:pt x="868" y="2569"/>
                    <a:pt x="896" y="2783"/>
                  </a:cubicBezTo>
                  <a:cubicBezTo>
                    <a:pt x="952" y="3154"/>
                    <a:pt x="856" y="3554"/>
                    <a:pt x="1014" y="3903"/>
                  </a:cubicBezTo>
                  <a:cubicBezTo>
                    <a:pt x="1217" y="4354"/>
                    <a:pt x="1746" y="4466"/>
                    <a:pt x="2191" y="4489"/>
                  </a:cubicBezTo>
                  <a:cubicBezTo>
                    <a:pt x="2433" y="4495"/>
                    <a:pt x="2675" y="4495"/>
                    <a:pt x="2912" y="45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5"/>
            <p:cNvSpPr/>
            <p:nvPr/>
          </p:nvSpPr>
          <p:spPr>
            <a:xfrm>
              <a:off x="559714" y="2045546"/>
              <a:ext cx="1118708" cy="605851"/>
            </a:xfrm>
            <a:custGeom>
              <a:avLst/>
              <a:gdLst/>
              <a:ahLst/>
              <a:cxnLst/>
              <a:rect l="l" t="t" r="r" b="b"/>
              <a:pathLst>
                <a:path w="8060" h="4365" extrusionOk="0">
                  <a:moveTo>
                    <a:pt x="654" y="1943"/>
                  </a:moveTo>
                  <a:lnTo>
                    <a:pt x="1341" y="1482"/>
                  </a:lnTo>
                  <a:cubicBezTo>
                    <a:pt x="1245" y="1482"/>
                    <a:pt x="1155" y="1482"/>
                    <a:pt x="1060" y="1470"/>
                  </a:cubicBezTo>
                  <a:cubicBezTo>
                    <a:pt x="744" y="1431"/>
                    <a:pt x="457" y="1284"/>
                    <a:pt x="266" y="1020"/>
                  </a:cubicBezTo>
                  <a:cubicBezTo>
                    <a:pt x="80" y="766"/>
                    <a:pt x="1" y="428"/>
                    <a:pt x="74" y="119"/>
                  </a:cubicBezTo>
                  <a:cubicBezTo>
                    <a:pt x="74" y="107"/>
                    <a:pt x="80" y="102"/>
                    <a:pt x="85" y="91"/>
                  </a:cubicBezTo>
                  <a:cubicBezTo>
                    <a:pt x="91" y="79"/>
                    <a:pt x="91" y="74"/>
                    <a:pt x="97" y="62"/>
                  </a:cubicBezTo>
                  <a:cubicBezTo>
                    <a:pt x="136" y="0"/>
                    <a:pt x="209" y="17"/>
                    <a:pt x="243" y="62"/>
                  </a:cubicBezTo>
                  <a:cubicBezTo>
                    <a:pt x="266" y="79"/>
                    <a:pt x="277" y="102"/>
                    <a:pt x="271" y="141"/>
                  </a:cubicBezTo>
                  <a:cubicBezTo>
                    <a:pt x="271" y="141"/>
                    <a:pt x="271" y="141"/>
                    <a:pt x="271" y="141"/>
                  </a:cubicBezTo>
                  <a:lnTo>
                    <a:pt x="271" y="141"/>
                  </a:lnTo>
                  <a:cubicBezTo>
                    <a:pt x="204" y="434"/>
                    <a:pt x="277" y="744"/>
                    <a:pt x="474" y="969"/>
                  </a:cubicBezTo>
                  <a:cubicBezTo>
                    <a:pt x="671" y="1200"/>
                    <a:pt x="958" y="1273"/>
                    <a:pt x="1251" y="1284"/>
                  </a:cubicBezTo>
                  <a:cubicBezTo>
                    <a:pt x="1347" y="1290"/>
                    <a:pt x="1443" y="1284"/>
                    <a:pt x="1538" y="1284"/>
                  </a:cubicBezTo>
                  <a:cubicBezTo>
                    <a:pt x="1426" y="1099"/>
                    <a:pt x="1307" y="907"/>
                    <a:pt x="1195" y="721"/>
                  </a:cubicBezTo>
                  <a:cubicBezTo>
                    <a:pt x="1127" y="614"/>
                    <a:pt x="1279" y="496"/>
                    <a:pt x="1347" y="603"/>
                  </a:cubicBezTo>
                  <a:lnTo>
                    <a:pt x="1764" y="1273"/>
                  </a:lnTo>
                  <a:cubicBezTo>
                    <a:pt x="2152" y="1251"/>
                    <a:pt x="2535" y="1239"/>
                    <a:pt x="2884" y="1448"/>
                  </a:cubicBezTo>
                  <a:cubicBezTo>
                    <a:pt x="3109" y="1583"/>
                    <a:pt x="3278" y="1774"/>
                    <a:pt x="3430" y="1977"/>
                  </a:cubicBezTo>
                  <a:cubicBezTo>
                    <a:pt x="3419" y="1910"/>
                    <a:pt x="3408" y="1842"/>
                    <a:pt x="3402" y="1780"/>
                  </a:cubicBezTo>
                  <a:cubicBezTo>
                    <a:pt x="3369" y="1560"/>
                    <a:pt x="3335" y="1341"/>
                    <a:pt x="3301" y="1121"/>
                  </a:cubicBezTo>
                  <a:cubicBezTo>
                    <a:pt x="3284" y="992"/>
                    <a:pt x="3476" y="969"/>
                    <a:pt x="3498" y="1093"/>
                  </a:cubicBezTo>
                  <a:cubicBezTo>
                    <a:pt x="3532" y="1341"/>
                    <a:pt x="3571" y="1589"/>
                    <a:pt x="3611" y="1836"/>
                  </a:cubicBezTo>
                  <a:cubicBezTo>
                    <a:pt x="3628" y="1960"/>
                    <a:pt x="3656" y="2079"/>
                    <a:pt x="3661" y="2202"/>
                  </a:cubicBezTo>
                  <a:cubicBezTo>
                    <a:pt x="3667" y="2231"/>
                    <a:pt x="3661" y="2259"/>
                    <a:pt x="3656" y="2287"/>
                  </a:cubicBezTo>
                  <a:cubicBezTo>
                    <a:pt x="3802" y="2495"/>
                    <a:pt x="3954" y="2692"/>
                    <a:pt x="4151" y="2850"/>
                  </a:cubicBezTo>
                  <a:cubicBezTo>
                    <a:pt x="4484" y="3115"/>
                    <a:pt x="4895" y="3194"/>
                    <a:pt x="5311" y="3216"/>
                  </a:cubicBezTo>
                  <a:cubicBezTo>
                    <a:pt x="5126" y="2816"/>
                    <a:pt x="4934" y="2416"/>
                    <a:pt x="4748" y="2017"/>
                  </a:cubicBezTo>
                  <a:cubicBezTo>
                    <a:pt x="4692" y="1904"/>
                    <a:pt x="4878" y="1825"/>
                    <a:pt x="4928" y="1943"/>
                  </a:cubicBezTo>
                  <a:cubicBezTo>
                    <a:pt x="5131" y="2366"/>
                    <a:pt x="5334" y="2794"/>
                    <a:pt x="5531" y="3222"/>
                  </a:cubicBezTo>
                  <a:cubicBezTo>
                    <a:pt x="5768" y="3227"/>
                    <a:pt x="6004" y="3222"/>
                    <a:pt x="6229" y="3227"/>
                  </a:cubicBezTo>
                  <a:cubicBezTo>
                    <a:pt x="6432" y="3233"/>
                    <a:pt x="6640" y="3256"/>
                    <a:pt x="6843" y="3301"/>
                  </a:cubicBezTo>
                  <a:lnTo>
                    <a:pt x="6483" y="2709"/>
                  </a:lnTo>
                  <a:cubicBezTo>
                    <a:pt x="6415" y="2602"/>
                    <a:pt x="6573" y="2478"/>
                    <a:pt x="6640" y="2585"/>
                  </a:cubicBezTo>
                  <a:cubicBezTo>
                    <a:pt x="6798" y="2850"/>
                    <a:pt x="6961" y="3115"/>
                    <a:pt x="7119" y="3379"/>
                  </a:cubicBezTo>
                  <a:cubicBezTo>
                    <a:pt x="7513" y="3515"/>
                    <a:pt x="7851" y="3757"/>
                    <a:pt x="8015" y="4168"/>
                  </a:cubicBezTo>
                  <a:cubicBezTo>
                    <a:pt x="8060" y="4286"/>
                    <a:pt x="7879" y="4365"/>
                    <a:pt x="7834" y="4247"/>
                  </a:cubicBezTo>
                  <a:cubicBezTo>
                    <a:pt x="7694" y="3898"/>
                    <a:pt x="7423" y="3695"/>
                    <a:pt x="7097" y="3577"/>
                  </a:cubicBezTo>
                  <a:cubicBezTo>
                    <a:pt x="6759" y="3751"/>
                    <a:pt x="6415" y="3931"/>
                    <a:pt x="6077" y="4106"/>
                  </a:cubicBezTo>
                  <a:cubicBezTo>
                    <a:pt x="5965" y="4168"/>
                    <a:pt x="5886" y="3982"/>
                    <a:pt x="5998" y="3926"/>
                  </a:cubicBezTo>
                  <a:cubicBezTo>
                    <a:pt x="6274" y="3785"/>
                    <a:pt x="6550" y="3638"/>
                    <a:pt x="6821" y="3498"/>
                  </a:cubicBezTo>
                  <a:cubicBezTo>
                    <a:pt x="6579" y="3441"/>
                    <a:pt x="6331" y="3424"/>
                    <a:pt x="6100" y="3419"/>
                  </a:cubicBezTo>
                  <a:cubicBezTo>
                    <a:pt x="5897" y="3419"/>
                    <a:pt x="5694" y="3419"/>
                    <a:pt x="5492" y="3413"/>
                  </a:cubicBezTo>
                  <a:cubicBezTo>
                    <a:pt x="4996" y="3605"/>
                    <a:pt x="4506" y="3791"/>
                    <a:pt x="4016" y="3976"/>
                  </a:cubicBezTo>
                  <a:cubicBezTo>
                    <a:pt x="3898" y="4021"/>
                    <a:pt x="3819" y="3841"/>
                    <a:pt x="3937" y="3796"/>
                  </a:cubicBezTo>
                  <a:cubicBezTo>
                    <a:pt x="4298" y="3661"/>
                    <a:pt x="4658" y="3520"/>
                    <a:pt x="5019" y="3385"/>
                  </a:cubicBezTo>
                  <a:cubicBezTo>
                    <a:pt x="4669" y="3340"/>
                    <a:pt x="4337" y="3244"/>
                    <a:pt x="4050" y="3019"/>
                  </a:cubicBezTo>
                  <a:cubicBezTo>
                    <a:pt x="3836" y="2856"/>
                    <a:pt x="3678" y="2642"/>
                    <a:pt x="3521" y="2422"/>
                  </a:cubicBezTo>
                  <a:cubicBezTo>
                    <a:pt x="3430" y="2456"/>
                    <a:pt x="3329" y="2450"/>
                    <a:pt x="3233" y="2456"/>
                  </a:cubicBezTo>
                  <a:lnTo>
                    <a:pt x="2856" y="2484"/>
                  </a:lnTo>
                  <a:cubicBezTo>
                    <a:pt x="2597" y="2501"/>
                    <a:pt x="2338" y="2518"/>
                    <a:pt x="2079" y="2535"/>
                  </a:cubicBezTo>
                  <a:cubicBezTo>
                    <a:pt x="1955" y="2540"/>
                    <a:pt x="1927" y="2343"/>
                    <a:pt x="2051" y="2338"/>
                  </a:cubicBezTo>
                  <a:cubicBezTo>
                    <a:pt x="2484" y="2309"/>
                    <a:pt x="2918" y="2281"/>
                    <a:pt x="3352" y="2253"/>
                  </a:cubicBezTo>
                  <a:cubicBezTo>
                    <a:pt x="3363" y="2253"/>
                    <a:pt x="3380" y="2253"/>
                    <a:pt x="3397" y="2253"/>
                  </a:cubicBezTo>
                  <a:cubicBezTo>
                    <a:pt x="3222" y="2000"/>
                    <a:pt x="3031" y="1763"/>
                    <a:pt x="2766" y="1605"/>
                  </a:cubicBezTo>
                  <a:cubicBezTo>
                    <a:pt x="2451" y="1420"/>
                    <a:pt x="2085" y="1437"/>
                    <a:pt x="1724" y="1459"/>
                  </a:cubicBezTo>
                  <a:cubicBezTo>
                    <a:pt x="1409" y="1673"/>
                    <a:pt x="1093" y="1887"/>
                    <a:pt x="778" y="2101"/>
                  </a:cubicBezTo>
                  <a:cubicBezTo>
                    <a:pt x="671" y="2174"/>
                    <a:pt x="553" y="2017"/>
                    <a:pt x="654" y="194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5"/>
            <p:cNvSpPr/>
            <p:nvPr/>
          </p:nvSpPr>
          <p:spPr>
            <a:xfrm>
              <a:off x="1246892" y="1958799"/>
              <a:ext cx="2947644" cy="2107363"/>
            </a:xfrm>
            <a:custGeom>
              <a:avLst/>
              <a:gdLst/>
              <a:ahLst/>
              <a:cxnLst/>
              <a:rect l="l" t="t" r="r" b="b"/>
              <a:pathLst>
                <a:path w="21237" h="15183" extrusionOk="0">
                  <a:moveTo>
                    <a:pt x="21237" y="15183"/>
                  </a:moveTo>
                  <a:lnTo>
                    <a:pt x="0" y="15183"/>
                  </a:lnTo>
                  <a:lnTo>
                    <a:pt x="0" y="0"/>
                  </a:lnTo>
                  <a:lnTo>
                    <a:pt x="212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5"/>
            <p:cNvSpPr/>
            <p:nvPr/>
          </p:nvSpPr>
          <p:spPr>
            <a:xfrm>
              <a:off x="1320315" y="1959631"/>
              <a:ext cx="2874219" cy="2106530"/>
            </a:xfrm>
            <a:custGeom>
              <a:avLst/>
              <a:gdLst/>
              <a:ahLst/>
              <a:cxnLst/>
              <a:rect l="l" t="t" r="r" b="b"/>
              <a:pathLst>
                <a:path w="20708" h="15177" extrusionOk="0">
                  <a:moveTo>
                    <a:pt x="20708" y="15177"/>
                  </a:moveTo>
                  <a:lnTo>
                    <a:pt x="0" y="15177"/>
                  </a:lnTo>
                  <a:lnTo>
                    <a:pt x="0" y="0"/>
                  </a:lnTo>
                  <a:lnTo>
                    <a:pt x="207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5"/>
            <p:cNvSpPr/>
            <p:nvPr/>
          </p:nvSpPr>
          <p:spPr>
            <a:xfrm>
              <a:off x="1370282" y="2072889"/>
              <a:ext cx="2774286" cy="1931646"/>
            </a:xfrm>
            <a:custGeom>
              <a:avLst/>
              <a:gdLst/>
              <a:ahLst/>
              <a:cxnLst/>
              <a:rect l="l" t="t" r="r" b="b"/>
              <a:pathLst>
                <a:path w="19988" h="13917" extrusionOk="0">
                  <a:moveTo>
                    <a:pt x="19987" y="13916"/>
                  </a:moveTo>
                  <a:lnTo>
                    <a:pt x="1" y="13916"/>
                  </a:lnTo>
                  <a:lnTo>
                    <a:pt x="1" y="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5"/>
            <p:cNvSpPr/>
            <p:nvPr/>
          </p:nvSpPr>
          <p:spPr>
            <a:xfrm>
              <a:off x="2112840" y="4066005"/>
              <a:ext cx="1727613" cy="515355"/>
            </a:xfrm>
            <a:custGeom>
              <a:avLst/>
              <a:gdLst/>
              <a:ahLst/>
              <a:cxnLst/>
              <a:rect l="l" t="t" r="r" b="b"/>
              <a:pathLst>
                <a:path w="12447" h="3713" extrusionOk="0">
                  <a:moveTo>
                    <a:pt x="1043" y="1"/>
                  </a:moveTo>
                  <a:cubicBezTo>
                    <a:pt x="1043" y="1"/>
                    <a:pt x="1" y="575"/>
                    <a:pt x="1" y="3712"/>
                  </a:cubicBezTo>
                  <a:lnTo>
                    <a:pt x="12446" y="3712"/>
                  </a:lnTo>
                  <a:lnTo>
                    <a:pt x="12446" y="2800"/>
                  </a:lnTo>
                  <a:lnTo>
                    <a:pt x="5666" y="2800"/>
                  </a:lnTo>
                  <a:cubicBezTo>
                    <a:pt x="5666" y="2800"/>
                    <a:pt x="5469" y="1448"/>
                    <a:pt x="64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5"/>
            <p:cNvSpPr/>
            <p:nvPr/>
          </p:nvSpPr>
          <p:spPr>
            <a:xfrm>
              <a:off x="2128524" y="4066005"/>
              <a:ext cx="885667" cy="287866"/>
            </a:xfrm>
            <a:custGeom>
              <a:avLst/>
              <a:gdLst/>
              <a:ahLst/>
              <a:cxnLst/>
              <a:rect l="l" t="t" r="r" b="b"/>
              <a:pathLst>
                <a:path w="6381" h="2074" extrusionOk="0">
                  <a:moveTo>
                    <a:pt x="6381" y="1"/>
                  </a:moveTo>
                  <a:lnTo>
                    <a:pt x="0" y="2073"/>
                  </a:lnTo>
                  <a:cubicBezTo>
                    <a:pt x="0" y="2073"/>
                    <a:pt x="192" y="536"/>
                    <a:pt x="9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5"/>
            <p:cNvSpPr/>
            <p:nvPr/>
          </p:nvSpPr>
          <p:spPr>
            <a:xfrm>
              <a:off x="2115199" y="4454496"/>
              <a:ext cx="1725254" cy="36087"/>
            </a:xfrm>
            <a:custGeom>
              <a:avLst/>
              <a:gdLst/>
              <a:ahLst/>
              <a:cxnLst/>
              <a:rect l="l" t="t" r="r" b="b"/>
              <a:pathLst>
                <a:path w="12430" h="260" extrusionOk="0">
                  <a:moveTo>
                    <a:pt x="1" y="260"/>
                  </a:moveTo>
                  <a:lnTo>
                    <a:pt x="12429" y="260"/>
                  </a:lnTo>
                  <a:lnTo>
                    <a:pt x="1242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5"/>
            <p:cNvSpPr/>
            <p:nvPr/>
          </p:nvSpPr>
          <p:spPr>
            <a:xfrm>
              <a:off x="2664692" y="1979063"/>
              <a:ext cx="78282" cy="77588"/>
            </a:xfrm>
            <a:custGeom>
              <a:avLst/>
              <a:gdLst/>
              <a:ahLst/>
              <a:cxnLst/>
              <a:rect l="l" t="t" r="r" b="b"/>
              <a:pathLst>
                <a:path w="564" h="559" extrusionOk="0">
                  <a:moveTo>
                    <a:pt x="564" y="282"/>
                  </a:moveTo>
                  <a:cubicBezTo>
                    <a:pt x="564" y="434"/>
                    <a:pt x="440" y="558"/>
                    <a:pt x="282" y="558"/>
                  </a:cubicBezTo>
                  <a:cubicBezTo>
                    <a:pt x="130" y="558"/>
                    <a:pt x="1" y="434"/>
                    <a:pt x="1" y="282"/>
                  </a:cubicBezTo>
                  <a:cubicBezTo>
                    <a:pt x="1" y="125"/>
                    <a:pt x="130" y="1"/>
                    <a:pt x="282" y="1"/>
                  </a:cubicBezTo>
                  <a:cubicBezTo>
                    <a:pt x="440" y="1"/>
                    <a:pt x="564" y="125"/>
                    <a:pt x="564" y="282"/>
                  </a:cubicBezTo>
                  <a:close/>
                </a:path>
              </a:pathLst>
            </a:custGeom>
            <a:solidFill>
              <a:srgbClr val="8E8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5"/>
            <p:cNvSpPr/>
            <p:nvPr/>
          </p:nvSpPr>
          <p:spPr>
            <a:xfrm>
              <a:off x="1481319" y="2258182"/>
              <a:ext cx="583227" cy="518270"/>
            </a:xfrm>
            <a:custGeom>
              <a:avLst/>
              <a:gdLst/>
              <a:ahLst/>
              <a:cxnLst/>
              <a:rect l="l" t="t" r="r" b="b"/>
              <a:pathLst>
                <a:path w="4202" h="3734" extrusionOk="0">
                  <a:moveTo>
                    <a:pt x="4202" y="0"/>
                  </a:moveTo>
                  <a:lnTo>
                    <a:pt x="4202" y="3734"/>
                  </a:lnTo>
                  <a:lnTo>
                    <a:pt x="0" y="3734"/>
                  </a:lnTo>
                  <a:lnTo>
                    <a:pt x="0" y="648"/>
                  </a:lnTo>
                  <a:lnTo>
                    <a:pt x="1639" y="648"/>
                  </a:lnTo>
                  <a:lnTo>
                    <a:pt x="1791" y="0"/>
                  </a:lnTo>
                  <a:close/>
                </a:path>
              </a:pathLst>
            </a:custGeom>
            <a:solidFill>
              <a:srgbClr val="DFAF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5"/>
            <p:cNvSpPr/>
            <p:nvPr/>
          </p:nvSpPr>
          <p:spPr>
            <a:xfrm>
              <a:off x="1481319" y="2347984"/>
              <a:ext cx="645825" cy="428468"/>
            </a:xfrm>
            <a:custGeom>
              <a:avLst/>
              <a:gdLst/>
              <a:ahLst/>
              <a:cxnLst/>
              <a:rect l="l" t="t" r="r" b="b"/>
              <a:pathLst>
                <a:path w="4653" h="3087" extrusionOk="0">
                  <a:moveTo>
                    <a:pt x="4202" y="3087"/>
                  </a:moveTo>
                  <a:lnTo>
                    <a:pt x="0" y="3087"/>
                  </a:lnTo>
                  <a:lnTo>
                    <a:pt x="451" y="1"/>
                  </a:lnTo>
                  <a:lnTo>
                    <a:pt x="46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5"/>
            <p:cNvSpPr/>
            <p:nvPr/>
          </p:nvSpPr>
          <p:spPr>
            <a:xfrm>
              <a:off x="1481319" y="2831134"/>
              <a:ext cx="583227" cy="518270"/>
            </a:xfrm>
            <a:custGeom>
              <a:avLst/>
              <a:gdLst/>
              <a:ahLst/>
              <a:cxnLst/>
              <a:rect l="l" t="t" r="r" b="b"/>
              <a:pathLst>
                <a:path w="4202" h="3734" extrusionOk="0">
                  <a:moveTo>
                    <a:pt x="4202" y="0"/>
                  </a:moveTo>
                  <a:lnTo>
                    <a:pt x="4202" y="3734"/>
                  </a:lnTo>
                  <a:lnTo>
                    <a:pt x="0" y="3734"/>
                  </a:lnTo>
                  <a:lnTo>
                    <a:pt x="0" y="648"/>
                  </a:lnTo>
                  <a:lnTo>
                    <a:pt x="1639" y="648"/>
                  </a:lnTo>
                  <a:lnTo>
                    <a:pt x="1791" y="0"/>
                  </a:lnTo>
                  <a:close/>
                </a:path>
              </a:pathLst>
            </a:custGeom>
            <a:solidFill>
              <a:srgbClr val="DFAF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5"/>
            <p:cNvSpPr/>
            <p:nvPr/>
          </p:nvSpPr>
          <p:spPr>
            <a:xfrm>
              <a:off x="1481319" y="2920935"/>
              <a:ext cx="645825" cy="428468"/>
            </a:xfrm>
            <a:custGeom>
              <a:avLst/>
              <a:gdLst/>
              <a:ahLst/>
              <a:cxnLst/>
              <a:rect l="l" t="t" r="r" b="b"/>
              <a:pathLst>
                <a:path w="4653" h="3087" extrusionOk="0">
                  <a:moveTo>
                    <a:pt x="4202" y="3087"/>
                  </a:moveTo>
                  <a:lnTo>
                    <a:pt x="0" y="3087"/>
                  </a:lnTo>
                  <a:lnTo>
                    <a:pt x="451" y="1"/>
                  </a:lnTo>
                  <a:lnTo>
                    <a:pt x="46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5"/>
            <p:cNvSpPr/>
            <p:nvPr/>
          </p:nvSpPr>
          <p:spPr>
            <a:xfrm>
              <a:off x="1500056" y="3424350"/>
              <a:ext cx="583227" cy="518409"/>
            </a:xfrm>
            <a:custGeom>
              <a:avLst/>
              <a:gdLst/>
              <a:ahLst/>
              <a:cxnLst/>
              <a:rect l="l" t="t" r="r" b="b"/>
              <a:pathLst>
                <a:path w="4202" h="3735" extrusionOk="0">
                  <a:moveTo>
                    <a:pt x="4202" y="1"/>
                  </a:moveTo>
                  <a:lnTo>
                    <a:pt x="4202" y="3734"/>
                  </a:lnTo>
                  <a:lnTo>
                    <a:pt x="1" y="3734"/>
                  </a:lnTo>
                  <a:lnTo>
                    <a:pt x="1" y="648"/>
                  </a:lnTo>
                  <a:lnTo>
                    <a:pt x="1634" y="648"/>
                  </a:lnTo>
                  <a:lnTo>
                    <a:pt x="1791" y="1"/>
                  </a:lnTo>
                  <a:close/>
                </a:path>
              </a:pathLst>
            </a:custGeom>
            <a:solidFill>
              <a:srgbClr val="DFAF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5"/>
            <p:cNvSpPr/>
            <p:nvPr/>
          </p:nvSpPr>
          <p:spPr>
            <a:xfrm>
              <a:off x="1500056" y="3514290"/>
              <a:ext cx="645825" cy="428468"/>
            </a:xfrm>
            <a:custGeom>
              <a:avLst/>
              <a:gdLst/>
              <a:ahLst/>
              <a:cxnLst/>
              <a:rect l="l" t="t" r="r" b="b"/>
              <a:pathLst>
                <a:path w="4653" h="3087" extrusionOk="0">
                  <a:moveTo>
                    <a:pt x="4202" y="3086"/>
                  </a:moveTo>
                  <a:lnTo>
                    <a:pt x="1" y="3086"/>
                  </a:lnTo>
                  <a:lnTo>
                    <a:pt x="451" y="0"/>
                  </a:lnTo>
                  <a:lnTo>
                    <a:pt x="46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5"/>
            <p:cNvSpPr/>
            <p:nvPr/>
          </p:nvSpPr>
          <p:spPr>
            <a:xfrm>
              <a:off x="2382520" y="3358699"/>
              <a:ext cx="356571" cy="530068"/>
            </a:xfrm>
            <a:custGeom>
              <a:avLst/>
              <a:gdLst/>
              <a:ahLst/>
              <a:cxnLst/>
              <a:rect l="l" t="t" r="r" b="b"/>
              <a:pathLst>
                <a:path w="2569" h="3819" extrusionOk="0">
                  <a:moveTo>
                    <a:pt x="2569" y="3819"/>
                  </a:moveTo>
                  <a:lnTo>
                    <a:pt x="1" y="3819"/>
                  </a:lnTo>
                  <a:lnTo>
                    <a:pt x="1" y="0"/>
                  </a:lnTo>
                  <a:lnTo>
                    <a:pt x="25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5"/>
            <p:cNvSpPr/>
            <p:nvPr/>
          </p:nvSpPr>
          <p:spPr>
            <a:xfrm>
              <a:off x="2414582" y="3330523"/>
              <a:ext cx="357404" cy="530068"/>
            </a:xfrm>
            <a:custGeom>
              <a:avLst/>
              <a:gdLst/>
              <a:ahLst/>
              <a:cxnLst/>
              <a:rect l="l" t="t" r="r" b="b"/>
              <a:pathLst>
                <a:path w="2575" h="3819" extrusionOk="0">
                  <a:moveTo>
                    <a:pt x="2574" y="3819"/>
                  </a:moveTo>
                  <a:lnTo>
                    <a:pt x="1" y="3819"/>
                  </a:lnTo>
                  <a:lnTo>
                    <a:pt x="1" y="1"/>
                  </a:lnTo>
                  <a:lnTo>
                    <a:pt x="2574" y="1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5"/>
            <p:cNvSpPr/>
            <p:nvPr/>
          </p:nvSpPr>
          <p:spPr>
            <a:xfrm>
              <a:off x="2456082" y="3295408"/>
              <a:ext cx="357265" cy="530901"/>
            </a:xfrm>
            <a:custGeom>
              <a:avLst/>
              <a:gdLst/>
              <a:ahLst/>
              <a:cxnLst/>
              <a:rect l="l" t="t" r="r" b="b"/>
              <a:pathLst>
                <a:path w="2574" h="3825" extrusionOk="0">
                  <a:moveTo>
                    <a:pt x="2574" y="3824"/>
                  </a:moveTo>
                  <a:lnTo>
                    <a:pt x="0" y="3824"/>
                  </a:lnTo>
                  <a:lnTo>
                    <a:pt x="0" y="0"/>
                  </a:lnTo>
                  <a:lnTo>
                    <a:pt x="25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5"/>
            <p:cNvSpPr/>
            <p:nvPr/>
          </p:nvSpPr>
          <p:spPr>
            <a:xfrm>
              <a:off x="2494251" y="3385209"/>
              <a:ext cx="285507" cy="25955"/>
            </a:xfrm>
            <a:custGeom>
              <a:avLst/>
              <a:gdLst/>
              <a:ahLst/>
              <a:cxnLst/>
              <a:rect l="l" t="t" r="r" b="b"/>
              <a:pathLst>
                <a:path w="2057" h="187" extrusionOk="0">
                  <a:moveTo>
                    <a:pt x="1921" y="1"/>
                  </a:moveTo>
                  <a:lnTo>
                    <a:pt x="119" y="1"/>
                  </a:lnTo>
                  <a:cubicBezTo>
                    <a:pt x="1" y="1"/>
                    <a:pt x="18" y="187"/>
                    <a:pt x="136" y="187"/>
                  </a:cubicBezTo>
                  <a:lnTo>
                    <a:pt x="1938" y="187"/>
                  </a:lnTo>
                  <a:cubicBezTo>
                    <a:pt x="2056" y="187"/>
                    <a:pt x="2040" y="1"/>
                    <a:pt x="19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5"/>
            <p:cNvSpPr/>
            <p:nvPr/>
          </p:nvSpPr>
          <p:spPr>
            <a:xfrm>
              <a:off x="2494251" y="3454885"/>
              <a:ext cx="285507" cy="25816"/>
            </a:xfrm>
            <a:custGeom>
              <a:avLst/>
              <a:gdLst/>
              <a:ahLst/>
              <a:cxnLst/>
              <a:rect l="l" t="t" r="r" b="b"/>
              <a:pathLst>
                <a:path w="2057" h="186" extrusionOk="0">
                  <a:moveTo>
                    <a:pt x="1921" y="0"/>
                  </a:moveTo>
                  <a:lnTo>
                    <a:pt x="119" y="0"/>
                  </a:lnTo>
                  <a:cubicBezTo>
                    <a:pt x="1" y="0"/>
                    <a:pt x="18" y="186"/>
                    <a:pt x="136" y="186"/>
                  </a:cubicBezTo>
                  <a:lnTo>
                    <a:pt x="1938" y="186"/>
                  </a:lnTo>
                  <a:cubicBezTo>
                    <a:pt x="2056" y="186"/>
                    <a:pt x="2040" y="0"/>
                    <a:pt x="1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5"/>
            <p:cNvSpPr/>
            <p:nvPr/>
          </p:nvSpPr>
          <p:spPr>
            <a:xfrm>
              <a:off x="2494251" y="3523589"/>
              <a:ext cx="285507" cy="25955"/>
            </a:xfrm>
            <a:custGeom>
              <a:avLst/>
              <a:gdLst/>
              <a:ahLst/>
              <a:cxnLst/>
              <a:rect l="l" t="t" r="r" b="b"/>
              <a:pathLst>
                <a:path w="2057" h="187" extrusionOk="0">
                  <a:moveTo>
                    <a:pt x="1921" y="1"/>
                  </a:moveTo>
                  <a:lnTo>
                    <a:pt x="119" y="1"/>
                  </a:lnTo>
                  <a:cubicBezTo>
                    <a:pt x="1" y="1"/>
                    <a:pt x="18" y="187"/>
                    <a:pt x="136" y="187"/>
                  </a:cubicBezTo>
                  <a:lnTo>
                    <a:pt x="1938" y="187"/>
                  </a:lnTo>
                  <a:cubicBezTo>
                    <a:pt x="2056" y="187"/>
                    <a:pt x="2040" y="1"/>
                    <a:pt x="19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5"/>
            <p:cNvSpPr/>
            <p:nvPr/>
          </p:nvSpPr>
          <p:spPr>
            <a:xfrm>
              <a:off x="2494251" y="3593126"/>
              <a:ext cx="285507" cy="25955"/>
            </a:xfrm>
            <a:custGeom>
              <a:avLst/>
              <a:gdLst/>
              <a:ahLst/>
              <a:cxnLst/>
              <a:rect l="l" t="t" r="r" b="b"/>
              <a:pathLst>
                <a:path w="2057" h="187" extrusionOk="0">
                  <a:moveTo>
                    <a:pt x="1921" y="1"/>
                  </a:moveTo>
                  <a:lnTo>
                    <a:pt x="119" y="1"/>
                  </a:lnTo>
                  <a:cubicBezTo>
                    <a:pt x="1" y="1"/>
                    <a:pt x="18" y="187"/>
                    <a:pt x="136" y="187"/>
                  </a:cubicBezTo>
                  <a:lnTo>
                    <a:pt x="1938" y="187"/>
                  </a:lnTo>
                  <a:cubicBezTo>
                    <a:pt x="2056" y="187"/>
                    <a:pt x="2040" y="1"/>
                    <a:pt x="19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5"/>
            <p:cNvSpPr/>
            <p:nvPr/>
          </p:nvSpPr>
          <p:spPr>
            <a:xfrm>
              <a:off x="2495916" y="3652531"/>
              <a:ext cx="286201" cy="25955"/>
            </a:xfrm>
            <a:custGeom>
              <a:avLst/>
              <a:gdLst/>
              <a:ahLst/>
              <a:cxnLst/>
              <a:rect l="l" t="t" r="r" b="b"/>
              <a:pathLst>
                <a:path w="2062" h="187" extrusionOk="0">
                  <a:moveTo>
                    <a:pt x="1921" y="1"/>
                  </a:moveTo>
                  <a:lnTo>
                    <a:pt x="124" y="1"/>
                  </a:lnTo>
                  <a:cubicBezTo>
                    <a:pt x="0" y="1"/>
                    <a:pt x="17" y="187"/>
                    <a:pt x="135" y="187"/>
                  </a:cubicBezTo>
                  <a:lnTo>
                    <a:pt x="1937" y="187"/>
                  </a:lnTo>
                  <a:cubicBezTo>
                    <a:pt x="2061" y="187"/>
                    <a:pt x="2044" y="1"/>
                    <a:pt x="19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5"/>
            <p:cNvSpPr/>
            <p:nvPr/>
          </p:nvSpPr>
          <p:spPr>
            <a:xfrm>
              <a:off x="2505215" y="3722207"/>
              <a:ext cx="286201" cy="25816"/>
            </a:xfrm>
            <a:custGeom>
              <a:avLst/>
              <a:gdLst/>
              <a:ahLst/>
              <a:cxnLst/>
              <a:rect l="l" t="t" r="r" b="b"/>
              <a:pathLst>
                <a:path w="2062" h="186" extrusionOk="0">
                  <a:moveTo>
                    <a:pt x="1921" y="0"/>
                  </a:moveTo>
                  <a:lnTo>
                    <a:pt x="125" y="0"/>
                  </a:lnTo>
                  <a:cubicBezTo>
                    <a:pt x="1" y="0"/>
                    <a:pt x="18" y="186"/>
                    <a:pt x="142" y="186"/>
                  </a:cubicBezTo>
                  <a:lnTo>
                    <a:pt x="1938" y="186"/>
                  </a:lnTo>
                  <a:cubicBezTo>
                    <a:pt x="2062" y="186"/>
                    <a:pt x="2045" y="0"/>
                    <a:pt x="1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3" name="Google Shape;93;p15"/>
            <p:cNvGrpSpPr/>
            <p:nvPr/>
          </p:nvGrpSpPr>
          <p:grpSpPr>
            <a:xfrm>
              <a:off x="2935899" y="3295408"/>
              <a:ext cx="430827" cy="593359"/>
              <a:chOff x="2935899" y="3295408"/>
              <a:chExt cx="430827" cy="593359"/>
            </a:xfrm>
          </p:grpSpPr>
          <p:sp>
            <p:nvSpPr>
              <p:cNvPr id="94" name="Google Shape;94;p15"/>
              <p:cNvSpPr/>
              <p:nvPr/>
            </p:nvSpPr>
            <p:spPr>
              <a:xfrm>
                <a:off x="2935899" y="3358699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0"/>
                    </a:lnTo>
                    <a:lnTo>
                      <a:pt x="257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15"/>
              <p:cNvSpPr/>
              <p:nvPr/>
            </p:nvSpPr>
            <p:spPr>
              <a:xfrm>
                <a:off x="2967961" y="3330523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1"/>
                    </a:lnTo>
                    <a:lnTo>
                      <a:pt x="2574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15"/>
              <p:cNvSpPr/>
              <p:nvPr/>
            </p:nvSpPr>
            <p:spPr>
              <a:xfrm>
                <a:off x="3010155" y="3295408"/>
                <a:ext cx="356571" cy="530901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3825" extrusionOk="0">
                    <a:moveTo>
                      <a:pt x="2569" y="3824"/>
                    </a:moveTo>
                    <a:lnTo>
                      <a:pt x="1" y="3824"/>
                    </a:lnTo>
                    <a:lnTo>
                      <a:pt x="1" y="0"/>
                    </a:lnTo>
                    <a:lnTo>
                      <a:pt x="256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15"/>
              <p:cNvSpPr/>
              <p:nvPr/>
            </p:nvSpPr>
            <p:spPr>
              <a:xfrm>
                <a:off x="3047768" y="338520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15"/>
              <p:cNvSpPr/>
              <p:nvPr/>
            </p:nvSpPr>
            <p:spPr>
              <a:xfrm>
                <a:off x="3047768" y="3454885"/>
                <a:ext cx="285368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6" extrusionOk="0">
                    <a:moveTo>
                      <a:pt x="1920" y="0"/>
                    </a:moveTo>
                    <a:lnTo>
                      <a:pt x="118" y="0"/>
                    </a:lnTo>
                    <a:cubicBezTo>
                      <a:pt x="0" y="0"/>
                      <a:pt x="17" y="186"/>
                      <a:pt x="135" y="186"/>
                    </a:cubicBezTo>
                    <a:lnTo>
                      <a:pt x="1937" y="186"/>
                    </a:lnTo>
                    <a:cubicBezTo>
                      <a:pt x="2056" y="186"/>
                      <a:pt x="2039" y="0"/>
                      <a:pt x="19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15"/>
              <p:cNvSpPr/>
              <p:nvPr/>
            </p:nvSpPr>
            <p:spPr>
              <a:xfrm>
                <a:off x="3047768" y="352358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15"/>
              <p:cNvSpPr/>
              <p:nvPr/>
            </p:nvSpPr>
            <p:spPr>
              <a:xfrm>
                <a:off x="3047768" y="3593126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15"/>
              <p:cNvSpPr/>
              <p:nvPr/>
            </p:nvSpPr>
            <p:spPr>
              <a:xfrm>
                <a:off x="3049295" y="3652531"/>
                <a:ext cx="286201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62" h="187" extrusionOk="0">
                    <a:moveTo>
                      <a:pt x="1926" y="1"/>
                    </a:moveTo>
                    <a:lnTo>
                      <a:pt x="124" y="1"/>
                    </a:lnTo>
                    <a:cubicBezTo>
                      <a:pt x="0" y="1"/>
                      <a:pt x="17" y="187"/>
                      <a:pt x="141" y="187"/>
                    </a:cubicBezTo>
                    <a:lnTo>
                      <a:pt x="1938" y="187"/>
                    </a:lnTo>
                    <a:cubicBezTo>
                      <a:pt x="2061" y="187"/>
                      <a:pt x="2045" y="1"/>
                      <a:pt x="19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15"/>
              <p:cNvSpPr/>
              <p:nvPr/>
            </p:nvSpPr>
            <p:spPr>
              <a:xfrm>
                <a:off x="3059427" y="3722207"/>
                <a:ext cx="285507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186" extrusionOk="0">
                    <a:moveTo>
                      <a:pt x="1921" y="0"/>
                    </a:moveTo>
                    <a:lnTo>
                      <a:pt x="119" y="0"/>
                    </a:lnTo>
                    <a:cubicBezTo>
                      <a:pt x="1" y="0"/>
                      <a:pt x="17" y="186"/>
                      <a:pt x="136" y="186"/>
                    </a:cubicBezTo>
                    <a:lnTo>
                      <a:pt x="1938" y="186"/>
                    </a:lnTo>
                    <a:cubicBezTo>
                      <a:pt x="2056" y="186"/>
                      <a:pt x="2039" y="0"/>
                      <a:pt x="1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3" name="Google Shape;103;p15"/>
            <p:cNvSpPr/>
            <p:nvPr/>
          </p:nvSpPr>
          <p:spPr>
            <a:xfrm>
              <a:off x="2377801" y="2741194"/>
              <a:ext cx="357404" cy="530901"/>
            </a:xfrm>
            <a:custGeom>
              <a:avLst/>
              <a:gdLst/>
              <a:ahLst/>
              <a:cxnLst/>
              <a:rect l="l" t="t" r="r" b="b"/>
              <a:pathLst>
                <a:path w="2575" h="3825" extrusionOk="0">
                  <a:moveTo>
                    <a:pt x="2574" y="3824"/>
                  </a:moveTo>
                  <a:lnTo>
                    <a:pt x="1" y="3824"/>
                  </a:lnTo>
                  <a:lnTo>
                    <a:pt x="1" y="1"/>
                  </a:lnTo>
                  <a:lnTo>
                    <a:pt x="25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5"/>
            <p:cNvSpPr/>
            <p:nvPr/>
          </p:nvSpPr>
          <p:spPr>
            <a:xfrm>
              <a:off x="2409863" y="2713018"/>
              <a:ext cx="357404" cy="530901"/>
            </a:xfrm>
            <a:custGeom>
              <a:avLst/>
              <a:gdLst/>
              <a:ahLst/>
              <a:cxnLst/>
              <a:rect l="l" t="t" r="r" b="b"/>
              <a:pathLst>
                <a:path w="2575" h="3825" extrusionOk="0">
                  <a:moveTo>
                    <a:pt x="2574" y="3825"/>
                  </a:moveTo>
                  <a:lnTo>
                    <a:pt x="1" y="3825"/>
                  </a:lnTo>
                  <a:lnTo>
                    <a:pt x="1" y="1"/>
                  </a:lnTo>
                  <a:lnTo>
                    <a:pt x="2574" y="1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5"/>
            <p:cNvSpPr/>
            <p:nvPr/>
          </p:nvSpPr>
          <p:spPr>
            <a:xfrm>
              <a:off x="2451363" y="2678736"/>
              <a:ext cx="357265" cy="530068"/>
            </a:xfrm>
            <a:custGeom>
              <a:avLst/>
              <a:gdLst/>
              <a:ahLst/>
              <a:cxnLst/>
              <a:rect l="l" t="t" r="r" b="b"/>
              <a:pathLst>
                <a:path w="2574" h="3819" extrusionOk="0">
                  <a:moveTo>
                    <a:pt x="2574" y="3818"/>
                  </a:moveTo>
                  <a:lnTo>
                    <a:pt x="0" y="3818"/>
                  </a:lnTo>
                  <a:lnTo>
                    <a:pt x="0" y="0"/>
                  </a:lnTo>
                  <a:lnTo>
                    <a:pt x="25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5"/>
            <p:cNvSpPr/>
            <p:nvPr/>
          </p:nvSpPr>
          <p:spPr>
            <a:xfrm>
              <a:off x="2489670" y="2767843"/>
              <a:ext cx="285368" cy="25816"/>
            </a:xfrm>
            <a:custGeom>
              <a:avLst/>
              <a:gdLst/>
              <a:ahLst/>
              <a:cxnLst/>
              <a:rect l="l" t="t" r="r" b="b"/>
              <a:pathLst>
                <a:path w="2056" h="186" extrusionOk="0">
                  <a:moveTo>
                    <a:pt x="1921" y="0"/>
                  </a:moveTo>
                  <a:lnTo>
                    <a:pt x="118" y="0"/>
                  </a:lnTo>
                  <a:cubicBezTo>
                    <a:pt x="0" y="0"/>
                    <a:pt x="17" y="186"/>
                    <a:pt x="135" y="186"/>
                  </a:cubicBezTo>
                  <a:lnTo>
                    <a:pt x="1937" y="186"/>
                  </a:lnTo>
                  <a:cubicBezTo>
                    <a:pt x="2056" y="186"/>
                    <a:pt x="2039" y="0"/>
                    <a:pt x="1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5"/>
            <p:cNvSpPr/>
            <p:nvPr/>
          </p:nvSpPr>
          <p:spPr>
            <a:xfrm>
              <a:off x="2489670" y="2837380"/>
              <a:ext cx="285368" cy="25955"/>
            </a:xfrm>
            <a:custGeom>
              <a:avLst/>
              <a:gdLst/>
              <a:ahLst/>
              <a:cxnLst/>
              <a:rect l="l" t="t" r="r" b="b"/>
              <a:pathLst>
                <a:path w="2056" h="187" extrusionOk="0">
                  <a:moveTo>
                    <a:pt x="1921" y="0"/>
                  </a:moveTo>
                  <a:lnTo>
                    <a:pt x="118" y="0"/>
                  </a:lnTo>
                  <a:cubicBezTo>
                    <a:pt x="0" y="0"/>
                    <a:pt x="17" y="186"/>
                    <a:pt x="135" y="186"/>
                  </a:cubicBezTo>
                  <a:lnTo>
                    <a:pt x="1937" y="186"/>
                  </a:lnTo>
                  <a:cubicBezTo>
                    <a:pt x="2056" y="186"/>
                    <a:pt x="2039" y="0"/>
                    <a:pt x="1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5"/>
            <p:cNvSpPr/>
            <p:nvPr/>
          </p:nvSpPr>
          <p:spPr>
            <a:xfrm>
              <a:off x="2489670" y="2906084"/>
              <a:ext cx="285368" cy="26788"/>
            </a:xfrm>
            <a:custGeom>
              <a:avLst/>
              <a:gdLst/>
              <a:ahLst/>
              <a:cxnLst/>
              <a:rect l="l" t="t" r="r" b="b"/>
              <a:pathLst>
                <a:path w="2056" h="193" extrusionOk="0">
                  <a:moveTo>
                    <a:pt x="1921" y="1"/>
                  </a:moveTo>
                  <a:lnTo>
                    <a:pt x="118" y="1"/>
                  </a:lnTo>
                  <a:cubicBezTo>
                    <a:pt x="0" y="1"/>
                    <a:pt x="17" y="192"/>
                    <a:pt x="135" y="192"/>
                  </a:cubicBezTo>
                  <a:lnTo>
                    <a:pt x="1937" y="192"/>
                  </a:lnTo>
                  <a:cubicBezTo>
                    <a:pt x="2056" y="192"/>
                    <a:pt x="2039" y="1"/>
                    <a:pt x="19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5"/>
            <p:cNvSpPr/>
            <p:nvPr/>
          </p:nvSpPr>
          <p:spPr>
            <a:xfrm>
              <a:off x="2489670" y="2975760"/>
              <a:ext cx="285368" cy="25816"/>
            </a:xfrm>
            <a:custGeom>
              <a:avLst/>
              <a:gdLst/>
              <a:ahLst/>
              <a:cxnLst/>
              <a:rect l="l" t="t" r="r" b="b"/>
              <a:pathLst>
                <a:path w="2056" h="186" extrusionOk="0">
                  <a:moveTo>
                    <a:pt x="1921" y="0"/>
                  </a:moveTo>
                  <a:lnTo>
                    <a:pt x="118" y="0"/>
                  </a:lnTo>
                  <a:cubicBezTo>
                    <a:pt x="0" y="0"/>
                    <a:pt x="17" y="186"/>
                    <a:pt x="135" y="186"/>
                  </a:cubicBezTo>
                  <a:lnTo>
                    <a:pt x="1937" y="186"/>
                  </a:lnTo>
                  <a:cubicBezTo>
                    <a:pt x="2056" y="186"/>
                    <a:pt x="2039" y="0"/>
                    <a:pt x="1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5"/>
            <p:cNvSpPr/>
            <p:nvPr/>
          </p:nvSpPr>
          <p:spPr>
            <a:xfrm>
              <a:off x="2491197" y="3035165"/>
              <a:ext cx="286201" cy="25816"/>
            </a:xfrm>
            <a:custGeom>
              <a:avLst/>
              <a:gdLst/>
              <a:ahLst/>
              <a:cxnLst/>
              <a:rect l="l" t="t" r="r" b="b"/>
              <a:pathLst>
                <a:path w="2062" h="186" extrusionOk="0">
                  <a:moveTo>
                    <a:pt x="1921" y="0"/>
                  </a:moveTo>
                  <a:lnTo>
                    <a:pt x="124" y="0"/>
                  </a:lnTo>
                  <a:cubicBezTo>
                    <a:pt x="0" y="0"/>
                    <a:pt x="17" y="186"/>
                    <a:pt x="141" y="186"/>
                  </a:cubicBezTo>
                  <a:lnTo>
                    <a:pt x="1938" y="186"/>
                  </a:lnTo>
                  <a:cubicBezTo>
                    <a:pt x="2062" y="186"/>
                    <a:pt x="2045" y="0"/>
                    <a:pt x="1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5"/>
            <p:cNvSpPr/>
            <p:nvPr/>
          </p:nvSpPr>
          <p:spPr>
            <a:xfrm>
              <a:off x="2500635" y="3104702"/>
              <a:ext cx="286201" cy="25955"/>
            </a:xfrm>
            <a:custGeom>
              <a:avLst/>
              <a:gdLst/>
              <a:ahLst/>
              <a:cxnLst/>
              <a:rect l="l" t="t" r="r" b="b"/>
              <a:pathLst>
                <a:path w="2062" h="187" extrusionOk="0">
                  <a:moveTo>
                    <a:pt x="1926" y="0"/>
                  </a:moveTo>
                  <a:lnTo>
                    <a:pt x="124" y="0"/>
                  </a:lnTo>
                  <a:cubicBezTo>
                    <a:pt x="0" y="0"/>
                    <a:pt x="17" y="186"/>
                    <a:pt x="141" y="186"/>
                  </a:cubicBezTo>
                  <a:lnTo>
                    <a:pt x="1943" y="186"/>
                  </a:lnTo>
                  <a:cubicBezTo>
                    <a:pt x="2061" y="186"/>
                    <a:pt x="2044" y="0"/>
                    <a:pt x="19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5"/>
            <p:cNvSpPr/>
            <p:nvPr/>
          </p:nvSpPr>
          <p:spPr>
            <a:xfrm>
              <a:off x="2244140" y="410386"/>
              <a:ext cx="1093725" cy="1230440"/>
            </a:xfrm>
            <a:custGeom>
              <a:avLst/>
              <a:gdLst/>
              <a:ahLst/>
              <a:cxnLst/>
              <a:rect l="l" t="t" r="r" b="b"/>
              <a:pathLst>
                <a:path w="7880" h="8865" extrusionOk="0">
                  <a:moveTo>
                    <a:pt x="7879" y="3942"/>
                  </a:moveTo>
                  <a:lnTo>
                    <a:pt x="7879" y="8864"/>
                  </a:lnTo>
                  <a:lnTo>
                    <a:pt x="7068" y="8436"/>
                  </a:lnTo>
                  <a:lnTo>
                    <a:pt x="6500" y="8138"/>
                  </a:lnTo>
                  <a:lnTo>
                    <a:pt x="6500" y="3942"/>
                  </a:lnTo>
                  <a:cubicBezTo>
                    <a:pt x="6500" y="2529"/>
                    <a:pt x="5351" y="1380"/>
                    <a:pt x="3937" y="1380"/>
                  </a:cubicBezTo>
                  <a:cubicBezTo>
                    <a:pt x="3802" y="1380"/>
                    <a:pt x="3667" y="1391"/>
                    <a:pt x="3532" y="1414"/>
                  </a:cubicBezTo>
                  <a:cubicBezTo>
                    <a:pt x="2315" y="1605"/>
                    <a:pt x="1381" y="2664"/>
                    <a:pt x="1381" y="3942"/>
                  </a:cubicBezTo>
                  <a:lnTo>
                    <a:pt x="1381" y="7941"/>
                  </a:lnTo>
                  <a:lnTo>
                    <a:pt x="570" y="8363"/>
                  </a:lnTo>
                  <a:lnTo>
                    <a:pt x="1" y="8662"/>
                  </a:lnTo>
                  <a:lnTo>
                    <a:pt x="1" y="3942"/>
                  </a:lnTo>
                  <a:cubicBezTo>
                    <a:pt x="1" y="1904"/>
                    <a:pt x="1550" y="226"/>
                    <a:pt x="3532" y="23"/>
                  </a:cubicBezTo>
                  <a:cubicBezTo>
                    <a:pt x="3667" y="6"/>
                    <a:pt x="3802" y="0"/>
                    <a:pt x="3937" y="0"/>
                  </a:cubicBezTo>
                  <a:cubicBezTo>
                    <a:pt x="6111" y="0"/>
                    <a:pt x="7879" y="1769"/>
                    <a:pt x="7879" y="39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5"/>
            <p:cNvSpPr/>
            <p:nvPr/>
          </p:nvSpPr>
          <p:spPr>
            <a:xfrm>
              <a:off x="2205139" y="1145868"/>
              <a:ext cx="1202264" cy="1395332"/>
            </a:xfrm>
            <a:custGeom>
              <a:avLst/>
              <a:gdLst/>
              <a:ahLst/>
              <a:cxnLst/>
              <a:rect l="l" t="t" r="r" b="b"/>
              <a:pathLst>
                <a:path w="8662" h="10053" extrusionOk="0">
                  <a:moveTo>
                    <a:pt x="8662" y="2270"/>
                  </a:moveTo>
                  <a:lnTo>
                    <a:pt x="8662" y="5880"/>
                  </a:lnTo>
                  <a:cubicBezTo>
                    <a:pt x="8662" y="7705"/>
                    <a:pt x="6978" y="9371"/>
                    <a:pt x="4466" y="10019"/>
                  </a:cubicBezTo>
                  <a:cubicBezTo>
                    <a:pt x="4421" y="10030"/>
                    <a:pt x="4376" y="10042"/>
                    <a:pt x="4331" y="10053"/>
                  </a:cubicBezTo>
                  <a:cubicBezTo>
                    <a:pt x="4286" y="10042"/>
                    <a:pt x="4246" y="10030"/>
                    <a:pt x="4201" y="10019"/>
                  </a:cubicBezTo>
                  <a:cubicBezTo>
                    <a:pt x="4151" y="10008"/>
                    <a:pt x="4100" y="9997"/>
                    <a:pt x="4049" y="9980"/>
                  </a:cubicBezTo>
                  <a:cubicBezTo>
                    <a:pt x="1622" y="9304"/>
                    <a:pt x="0" y="7671"/>
                    <a:pt x="0" y="5880"/>
                  </a:cubicBezTo>
                  <a:lnTo>
                    <a:pt x="0" y="2270"/>
                  </a:lnTo>
                  <a:lnTo>
                    <a:pt x="4049" y="147"/>
                  </a:lnTo>
                  <a:lnTo>
                    <a:pt x="43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5"/>
            <p:cNvSpPr/>
            <p:nvPr/>
          </p:nvSpPr>
          <p:spPr>
            <a:xfrm>
              <a:off x="2635843" y="1391324"/>
              <a:ext cx="340887" cy="867068"/>
            </a:xfrm>
            <a:custGeom>
              <a:avLst/>
              <a:gdLst/>
              <a:ahLst/>
              <a:cxnLst/>
              <a:rect l="l" t="t" r="r" b="b"/>
              <a:pathLst>
                <a:path w="2456" h="6247" extrusionOk="0">
                  <a:moveTo>
                    <a:pt x="1025" y="1"/>
                  </a:moveTo>
                  <a:cubicBezTo>
                    <a:pt x="1679" y="74"/>
                    <a:pt x="2185" y="632"/>
                    <a:pt x="2185" y="1307"/>
                  </a:cubicBezTo>
                  <a:cubicBezTo>
                    <a:pt x="2185" y="1696"/>
                    <a:pt x="2016" y="2045"/>
                    <a:pt x="1746" y="2287"/>
                  </a:cubicBezTo>
                  <a:cubicBezTo>
                    <a:pt x="1684" y="2344"/>
                    <a:pt x="1617" y="2394"/>
                    <a:pt x="1543" y="2434"/>
                  </a:cubicBezTo>
                  <a:lnTo>
                    <a:pt x="2456" y="6246"/>
                  </a:lnTo>
                  <a:lnTo>
                    <a:pt x="0" y="6246"/>
                  </a:lnTo>
                  <a:lnTo>
                    <a:pt x="839" y="2507"/>
                  </a:lnTo>
                  <a:cubicBezTo>
                    <a:pt x="349" y="2321"/>
                    <a:pt x="0" y="1842"/>
                    <a:pt x="0" y="1285"/>
                  </a:cubicBezTo>
                  <a:cubicBezTo>
                    <a:pt x="0" y="654"/>
                    <a:pt x="440" y="136"/>
                    <a:pt x="10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5"/>
            <p:cNvSpPr/>
            <p:nvPr/>
          </p:nvSpPr>
          <p:spPr>
            <a:xfrm>
              <a:off x="2087856" y="1013734"/>
              <a:ext cx="1436832" cy="1648637"/>
            </a:xfrm>
            <a:custGeom>
              <a:avLst/>
              <a:gdLst/>
              <a:ahLst/>
              <a:cxnLst/>
              <a:rect l="l" t="t" r="r" b="b"/>
              <a:pathLst>
                <a:path w="10352" h="11878" extrusionOk="0">
                  <a:moveTo>
                    <a:pt x="9507" y="6832"/>
                  </a:moveTo>
                  <a:cubicBezTo>
                    <a:pt x="9507" y="8657"/>
                    <a:pt x="7823" y="10323"/>
                    <a:pt x="5311" y="10971"/>
                  </a:cubicBezTo>
                  <a:cubicBezTo>
                    <a:pt x="5266" y="10982"/>
                    <a:pt x="5221" y="10994"/>
                    <a:pt x="5176" y="11005"/>
                  </a:cubicBezTo>
                  <a:cubicBezTo>
                    <a:pt x="5131" y="10994"/>
                    <a:pt x="5091" y="10982"/>
                    <a:pt x="5046" y="10971"/>
                  </a:cubicBezTo>
                  <a:cubicBezTo>
                    <a:pt x="4996" y="10960"/>
                    <a:pt x="4945" y="10949"/>
                    <a:pt x="4894" y="10932"/>
                  </a:cubicBezTo>
                  <a:cubicBezTo>
                    <a:pt x="2467" y="10256"/>
                    <a:pt x="845" y="8623"/>
                    <a:pt x="845" y="6832"/>
                  </a:cubicBezTo>
                  <a:lnTo>
                    <a:pt x="845" y="3228"/>
                  </a:lnTo>
                  <a:lnTo>
                    <a:pt x="2157" y="2541"/>
                  </a:lnTo>
                  <a:lnTo>
                    <a:pt x="4894" y="1105"/>
                  </a:lnTo>
                  <a:lnTo>
                    <a:pt x="5176" y="953"/>
                  </a:lnTo>
                  <a:lnTo>
                    <a:pt x="8076" y="2473"/>
                  </a:lnTo>
                  <a:lnTo>
                    <a:pt x="9507" y="3228"/>
                  </a:lnTo>
                  <a:close/>
                  <a:moveTo>
                    <a:pt x="9670" y="2355"/>
                  </a:moveTo>
                  <a:lnTo>
                    <a:pt x="8076" y="1521"/>
                  </a:lnTo>
                  <a:lnTo>
                    <a:pt x="5176" y="1"/>
                  </a:lnTo>
                  <a:lnTo>
                    <a:pt x="4894" y="147"/>
                  </a:lnTo>
                  <a:lnTo>
                    <a:pt x="2157" y="1583"/>
                  </a:lnTo>
                  <a:lnTo>
                    <a:pt x="558" y="2422"/>
                  </a:lnTo>
                  <a:lnTo>
                    <a:pt x="1" y="2715"/>
                  </a:lnTo>
                  <a:lnTo>
                    <a:pt x="1" y="6832"/>
                  </a:lnTo>
                  <a:cubicBezTo>
                    <a:pt x="1" y="9051"/>
                    <a:pt x="1943" y="11044"/>
                    <a:pt x="4832" y="11793"/>
                  </a:cubicBezTo>
                  <a:cubicBezTo>
                    <a:pt x="4855" y="11799"/>
                    <a:pt x="4877" y="11799"/>
                    <a:pt x="4894" y="11805"/>
                  </a:cubicBezTo>
                  <a:cubicBezTo>
                    <a:pt x="4956" y="11821"/>
                    <a:pt x="5018" y="11838"/>
                    <a:pt x="5075" y="11850"/>
                  </a:cubicBezTo>
                  <a:lnTo>
                    <a:pt x="5176" y="11878"/>
                  </a:lnTo>
                  <a:lnTo>
                    <a:pt x="5277" y="11850"/>
                  </a:lnTo>
                  <a:cubicBezTo>
                    <a:pt x="5362" y="11833"/>
                    <a:pt x="5441" y="11810"/>
                    <a:pt x="5525" y="11793"/>
                  </a:cubicBezTo>
                  <a:cubicBezTo>
                    <a:pt x="8414" y="11044"/>
                    <a:pt x="10351" y="9051"/>
                    <a:pt x="10351" y="6832"/>
                  </a:cubicBezTo>
                  <a:lnTo>
                    <a:pt x="10351" y="2715"/>
                  </a:lnTo>
                  <a:close/>
                </a:path>
              </a:pathLst>
            </a:custGeom>
            <a:solidFill>
              <a:srgbClr val="DFAF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6" name="Google Shape;116;p15"/>
            <p:cNvGrpSpPr/>
            <p:nvPr/>
          </p:nvGrpSpPr>
          <p:grpSpPr>
            <a:xfrm>
              <a:off x="2935899" y="2682208"/>
              <a:ext cx="430827" cy="593359"/>
              <a:chOff x="2935899" y="3295408"/>
              <a:chExt cx="430827" cy="593359"/>
            </a:xfrm>
          </p:grpSpPr>
          <p:sp>
            <p:nvSpPr>
              <p:cNvPr id="117" name="Google Shape;117;p15"/>
              <p:cNvSpPr/>
              <p:nvPr/>
            </p:nvSpPr>
            <p:spPr>
              <a:xfrm>
                <a:off x="2935899" y="3358699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0"/>
                    </a:lnTo>
                    <a:lnTo>
                      <a:pt x="257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15"/>
              <p:cNvSpPr/>
              <p:nvPr/>
            </p:nvSpPr>
            <p:spPr>
              <a:xfrm>
                <a:off x="2967961" y="3330523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1"/>
                    </a:lnTo>
                    <a:lnTo>
                      <a:pt x="2574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15"/>
              <p:cNvSpPr/>
              <p:nvPr/>
            </p:nvSpPr>
            <p:spPr>
              <a:xfrm>
                <a:off x="3010155" y="3295408"/>
                <a:ext cx="356571" cy="530900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3825" extrusionOk="0">
                    <a:moveTo>
                      <a:pt x="2569" y="3824"/>
                    </a:moveTo>
                    <a:lnTo>
                      <a:pt x="1" y="3824"/>
                    </a:lnTo>
                    <a:lnTo>
                      <a:pt x="1" y="0"/>
                    </a:lnTo>
                    <a:lnTo>
                      <a:pt x="256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15"/>
              <p:cNvSpPr/>
              <p:nvPr/>
            </p:nvSpPr>
            <p:spPr>
              <a:xfrm>
                <a:off x="3047768" y="338520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15"/>
              <p:cNvSpPr/>
              <p:nvPr/>
            </p:nvSpPr>
            <p:spPr>
              <a:xfrm>
                <a:off x="3047768" y="3454885"/>
                <a:ext cx="285368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6" extrusionOk="0">
                    <a:moveTo>
                      <a:pt x="1920" y="0"/>
                    </a:moveTo>
                    <a:lnTo>
                      <a:pt x="118" y="0"/>
                    </a:lnTo>
                    <a:cubicBezTo>
                      <a:pt x="0" y="0"/>
                      <a:pt x="17" y="186"/>
                      <a:pt x="135" y="186"/>
                    </a:cubicBezTo>
                    <a:lnTo>
                      <a:pt x="1937" y="186"/>
                    </a:lnTo>
                    <a:cubicBezTo>
                      <a:pt x="2056" y="186"/>
                      <a:pt x="2039" y="0"/>
                      <a:pt x="19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15"/>
              <p:cNvSpPr/>
              <p:nvPr/>
            </p:nvSpPr>
            <p:spPr>
              <a:xfrm>
                <a:off x="3047768" y="352358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15"/>
              <p:cNvSpPr/>
              <p:nvPr/>
            </p:nvSpPr>
            <p:spPr>
              <a:xfrm>
                <a:off x="3047768" y="3593126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15"/>
              <p:cNvSpPr/>
              <p:nvPr/>
            </p:nvSpPr>
            <p:spPr>
              <a:xfrm>
                <a:off x="3049295" y="3652531"/>
                <a:ext cx="286200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62" h="187" extrusionOk="0">
                    <a:moveTo>
                      <a:pt x="1926" y="1"/>
                    </a:moveTo>
                    <a:lnTo>
                      <a:pt x="124" y="1"/>
                    </a:lnTo>
                    <a:cubicBezTo>
                      <a:pt x="0" y="1"/>
                      <a:pt x="17" y="187"/>
                      <a:pt x="141" y="187"/>
                    </a:cubicBezTo>
                    <a:lnTo>
                      <a:pt x="1938" y="187"/>
                    </a:lnTo>
                    <a:cubicBezTo>
                      <a:pt x="2061" y="187"/>
                      <a:pt x="2045" y="1"/>
                      <a:pt x="19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15"/>
              <p:cNvSpPr/>
              <p:nvPr/>
            </p:nvSpPr>
            <p:spPr>
              <a:xfrm>
                <a:off x="3059427" y="3722207"/>
                <a:ext cx="285506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186" extrusionOk="0">
                    <a:moveTo>
                      <a:pt x="1921" y="0"/>
                    </a:moveTo>
                    <a:lnTo>
                      <a:pt x="119" y="0"/>
                    </a:lnTo>
                    <a:cubicBezTo>
                      <a:pt x="1" y="0"/>
                      <a:pt x="17" y="186"/>
                      <a:pt x="136" y="186"/>
                    </a:cubicBezTo>
                    <a:lnTo>
                      <a:pt x="1938" y="186"/>
                    </a:lnTo>
                    <a:cubicBezTo>
                      <a:pt x="2056" y="186"/>
                      <a:pt x="2039" y="0"/>
                      <a:pt x="1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6" name="Google Shape;126;p15"/>
            <p:cNvGrpSpPr/>
            <p:nvPr/>
          </p:nvGrpSpPr>
          <p:grpSpPr>
            <a:xfrm>
              <a:off x="3493999" y="2682208"/>
              <a:ext cx="430827" cy="593359"/>
              <a:chOff x="2935899" y="3295408"/>
              <a:chExt cx="430827" cy="593359"/>
            </a:xfrm>
          </p:grpSpPr>
          <p:sp>
            <p:nvSpPr>
              <p:cNvPr id="127" name="Google Shape;127;p15"/>
              <p:cNvSpPr/>
              <p:nvPr/>
            </p:nvSpPr>
            <p:spPr>
              <a:xfrm>
                <a:off x="2935899" y="3358699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0"/>
                    </a:lnTo>
                    <a:lnTo>
                      <a:pt x="257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15"/>
              <p:cNvSpPr/>
              <p:nvPr/>
            </p:nvSpPr>
            <p:spPr>
              <a:xfrm>
                <a:off x="2967961" y="3330523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1"/>
                    </a:lnTo>
                    <a:lnTo>
                      <a:pt x="2574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15"/>
              <p:cNvSpPr/>
              <p:nvPr/>
            </p:nvSpPr>
            <p:spPr>
              <a:xfrm>
                <a:off x="3010155" y="3295408"/>
                <a:ext cx="356571" cy="530900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3825" extrusionOk="0">
                    <a:moveTo>
                      <a:pt x="2569" y="3824"/>
                    </a:moveTo>
                    <a:lnTo>
                      <a:pt x="1" y="3824"/>
                    </a:lnTo>
                    <a:lnTo>
                      <a:pt x="1" y="0"/>
                    </a:lnTo>
                    <a:lnTo>
                      <a:pt x="256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15"/>
              <p:cNvSpPr/>
              <p:nvPr/>
            </p:nvSpPr>
            <p:spPr>
              <a:xfrm>
                <a:off x="3047768" y="338520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15"/>
              <p:cNvSpPr/>
              <p:nvPr/>
            </p:nvSpPr>
            <p:spPr>
              <a:xfrm>
                <a:off x="3047768" y="3454885"/>
                <a:ext cx="285368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6" extrusionOk="0">
                    <a:moveTo>
                      <a:pt x="1920" y="0"/>
                    </a:moveTo>
                    <a:lnTo>
                      <a:pt x="118" y="0"/>
                    </a:lnTo>
                    <a:cubicBezTo>
                      <a:pt x="0" y="0"/>
                      <a:pt x="17" y="186"/>
                      <a:pt x="135" y="186"/>
                    </a:cubicBezTo>
                    <a:lnTo>
                      <a:pt x="1937" y="186"/>
                    </a:lnTo>
                    <a:cubicBezTo>
                      <a:pt x="2056" y="186"/>
                      <a:pt x="2039" y="0"/>
                      <a:pt x="19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15"/>
              <p:cNvSpPr/>
              <p:nvPr/>
            </p:nvSpPr>
            <p:spPr>
              <a:xfrm>
                <a:off x="3047768" y="352358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15"/>
              <p:cNvSpPr/>
              <p:nvPr/>
            </p:nvSpPr>
            <p:spPr>
              <a:xfrm>
                <a:off x="3047768" y="3593126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15"/>
              <p:cNvSpPr/>
              <p:nvPr/>
            </p:nvSpPr>
            <p:spPr>
              <a:xfrm>
                <a:off x="3049295" y="3652531"/>
                <a:ext cx="286200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62" h="187" extrusionOk="0">
                    <a:moveTo>
                      <a:pt x="1926" y="1"/>
                    </a:moveTo>
                    <a:lnTo>
                      <a:pt x="124" y="1"/>
                    </a:lnTo>
                    <a:cubicBezTo>
                      <a:pt x="0" y="1"/>
                      <a:pt x="17" y="187"/>
                      <a:pt x="141" y="187"/>
                    </a:cubicBezTo>
                    <a:lnTo>
                      <a:pt x="1938" y="187"/>
                    </a:lnTo>
                    <a:cubicBezTo>
                      <a:pt x="2061" y="187"/>
                      <a:pt x="2045" y="1"/>
                      <a:pt x="19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15"/>
              <p:cNvSpPr/>
              <p:nvPr/>
            </p:nvSpPr>
            <p:spPr>
              <a:xfrm>
                <a:off x="3059427" y="3722207"/>
                <a:ext cx="285506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186" extrusionOk="0">
                    <a:moveTo>
                      <a:pt x="1921" y="0"/>
                    </a:moveTo>
                    <a:lnTo>
                      <a:pt x="119" y="0"/>
                    </a:lnTo>
                    <a:cubicBezTo>
                      <a:pt x="1" y="0"/>
                      <a:pt x="17" y="186"/>
                      <a:pt x="136" y="186"/>
                    </a:cubicBezTo>
                    <a:lnTo>
                      <a:pt x="1938" y="186"/>
                    </a:lnTo>
                    <a:cubicBezTo>
                      <a:pt x="2056" y="186"/>
                      <a:pt x="2039" y="0"/>
                      <a:pt x="1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" name="Google Shape;136;p15"/>
            <p:cNvGrpSpPr/>
            <p:nvPr/>
          </p:nvGrpSpPr>
          <p:grpSpPr>
            <a:xfrm>
              <a:off x="3493999" y="3295408"/>
              <a:ext cx="430827" cy="593359"/>
              <a:chOff x="2935899" y="3295408"/>
              <a:chExt cx="430827" cy="593359"/>
            </a:xfrm>
          </p:grpSpPr>
          <p:sp>
            <p:nvSpPr>
              <p:cNvPr id="137" name="Google Shape;137;p15"/>
              <p:cNvSpPr/>
              <p:nvPr/>
            </p:nvSpPr>
            <p:spPr>
              <a:xfrm>
                <a:off x="2935899" y="3358699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0"/>
                    </a:lnTo>
                    <a:lnTo>
                      <a:pt x="257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15"/>
              <p:cNvSpPr/>
              <p:nvPr/>
            </p:nvSpPr>
            <p:spPr>
              <a:xfrm>
                <a:off x="2967961" y="3330523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1"/>
                    </a:lnTo>
                    <a:lnTo>
                      <a:pt x="2574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15"/>
              <p:cNvSpPr/>
              <p:nvPr/>
            </p:nvSpPr>
            <p:spPr>
              <a:xfrm>
                <a:off x="3010155" y="3295408"/>
                <a:ext cx="356571" cy="530900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3825" extrusionOk="0">
                    <a:moveTo>
                      <a:pt x="2569" y="3824"/>
                    </a:moveTo>
                    <a:lnTo>
                      <a:pt x="1" y="3824"/>
                    </a:lnTo>
                    <a:lnTo>
                      <a:pt x="1" y="0"/>
                    </a:lnTo>
                    <a:lnTo>
                      <a:pt x="256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15"/>
              <p:cNvSpPr/>
              <p:nvPr/>
            </p:nvSpPr>
            <p:spPr>
              <a:xfrm>
                <a:off x="3047768" y="338520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15"/>
              <p:cNvSpPr/>
              <p:nvPr/>
            </p:nvSpPr>
            <p:spPr>
              <a:xfrm>
                <a:off x="3047768" y="3454885"/>
                <a:ext cx="285368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6" extrusionOk="0">
                    <a:moveTo>
                      <a:pt x="1920" y="0"/>
                    </a:moveTo>
                    <a:lnTo>
                      <a:pt x="118" y="0"/>
                    </a:lnTo>
                    <a:cubicBezTo>
                      <a:pt x="0" y="0"/>
                      <a:pt x="17" y="186"/>
                      <a:pt x="135" y="186"/>
                    </a:cubicBezTo>
                    <a:lnTo>
                      <a:pt x="1937" y="186"/>
                    </a:lnTo>
                    <a:cubicBezTo>
                      <a:pt x="2056" y="186"/>
                      <a:pt x="2039" y="0"/>
                      <a:pt x="19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15"/>
              <p:cNvSpPr/>
              <p:nvPr/>
            </p:nvSpPr>
            <p:spPr>
              <a:xfrm>
                <a:off x="3047768" y="352358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15"/>
              <p:cNvSpPr/>
              <p:nvPr/>
            </p:nvSpPr>
            <p:spPr>
              <a:xfrm>
                <a:off x="3047768" y="3593126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15"/>
              <p:cNvSpPr/>
              <p:nvPr/>
            </p:nvSpPr>
            <p:spPr>
              <a:xfrm>
                <a:off x="3049295" y="3652531"/>
                <a:ext cx="286200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62" h="187" extrusionOk="0">
                    <a:moveTo>
                      <a:pt x="1926" y="1"/>
                    </a:moveTo>
                    <a:lnTo>
                      <a:pt x="124" y="1"/>
                    </a:lnTo>
                    <a:cubicBezTo>
                      <a:pt x="0" y="1"/>
                      <a:pt x="17" y="187"/>
                      <a:pt x="141" y="187"/>
                    </a:cubicBezTo>
                    <a:lnTo>
                      <a:pt x="1938" y="187"/>
                    </a:lnTo>
                    <a:cubicBezTo>
                      <a:pt x="2061" y="187"/>
                      <a:pt x="2045" y="1"/>
                      <a:pt x="19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15"/>
              <p:cNvSpPr/>
              <p:nvPr/>
            </p:nvSpPr>
            <p:spPr>
              <a:xfrm>
                <a:off x="3059427" y="3722207"/>
                <a:ext cx="285506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186" extrusionOk="0">
                    <a:moveTo>
                      <a:pt x="1921" y="0"/>
                    </a:moveTo>
                    <a:lnTo>
                      <a:pt x="119" y="0"/>
                    </a:lnTo>
                    <a:cubicBezTo>
                      <a:pt x="1" y="0"/>
                      <a:pt x="17" y="186"/>
                      <a:pt x="136" y="186"/>
                    </a:cubicBezTo>
                    <a:lnTo>
                      <a:pt x="1938" y="186"/>
                    </a:lnTo>
                    <a:cubicBezTo>
                      <a:pt x="2056" y="186"/>
                      <a:pt x="2039" y="0"/>
                      <a:pt x="1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" name="عنوان 2">
            <a:extLst>
              <a:ext uri="{FF2B5EF4-FFF2-40B4-BE49-F238E27FC236}">
                <a16:creationId xmlns:a16="http://schemas.microsoft.com/office/drawing/2014/main" id="{0ECE191C-C4F2-49D1-C0C8-32E400D4BF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26888" y="1176600"/>
            <a:ext cx="4736359" cy="2308200"/>
          </a:xfrm>
        </p:spPr>
        <p:txBody>
          <a:bodyPr/>
          <a:lstStyle/>
          <a:p>
            <a:pPr algn="ctr"/>
            <a:r>
              <a:rPr lang="ar-SA" sz="4800" dirty="0">
                <a:solidFill>
                  <a:srgbClr val="001D58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جمع البيانات والتحقق من صحتها – </a:t>
            </a:r>
            <a:r>
              <a:rPr lang="ar-SA" dirty="0">
                <a:solidFill>
                  <a:srgbClr val="001D58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أنواع البيانات</a:t>
            </a:r>
            <a:r>
              <a:rPr lang="ar-SA" sz="4800" dirty="0">
                <a:solidFill>
                  <a:srgbClr val="001D58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(2)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4" name="Google Shape;2494;p38"/>
          <p:cNvGrpSpPr/>
          <p:nvPr/>
        </p:nvGrpSpPr>
        <p:grpSpPr>
          <a:xfrm>
            <a:off x="751066" y="1478749"/>
            <a:ext cx="2013509" cy="2966955"/>
            <a:chOff x="942975" y="1478750"/>
            <a:chExt cx="1821600" cy="2443200"/>
          </a:xfrm>
        </p:grpSpPr>
        <p:sp>
          <p:nvSpPr>
            <p:cNvPr id="2496" name="Google Shape;2496;p38"/>
            <p:cNvSpPr/>
            <p:nvPr/>
          </p:nvSpPr>
          <p:spPr>
            <a:xfrm>
              <a:off x="942975" y="1478750"/>
              <a:ext cx="1821600" cy="24432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38"/>
            <p:cNvSpPr/>
            <p:nvPr/>
          </p:nvSpPr>
          <p:spPr>
            <a:xfrm>
              <a:off x="1211775" y="1696875"/>
              <a:ext cx="1284000" cy="953323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99" name="Google Shape;2499;p38"/>
          <p:cNvGrpSpPr/>
          <p:nvPr/>
        </p:nvGrpSpPr>
        <p:grpSpPr>
          <a:xfrm>
            <a:off x="3486719" y="1478749"/>
            <a:ext cx="2124711" cy="2912498"/>
            <a:chOff x="3661200" y="1478750"/>
            <a:chExt cx="1821600" cy="2443200"/>
          </a:xfrm>
        </p:grpSpPr>
        <p:sp>
          <p:nvSpPr>
            <p:cNvPr id="2500" name="Google Shape;2500;p38"/>
            <p:cNvSpPr/>
            <p:nvPr/>
          </p:nvSpPr>
          <p:spPr>
            <a:xfrm>
              <a:off x="3661200" y="1478750"/>
              <a:ext cx="1821600" cy="24432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38"/>
            <p:cNvSpPr/>
            <p:nvPr/>
          </p:nvSpPr>
          <p:spPr>
            <a:xfrm>
              <a:off x="3930000" y="1696876"/>
              <a:ext cx="1284000" cy="929245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04" name="Google Shape;2504;p38"/>
          <p:cNvGrpSpPr/>
          <p:nvPr/>
        </p:nvGrpSpPr>
        <p:grpSpPr>
          <a:xfrm>
            <a:off x="6379424" y="1478749"/>
            <a:ext cx="1982099" cy="2912497"/>
            <a:chOff x="6379425" y="1478750"/>
            <a:chExt cx="1821600" cy="2443200"/>
          </a:xfrm>
        </p:grpSpPr>
        <p:sp>
          <p:nvSpPr>
            <p:cNvPr id="2505" name="Google Shape;2505;p38"/>
            <p:cNvSpPr/>
            <p:nvPr/>
          </p:nvSpPr>
          <p:spPr>
            <a:xfrm>
              <a:off x="6379425" y="1478750"/>
              <a:ext cx="1821600" cy="244320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38"/>
            <p:cNvSpPr/>
            <p:nvPr/>
          </p:nvSpPr>
          <p:spPr>
            <a:xfrm>
              <a:off x="6648225" y="1696875"/>
              <a:ext cx="1284000" cy="900925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09" name="Google Shape;2509;p38"/>
          <p:cNvSpPr/>
          <p:nvPr/>
        </p:nvSpPr>
        <p:spPr>
          <a:xfrm>
            <a:off x="2570888" y="2454050"/>
            <a:ext cx="1284000" cy="492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10" name="Google Shape;2510;p38"/>
          <p:cNvSpPr/>
          <p:nvPr/>
        </p:nvSpPr>
        <p:spPr>
          <a:xfrm>
            <a:off x="5289100" y="2454050"/>
            <a:ext cx="1284000" cy="492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511" name="Google Shape;2511;p38"/>
          <p:cNvGrpSpPr/>
          <p:nvPr/>
        </p:nvGrpSpPr>
        <p:grpSpPr>
          <a:xfrm>
            <a:off x="1258439" y="1922754"/>
            <a:ext cx="879714" cy="746233"/>
            <a:chOff x="9050891" y="2065078"/>
            <a:chExt cx="879714" cy="746233"/>
          </a:xfrm>
        </p:grpSpPr>
        <p:sp>
          <p:nvSpPr>
            <p:cNvPr id="2512" name="Google Shape;2512;p38"/>
            <p:cNvSpPr/>
            <p:nvPr/>
          </p:nvSpPr>
          <p:spPr>
            <a:xfrm>
              <a:off x="9458982" y="2207052"/>
              <a:ext cx="61304" cy="242569"/>
            </a:xfrm>
            <a:custGeom>
              <a:avLst/>
              <a:gdLst/>
              <a:ahLst/>
              <a:cxnLst/>
              <a:rect l="l" t="t" r="r" b="b"/>
              <a:pathLst>
                <a:path w="440" h="1741" extrusionOk="0">
                  <a:moveTo>
                    <a:pt x="0" y="1"/>
                  </a:moveTo>
                  <a:lnTo>
                    <a:pt x="0" y="1741"/>
                  </a:lnTo>
                  <a:lnTo>
                    <a:pt x="440" y="1741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38"/>
            <p:cNvSpPr/>
            <p:nvPr/>
          </p:nvSpPr>
          <p:spPr>
            <a:xfrm>
              <a:off x="9616701" y="2466060"/>
              <a:ext cx="224457" cy="187674"/>
            </a:xfrm>
            <a:custGeom>
              <a:avLst/>
              <a:gdLst/>
              <a:ahLst/>
              <a:cxnLst/>
              <a:rect l="l" t="t" r="r" b="b"/>
              <a:pathLst>
                <a:path w="1611" h="1347" extrusionOk="0">
                  <a:moveTo>
                    <a:pt x="1177" y="0"/>
                  </a:moveTo>
                  <a:lnTo>
                    <a:pt x="1177" y="912"/>
                  </a:lnTo>
                  <a:lnTo>
                    <a:pt x="0" y="912"/>
                  </a:lnTo>
                  <a:lnTo>
                    <a:pt x="0" y="1346"/>
                  </a:lnTo>
                  <a:lnTo>
                    <a:pt x="1611" y="1346"/>
                  </a:lnTo>
                  <a:lnTo>
                    <a:pt x="16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38"/>
            <p:cNvSpPr/>
            <p:nvPr/>
          </p:nvSpPr>
          <p:spPr>
            <a:xfrm>
              <a:off x="9693610" y="2308342"/>
              <a:ext cx="236996" cy="201746"/>
            </a:xfrm>
            <a:custGeom>
              <a:avLst/>
              <a:gdLst/>
              <a:ahLst/>
              <a:cxnLst/>
              <a:rect l="l" t="t" r="r" b="b"/>
              <a:pathLst>
                <a:path w="1701" h="1448" extrusionOk="0">
                  <a:moveTo>
                    <a:pt x="0" y="0"/>
                  </a:moveTo>
                  <a:lnTo>
                    <a:pt x="0" y="1447"/>
                  </a:lnTo>
                  <a:lnTo>
                    <a:pt x="1701" y="1447"/>
                  </a:lnTo>
                  <a:lnTo>
                    <a:pt x="170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38"/>
            <p:cNvSpPr/>
            <p:nvPr/>
          </p:nvSpPr>
          <p:spPr>
            <a:xfrm>
              <a:off x="9732064" y="2342756"/>
              <a:ext cx="160087" cy="50437"/>
            </a:xfrm>
            <a:custGeom>
              <a:avLst/>
              <a:gdLst/>
              <a:ahLst/>
              <a:cxnLst/>
              <a:rect l="l" t="t" r="r" b="b"/>
              <a:pathLst>
                <a:path w="1149" h="362" extrusionOk="0">
                  <a:moveTo>
                    <a:pt x="0" y="1"/>
                  </a:moveTo>
                  <a:lnTo>
                    <a:pt x="0" y="361"/>
                  </a:lnTo>
                  <a:lnTo>
                    <a:pt x="1149" y="361"/>
                  </a:lnTo>
                  <a:lnTo>
                    <a:pt x="114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38"/>
            <p:cNvSpPr/>
            <p:nvPr/>
          </p:nvSpPr>
          <p:spPr>
            <a:xfrm>
              <a:off x="9732064" y="2423704"/>
              <a:ext cx="160087" cy="50297"/>
            </a:xfrm>
            <a:custGeom>
              <a:avLst/>
              <a:gdLst/>
              <a:ahLst/>
              <a:cxnLst/>
              <a:rect l="l" t="t" r="r" b="b"/>
              <a:pathLst>
                <a:path w="1149" h="361" extrusionOk="0">
                  <a:moveTo>
                    <a:pt x="0" y="0"/>
                  </a:moveTo>
                  <a:lnTo>
                    <a:pt x="0" y="360"/>
                  </a:lnTo>
                  <a:lnTo>
                    <a:pt x="1149" y="360"/>
                  </a:lnTo>
                  <a:lnTo>
                    <a:pt x="114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38"/>
            <p:cNvSpPr/>
            <p:nvPr/>
          </p:nvSpPr>
          <p:spPr>
            <a:xfrm>
              <a:off x="9137971" y="2466060"/>
              <a:ext cx="226129" cy="187674"/>
            </a:xfrm>
            <a:custGeom>
              <a:avLst/>
              <a:gdLst/>
              <a:ahLst/>
              <a:cxnLst/>
              <a:rect l="l" t="t" r="r" b="b"/>
              <a:pathLst>
                <a:path w="1623" h="1347" extrusionOk="0">
                  <a:moveTo>
                    <a:pt x="1" y="0"/>
                  </a:moveTo>
                  <a:lnTo>
                    <a:pt x="1" y="1346"/>
                  </a:lnTo>
                  <a:lnTo>
                    <a:pt x="1623" y="1346"/>
                  </a:lnTo>
                  <a:lnTo>
                    <a:pt x="1623" y="912"/>
                  </a:lnTo>
                  <a:lnTo>
                    <a:pt x="452" y="912"/>
                  </a:lnTo>
                  <a:lnTo>
                    <a:pt x="45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38"/>
            <p:cNvSpPr/>
            <p:nvPr/>
          </p:nvSpPr>
          <p:spPr>
            <a:xfrm>
              <a:off x="9050891" y="2308342"/>
              <a:ext cx="236299" cy="201746"/>
            </a:xfrm>
            <a:custGeom>
              <a:avLst/>
              <a:gdLst/>
              <a:ahLst/>
              <a:cxnLst/>
              <a:rect l="l" t="t" r="r" b="b"/>
              <a:pathLst>
                <a:path w="1696" h="1448" extrusionOk="0">
                  <a:moveTo>
                    <a:pt x="1" y="0"/>
                  </a:moveTo>
                  <a:lnTo>
                    <a:pt x="1" y="1447"/>
                  </a:lnTo>
                  <a:lnTo>
                    <a:pt x="1696" y="1447"/>
                  </a:lnTo>
                  <a:lnTo>
                    <a:pt x="16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38"/>
            <p:cNvSpPr/>
            <p:nvPr/>
          </p:nvSpPr>
          <p:spPr>
            <a:xfrm>
              <a:off x="9089346" y="2342756"/>
              <a:ext cx="159530" cy="50437"/>
            </a:xfrm>
            <a:custGeom>
              <a:avLst/>
              <a:gdLst/>
              <a:ahLst/>
              <a:cxnLst/>
              <a:rect l="l" t="t" r="r" b="b"/>
              <a:pathLst>
                <a:path w="1145" h="362" extrusionOk="0">
                  <a:moveTo>
                    <a:pt x="1" y="1"/>
                  </a:moveTo>
                  <a:lnTo>
                    <a:pt x="1" y="361"/>
                  </a:lnTo>
                  <a:lnTo>
                    <a:pt x="1144" y="361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38"/>
            <p:cNvSpPr/>
            <p:nvPr/>
          </p:nvSpPr>
          <p:spPr>
            <a:xfrm>
              <a:off x="9089346" y="2423704"/>
              <a:ext cx="159530" cy="50297"/>
            </a:xfrm>
            <a:custGeom>
              <a:avLst/>
              <a:gdLst/>
              <a:ahLst/>
              <a:cxnLst/>
              <a:rect l="l" t="t" r="r" b="b"/>
              <a:pathLst>
                <a:path w="1145" h="361" extrusionOk="0">
                  <a:moveTo>
                    <a:pt x="1" y="0"/>
                  </a:moveTo>
                  <a:lnTo>
                    <a:pt x="1" y="360"/>
                  </a:lnTo>
                  <a:lnTo>
                    <a:pt x="1144" y="360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38"/>
            <p:cNvSpPr/>
            <p:nvPr/>
          </p:nvSpPr>
          <p:spPr>
            <a:xfrm>
              <a:off x="9372599" y="2065078"/>
              <a:ext cx="236299" cy="202582"/>
            </a:xfrm>
            <a:custGeom>
              <a:avLst/>
              <a:gdLst/>
              <a:ahLst/>
              <a:cxnLst/>
              <a:rect l="l" t="t" r="r" b="b"/>
              <a:pathLst>
                <a:path w="1696" h="1454" extrusionOk="0">
                  <a:moveTo>
                    <a:pt x="1" y="0"/>
                  </a:moveTo>
                  <a:lnTo>
                    <a:pt x="1" y="1453"/>
                  </a:lnTo>
                  <a:lnTo>
                    <a:pt x="1696" y="1453"/>
                  </a:lnTo>
                  <a:lnTo>
                    <a:pt x="16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38"/>
            <p:cNvSpPr/>
            <p:nvPr/>
          </p:nvSpPr>
          <p:spPr>
            <a:xfrm>
              <a:off x="9411053" y="2102000"/>
              <a:ext cx="159391" cy="50297"/>
            </a:xfrm>
            <a:custGeom>
              <a:avLst/>
              <a:gdLst/>
              <a:ahLst/>
              <a:cxnLst/>
              <a:rect l="l" t="t" r="r" b="b"/>
              <a:pathLst>
                <a:path w="1144" h="361" extrusionOk="0">
                  <a:moveTo>
                    <a:pt x="1" y="0"/>
                  </a:moveTo>
                  <a:lnTo>
                    <a:pt x="1" y="361"/>
                  </a:lnTo>
                  <a:lnTo>
                    <a:pt x="1144" y="361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38"/>
            <p:cNvSpPr/>
            <p:nvPr/>
          </p:nvSpPr>
          <p:spPr>
            <a:xfrm>
              <a:off x="9411053" y="2180441"/>
              <a:ext cx="159391" cy="51133"/>
            </a:xfrm>
            <a:custGeom>
              <a:avLst/>
              <a:gdLst/>
              <a:ahLst/>
              <a:cxnLst/>
              <a:rect l="l" t="t" r="r" b="b"/>
              <a:pathLst>
                <a:path w="1144" h="367" extrusionOk="0">
                  <a:moveTo>
                    <a:pt x="1" y="0"/>
                  </a:moveTo>
                  <a:lnTo>
                    <a:pt x="1" y="366"/>
                  </a:lnTo>
                  <a:lnTo>
                    <a:pt x="1144" y="366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38"/>
            <p:cNvSpPr/>
            <p:nvPr/>
          </p:nvSpPr>
          <p:spPr>
            <a:xfrm>
              <a:off x="9307533" y="2698317"/>
              <a:ext cx="366571" cy="112995"/>
            </a:xfrm>
            <a:custGeom>
              <a:avLst/>
              <a:gdLst/>
              <a:ahLst/>
              <a:cxnLst/>
              <a:rect l="l" t="t" r="r" b="b"/>
              <a:pathLst>
                <a:path w="2631" h="811" extrusionOk="0">
                  <a:moveTo>
                    <a:pt x="0" y="0"/>
                  </a:moveTo>
                  <a:lnTo>
                    <a:pt x="0" y="811"/>
                  </a:lnTo>
                  <a:lnTo>
                    <a:pt x="2630" y="811"/>
                  </a:lnTo>
                  <a:lnTo>
                    <a:pt x="2630" y="0"/>
                  </a:lnTo>
                  <a:close/>
                </a:path>
              </a:pathLst>
            </a:custGeom>
            <a:solidFill>
              <a:srgbClr val="044B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38"/>
            <p:cNvSpPr/>
            <p:nvPr/>
          </p:nvSpPr>
          <p:spPr>
            <a:xfrm>
              <a:off x="9307533" y="2593125"/>
              <a:ext cx="366571" cy="113134"/>
            </a:xfrm>
            <a:custGeom>
              <a:avLst/>
              <a:gdLst/>
              <a:ahLst/>
              <a:cxnLst/>
              <a:rect l="l" t="t" r="r" b="b"/>
              <a:pathLst>
                <a:path w="2631" h="812" extrusionOk="0">
                  <a:moveTo>
                    <a:pt x="0" y="0"/>
                  </a:moveTo>
                  <a:lnTo>
                    <a:pt x="0" y="811"/>
                  </a:lnTo>
                  <a:lnTo>
                    <a:pt x="2630" y="811"/>
                  </a:lnTo>
                  <a:lnTo>
                    <a:pt x="26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38"/>
            <p:cNvSpPr/>
            <p:nvPr/>
          </p:nvSpPr>
          <p:spPr>
            <a:xfrm>
              <a:off x="9307533" y="2487934"/>
              <a:ext cx="366571" cy="113134"/>
            </a:xfrm>
            <a:custGeom>
              <a:avLst/>
              <a:gdLst/>
              <a:ahLst/>
              <a:cxnLst/>
              <a:rect l="l" t="t" r="r" b="b"/>
              <a:pathLst>
                <a:path w="2631" h="812" extrusionOk="0">
                  <a:moveTo>
                    <a:pt x="0" y="1"/>
                  </a:moveTo>
                  <a:lnTo>
                    <a:pt x="0" y="812"/>
                  </a:lnTo>
                  <a:lnTo>
                    <a:pt x="2630" y="812"/>
                  </a:lnTo>
                  <a:lnTo>
                    <a:pt x="2630" y="1"/>
                  </a:lnTo>
                  <a:close/>
                </a:path>
              </a:pathLst>
            </a:custGeom>
            <a:solidFill>
              <a:srgbClr val="044B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38"/>
            <p:cNvSpPr/>
            <p:nvPr/>
          </p:nvSpPr>
          <p:spPr>
            <a:xfrm>
              <a:off x="9307533" y="2382882"/>
              <a:ext cx="366571" cy="113134"/>
            </a:xfrm>
            <a:custGeom>
              <a:avLst/>
              <a:gdLst/>
              <a:ahLst/>
              <a:cxnLst/>
              <a:rect l="l" t="t" r="r" b="b"/>
              <a:pathLst>
                <a:path w="2631" h="812" extrusionOk="0">
                  <a:moveTo>
                    <a:pt x="0" y="0"/>
                  </a:moveTo>
                  <a:lnTo>
                    <a:pt x="0" y="811"/>
                  </a:lnTo>
                  <a:lnTo>
                    <a:pt x="2630" y="811"/>
                  </a:lnTo>
                  <a:lnTo>
                    <a:pt x="26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38"/>
            <p:cNvSpPr/>
            <p:nvPr/>
          </p:nvSpPr>
          <p:spPr>
            <a:xfrm>
              <a:off x="9331776" y="2418131"/>
              <a:ext cx="48068" cy="48068"/>
            </a:xfrm>
            <a:custGeom>
              <a:avLst/>
              <a:gdLst/>
              <a:ahLst/>
              <a:cxnLst/>
              <a:rect l="l" t="t" r="r" b="b"/>
              <a:pathLst>
                <a:path w="345" h="345" extrusionOk="0">
                  <a:moveTo>
                    <a:pt x="176" y="1"/>
                  </a:moveTo>
                  <a:cubicBezTo>
                    <a:pt x="80" y="1"/>
                    <a:pt x="1" y="79"/>
                    <a:pt x="1" y="175"/>
                  </a:cubicBezTo>
                  <a:cubicBezTo>
                    <a:pt x="1" y="265"/>
                    <a:pt x="80" y="344"/>
                    <a:pt x="176" y="344"/>
                  </a:cubicBezTo>
                  <a:cubicBezTo>
                    <a:pt x="266" y="344"/>
                    <a:pt x="345" y="265"/>
                    <a:pt x="345" y="175"/>
                  </a:cubicBezTo>
                  <a:cubicBezTo>
                    <a:pt x="345" y="79"/>
                    <a:pt x="266" y="1"/>
                    <a:pt x="1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38"/>
            <p:cNvSpPr/>
            <p:nvPr/>
          </p:nvSpPr>
          <p:spPr>
            <a:xfrm>
              <a:off x="9404783" y="2418131"/>
              <a:ext cx="47232" cy="48068"/>
            </a:xfrm>
            <a:custGeom>
              <a:avLst/>
              <a:gdLst/>
              <a:ahLst/>
              <a:cxnLst/>
              <a:rect l="l" t="t" r="r" b="b"/>
              <a:pathLst>
                <a:path w="339" h="345" extrusionOk="0">
                  <a:moveTo>
                    <a:pt x="170" y="1"/>
                  </a:moveTo>
                  <a:cubicBezTo>
                    <a:pt x="74" y="1"/>
                    <a:pt x="1" y="79"/>
                    <a:pt x="1" y="175"/>
                  </a:cubicBezTo>
                  <a:cubicBezTo>
                    <a:pt x="1" y="265"/>
                    <a:pt x="74" y="344"/>
                    <a:pt x="170" y="344"/>
                  </a:cubicBezTo>
                  <a:cubicBezTo>
                    <a:pt x="260" y="344"/>
                    <a:pt x="339" y="265"/>
                    <a:pt x="339" y="175"/>
                  </a:cubicBezTo>
                  <a:cubicBezTo>
                    <a:pt x="339" y="79"/>
                    <a:pt x="260" y="1"/>
                    <a:pt x="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38"/>
            <p:cNvSpPr/>
            <p:nvPr/>
          </p:nvSpPr>
          <p:spPr>
            <a:xfrm>
              <a:off x="9331776" y="2631579"/>
              <a:ext cx="48068" cy="47929"/>
            </a:xfrm>
            <a:custGeom>
              <a:avLst/>
              <a:gdLst/>
              <a:ahLst/>
              <a:cxnLst/>
              <a:rect l="l" t="t" r="r" b="b"/>
              <a:pathLst>
                <a:path w="345" h="344" extrusionOk="0">
                  <a:moveTo>
                    <a:pt x="176" y="0"/>
                  </a:moveTo>
                  <a:cubicBezTo>
                    <a:pt x="80" y="0"/>
                    <a:pt x="1" y="79"/>
                    <a:pt x="1" y="175"/>
                  </a:cubicBezTo>
                  <a:cubicBezTo>
                    <a:pt x="1" y="265"/>
                    <a:pt x="80" y="344"/>
                    <a:pt x="176" y="344"/>
                  </a:cubicBezTo>
                  <a:cubicBezTo>
                    <a:pt x="266" y="344"/>
                    <a:pt x="345" y="265"/>
                    <a:pt x="345" y="175"/>
                  </a:cubicBezTo>
                  <a:cubicBezTo>
                    <a:pt x="345" y="79"/>
                    <a:pt x="266" y="0"/>
                    <a:pt x="1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38"/>
            <p:cNvSpPr/>
            <p:nvPr/>
          </p:nvSpPr>
          <p:spPr>
            <a:xfrm>
              <a:off x="9404783" y="2631579"/>
              <a:ext cx="47232" cy="47929"/>
            </a:xfrm>
            <a:custGeom>
              <a:avLst/>
              <a:gdLst/>
              <a:ahLst/>
              <a:cxnLst/>
              <a:rect l="l" t="t" r="r" b="b"/>
              <a:pathLst>
                <a:path w="339" h="344" extrusionOk="0">
                  <a:moveTo>
                    <a:pt x="170" y="0"/>
                  </a:moveTo>
                  <a:cubicBezTo>
                    <a:pt x="74" y="0"/>
                    <a:pt x="1" y="79"/>
                    <a:pt x="1" y="175"/>
                  </a:cubicBezTo>
                  <a:cubicBezTo>
                    <a:pt x="1" y="265"/>
                    <a:pt x="74" y="344"/>
                    <a:pt x="170" y="344"/>
                  </a:cubicBezTo>
                  <a:cubicBezTo>
                    <a:pt x="260" y="344"/>
                    <a:pt x="339" y="265"/>
                    <a:pt x="339" y="175"/>
                  </a:cubicBezTo>
                  <a:cubicBezTo>
                    <a:pt x="339" y="79"/>
                    <a:pt x="260" y="0"/>
                    <a:pt x="1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2" name="Google Shape;2532;p38"/>
          <p:cNvGrpSpPr/>
          <p:nvPr/>
        </p:nvGrpSpPr>
        <p:grpSpPr>
          <a:xfrm>
            <a:off x="4233622" y="1826021"/>
            <a:ext cx="663199" cy="754175"/>
            <a:chOff x="10449880" y="2040696"/>
            <a:chExt cx="663199" cy="754175"/>
          </a:xfrm>
        </p:grpSpPr>
        <p:sp>
          <p:nvSpPr>
            <p:cNvPr id="2533" name="Google Shape;2533;p38"/>
            <p:cNvSpPr/>
            <p:nvPr/>
          </p:nvSpPr>
          <p:spPr>
            <a:xfrm>
              <a:off x="10563710" y="2279223"/>
              <a:ext cx="434841" cy="266951"/>
            </a:xfrm>
            <a:custGeom>
              <a:avLst/>
              <a:gdLst/>
              <a:ahLst/>
              <a:cxnLst/>
              <a:rect l="l" t="t" r="r" b="b"/>
              <a:pathLst>
                <a:path w="3121" h="1916" extrusionOk="0">
                  <a:moveTo>
                    <a:pt x="1" y="1"/>
                  </a:moveTo>
                  <a:lnTo>
                    <a:pt x="1" y="1916"/>
                  </a:lnTo>
                  <a:lnTo>
                    <a:pt x="434" y="1916"/>
                  </a:lnTo>
                  <a:lnTo>
                    <a:pt x="434" y="434"/>
                  </a:lnTo>
                  <a:lnTo>
                    <a:pt x="2681" y="434"/>
                  </a:lnTo>
                  <a:lnTo>
                    <a:pt x="2681" y="1916"/>
                  </a:lnTo>
                  <a:lnTo>
                    <a:pt x="3120" y="1916"/>
                  </a:lnTo>
                  <a:lnTo>
                    <a:pt x="312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38"/>
            <p:cNvSpPr/>
            <p:nvPr/>
          </p:nvSpPr>
          <p:spPr>
            <a:xfrm>
              <a:off x="10781897" y="2279223"/>
              <a:ext cx="216654" cy="266951"/>
            </a:xfrm>
            <a:custGeom>
              <a:avLst/>
              <a:gdLst/>
              <a:ahLst/>
              <a:cxnLst/>
              <a:rect l="l" t="t" r="r" b="b"/>
              <a:pathLst>
                <a:path w="1555" h="1916" extrusionOk="0">
                  <a:moveTo>
                    <a:pt x="0" y="1"/>
                  </a:moveTo>
                  <a:lnTo>
                    <a:pt x="0" y="434"/>
                  </a:lnTo>
                  <a:lnTo>
                    <a:pt x="1115" y="434"/>
                  </a:lnTo>
                  <a:lnTo>
                    <a:pt x="1115" y="1916"/>
                  </a:lnTo>
                  <a:lnTo>
                    <a:pt x="1554" y="1916"/>
                  </a:lnTo>
                  <a:lnTo>
                    <a:pt x="155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38"/>
            <p:cNvSpPr/>
            <p:nvPr/>
          </p:nvSpPr>
          <p:spPr>
            <a:xfrm>
              <a:off x="10482900" y="2040696"/>
              <a:ext cx="596461" cy="336058"/>
            </a:xfrm>
            <a:custGeom>
              <a:avLst/>
              <a:gdLst/>
              <a:ahLst/>
              <a:cxnLst/>
              <a:rect l="l" t="t" r="r" b="b"/>
              <a:pathLst>
                <a:path w="4281" h="2412" extrusionOk="0">
                  <a:moveTo>
                    <a:pt x="2140" y="1"/>
                  </a:moveTo>
                  <a:cubicBezTo>
                    <a:pt x="1690" y="1"/>
                    <a:pt x="1301" y="282"/>
                    <a:pt x="1144" y="682"/>
                  </a:cubicBezTo>
                  <a:cubicBezTo>
                    <a:pt x="1103" y="676"/>
                    <a:pt x="1062" y="673"/>
                    <a:pt x="1020" y="673"/>
                  </a:cubicBezTo>
                  <a:cubicBezTo>
                    <a:pt x="910" y="673"/>
                    <a:pt x="793" y="695"/>
                    <a:pt x="671" y="744"/>
                  </a:cubicBezTo>
                  <a:cubicBezTo>
                    <a:pt x="445" y="834"/>
                    <a:pt x="271" y="1020"/>
                    <a:pt x="192" y="1257"/>
                  </a:cubicBezTo>
                  <a:cubicBezTo>
                    <a:pt x="0" y="1854"/>
                    <a:pt x="445" y="2411"/>
                    <a:pt x="1014" y="2411"/>
                  </a:cubicBezTo>
                  <a:lnTo>
                    <a:pt x="3267" y="2411"/>
                  </a:lnTo>
                  <a:cubicBezTo>
                    <a:pt x="3836" y="2411"/>
                    <a:pt x="4280" y="1854"/>
                    <a:pt x="4089" y="1257"/>
                  </a:cubicBezTo>
                  <a:cubicBezTo>
                    <a:pt x="4010" y="1020"/>
                    <a:pt x="3836" y="834"/>
                    <a:pt x="3610" y="744"/>
                  </a:cubicBezTo>
                  <a:cubicBezTo>
                    <a:pt x="3488" y="695"/>
                    <a:pt x="3371" y="673"/>
                    <a:pt x="3261" y="673"/>
                  </a:cubicBezTo>
                  <a:cubicBezTo>
                    <a:pt x="3219" y="673"/>
                    <a:pt x="3177" y="676"/>
                    <a:pt x="3137" y="682"/>
                  </a:cubicBezTo>
                  <a:cubicBezTo>
                    <a:pt x="2980" y="282"/>
                    <a:pt x="2597" y="1"/>
                    <a:pt x="21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38"/>
            <p:cNvSpPr/>
            <p:nvPr/>
          </p:nvSpPr>
          <p:spPr>
            <a:xfrm>
              <a:off x="10449880" y="2703751"/>
              <a:ext cx="289662" cy="91120"/>
            </a:xfrm>
            <a:custGeom>
              <a:avLst/>
              <a:gdLst/>
              <a:ahLst/>
              <a:cxnLst/>
              <a:rect l="l" t="t" r="r" b="b"/>
              <a:pathLst>
                <a:path w="2079" h="654" extrusionOk="0">
                  <a:moveTo>
                    <a:pt x="1" y="0"/>
                  </a:moveTo>
                  <a:lnTo>
                    <a:pt x="1" y="654"/>
                  </a:lnTo>
                  <a:lnTo>
                    <a:pt x="2079" y="654"/>
                  </a:lnTo>
                  <a:lnTo>
                    <a:pt x="20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38"/>
            <p:cNvSpPr/>
            <p:nvPr/>
          </p:nvSpPr>
          <p:spPr>
            <a:xfrm>
              <a:off x="10449880" y="2621409"/>
              <a:ext cx="289662" cy="91120"/>
            </a:xfrm>
            <a:custGeom>
              <a:avLst/>
              <a:gdLst/>
              <a:ahLst/>
              <a:cxnLst/>
              <a:rect l="l" t="t" r="r" b="b"/>
              <a:pathLst>
                <a:path w="2079" h="654" extrusionOk="0">
                  <a:moveTo>
                    <a:pt x="1" y="0"/>
                  </a:moveTo>
                  <a:lnTo>
                    <a:pt x="1" y="653"/>
                  </a:lnTo>
                  <a:lnTo>
                    <a:pt x="2079" y="653"/>
                  </a:lnTo>
                  <a:lnTo>
                    <a:pt x="2079" y="0"/>
                  </a:lnTo>
                  <a:close/>
                </a:path>
              </a:pathLst>
            </a:custGeom>
            <a:solidFill>
              <a:srgbClr val="044B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38"/>
            <p:cNvSpPr/>
            <p:nvPr/>
          </p:nvSpPr>
          <p:spPr>
            <a:xfrm>
              <a:off x="10449880" y="2538231"/>
              <a:ext cx="289662" cy="91120"/>
            </a:xfrm>
            <a:custGeom>
              <a:avLst/>
              <a:gdLst/>
              <a:ahLst/>
              <a:cxnLst/>
              <a:rect l="l" t="t" r="r" b="b"/>
              <a:pathLst>
                <a:path w="2079" h="654" extrusionOk="0">
                  <a:moveTo>
                    <a:pt x="1" y="0"/>
                  </a:moveTo>
                  <a:lnTo>
                    <a:pt x="1" y="653"/>
                  </a:lnTo>
                  <a:lnTo>
                    <a:pt x="2079" y="653"/>
                  </a:lnTo>
                  <a:lnTo>
                    <a:pt x="20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38"/>
            <p:cNvSpPr/>
            <p:nvPr/>
          </p:nvSpPr>
          <p:spPr>
            <a:xfrm>
              <a:off x="10449880" y="2455053"/>
              <a:ext cx="289662" cy="91120"/>
            </a:xfrm>
            <a:custGeom>
              <a:avLst/>
              <a:gdLst/>
              <a:ahLst/>
              <a:cxnLst/>
              <a:rect l="l" t="t" r="r" b="b"/>
              <a:pathLst>
                <a:path w="2079" h="654" extrusionOk="0">
                  <a:moveTo>
                    <a:pt x="1" y="0"/>
                  </a:moveTo>
                  <a:lnTo>
                    <a:pt x="1" y="654"/>
                  </a:lnTo>
                  <a:lnTo>
                    <a:pt x="2079" y="654"/>
                  </a:lnTo>
                  <a:lnTo>
                    <a:pt x="2079" y="0"/>
                  </a:lnTo>
                  <a:close/>
                </a:path>
              </a:pathLst>
            </a:custGeom>
            <a:solidFill>
              <a:srgbClr val="044B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38"/>
            <p:cNvSpPr/>
            <p:nvPr/>
          </p:nvSpPr>
          <p:spPr>
            <a:xfrm>
              <a:off x="10468828" y="2482500"/>
              <a:ext cx="37758" cy="37758"/>
            </a:xfrm>
            <a:custGeom>
              <a:avLst/>
              <a:gdLst/>
              <a:ahLst/>
              <a:cxnLst/>
              <a:rect l="l" t="t" r="r" b="b"/>
              <a:pathLst>
                <a:path w="271" h="271" extrusionOk="0">
                  <a:moveTo>
                    <a:pt x="135" y="0"/>
                  </a:moveTo>
                  <a:cubicBezTo>
                    <a:pt x="62" y="0"/>
                    <a:pt x="0" y="62"/>
                    <a:pt x="0" y="136"/>
                  </a:cubicBezTo>
                  <a:cubicBezTo>
                    <a:pt x="0" y="214"/>
                    <a:pt x="62" y="271"/>
                    <a:pt x="135" y="271"/>
                  </a:cubicBezTo>
                  <a:cubicBezTo>
                    <a:pt x="208" y="271"/>
                    <a:pt x="270" y="214"/>
                    <a:pt x="270" y="136"/>
                  </a:cubicBezTo>
                  <a:cubicBezTo>
                    <a:pt x="270" y="62"/>
                    <a:pt x="208" y="0"/>
                    <a:pt x="1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38"/>
            <p:cNvSpPr/>
            <p:nvPr/>
          </p:nvSpPr>
          <p:spPr>
            <a:xfrm>
              <a:off x="10526092" y="2482500"/>
              <a:ext cx="37758" cy="37758"/>
            </a:xfrm>
            <a:custGeom>
              <a:avLst/>
              <a:gdLst/>
              <a:ahLst/>
              <a:cxnLst/>
              <a:rect l="l" t="t" r="r" b="b"/>
              <a:pathLst>
                <a:path w="271" h="271" extrusionOk="0">
                  <a:moveTo>
                    <a:pt x="135" y="0"/>
                  </a:moveTo>
                  <a:cubicBezTo>
                    <a:pt x="62" y="0"/>
                    <a:pt x="0" y="62"/>
                    <a:pt x="0" y="136"/>
                  </a:cubicBezTo>
                  <a:cubicBezTo>
                    <a:pt x="0" y="214"/>
                    <a:pt x="62" y="271"/>
                    <a:pt x="135" y="271"/>
                  </a:cubicBezTo>
                  <a:cubicBezTo>
                    <a:pt x="209" y="271"/>
                    <a:pt x="271" y="214"/>
                    <a:pt x="271" y="136"/>
                  </a:cubicBezTo>
                  <a:cubicBezTo>
                    <a:pt x="271" y="62"/>
                    <a:pt x="209" y="0"/>
                    <a:pt x="1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38"/>
            <p:cNvSpPr/>
            <p:nvPr/>
          </p:nvSpPr>
          <p:spPr>
            <a:xfrm>
              <a:off x="10468828" y="2651921"/>
              <a:ext cx="37758" cy="37061"/>
            </a:xfrm>
            <a:custGeom>
              <a:avLst/>
              <a:gdLst/>
              <a:ahLst/>
              <a:cxnLst/>
              <a:rect l="l" t="t" r="r" b="b"/>
              <a:pathLst>
                <a:path w="271" h="266" extrusionOk="0">
                  <a:moveTo>
                    <a:pt x="135" y="1"/>
                  </a:moveTo>
                  <a:cubicBezTo>
                    <a:pt x="62" y="1"/>
                    <a:pt x="0" y="57"/>
                    <a:pt x="0" y="130"/>
                  </a:cubicBezTo>
                  <a:cubicBezTo>
                    <a:pt x="0" y="209"/>
                    <a:pt x="62" y="265"/>
                    <a:pt x="135" y="265"/>
                  </a:cubicBezTo>
                  <a:cubicBezTo>
                    <a:pt x="208" y="265"/>
                    <a:pt x="270" y="209"/>
                    <a:pt x="270" y="130"/>
                  </a:cubicBezTo>
                  <a:cubicBezTo>
                    <a:pt x="270" y="57"/>
                    <a:pt x="208" y="1"/>
                    <a:pt x="1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38"/>
            <p:cNvSpPr/>
            <p:nvPr/>
          </p:nvSpPr>
          <p:spPr>
            <a:xfrm>
              <a:off x="10526092" y="2651921"/>
              <a:ext cx="37758" cy="37061"/>
            </a:xfrm>
            <a:custGeom>
              <a:avLst/>
              <a:gdLst/>
              <a:ahLst/>
              <a:cxnLst/>
              <a:rect l="l" t="t" r="r" b="b"/>
              <a:pathLst>
                <a:path w="271" h="266" extrusionOk="0">
                  <a:moveTo>
                    <a:pt x="135" y="1"/>
                  </a:moveTo>
                  <a:cubicBezTo>
                    <a:pt x="62" y="1"/>
                    <a:pt x="0" y="57"/>
                    <a:pt x="0" y="130"/>
                  </a:cubicBezTo>
                  <a:cubicBezTo>
                    <a:pt x="0" y="209"/>
                    <a:pt x="62" y="265"/>
                    <a:pt x="135" y="265"/>
                  </a:cubicBezTo>
                  <a:cubicBezTo>
                    <a:pt x="209" y="265"/>
                    <a:pt x="271" y="209"/>
                    <a:pt x="271" y="130"/>
                  </a:cubicBezTo>
                  <a:cubicBezTo>
                    <a:pt x="271" y="57"/>
                    <a:pt x="209" y="1"/>
                    <a:pt x="1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38"/>
            <p:cNvSpPr/>
            <p:nvPr/>
          </p:nvSpPr>
          <p:spPr>
            <a:xfrm>
              <a:off x="10824253" y="2703751"/>
              <a:ext cx="288826" cy="91120"/>
            </a:xfrm>
            <a:custGeom>
              <a:avLst/>
              <a:gdLst/>
              <a:ahLst/>
              <a:cxnLst/>
              <a:rect l="l" t="t" r="r" b="b"/>
              <a:pathLst>
                <a:path w="2073" h="654" extrusionOk="0">
                  <a:moveTo>
                    <a:pt x="0" y="0"/>
                  </a:moveTo>
                  <a:lnTo>
                    <a:pt x="0" y="654"/>
                  </a:lnTo>
                  <a:lnTo>
                    <a:pt x="2073" y="654"/>
                  </a:lnTo>
                  <a:lnTo>
                    <a:pt x="20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38"/>
            <p:cNvSpPr/>
            <p:nvPr/>
          </p:nvSpPr>
          <p:spPr>
            <a:xfrm>
              <a:off x="10824253" y="2621409"/>
              <a:ext cx="288826" cy="91120"/>
            </a:xfrm>
            <a:custGeom>
              <a:avLst/>
              <a:gdLst/>
              <a:ahLst/>
              <a:cxnLst/>
              <a:rect l="l" t="t" r="r" b="b"/>
              <a:pathLst>
                <a:path w="2073" h="654" extrusionOk="0">
                  <a:moveTo>
                    <a:pt x="0" y="0"/>
                  </a:moveTo>
                  <a:lnTo>
                    <a:pt x="0" y="653"/>
                  </a:lnTo>
                  <a:lnTo>
                    <a:pt x="2073" y="653"/>
                  </a:lnTo>
                  <a:lnTo>
                    <a:pt x="2073" y="0"/>
                  </a:lnTo>
                  <a:close/>
                </a:path>
              </a:pathLst>
            </a:custGeom>
            <a:solidFill>
              <a:srgbClr val="044B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38"/>
            <p:cNvSpPr/>
            <p:nvPr/>
          </p:nvSpPr>
          <p:spPr>
            <a:xfrm>
              <a:off x="10824253" y="2538231"/>
              <a:ext cx="288826" cy="91120"/>
            </a:xfrm>
            <a:custGeom>
              <a:avLst/>
              <a:gdLst/>
              <a:ahLst/>
              <a:cxnLst/>
              <a:rect l="l" t="t" r="r" b="b"/>
              <a:pathLst>
                <a:path w="2073" h="654" extrusionOk="0">
                  <a:moveTo>
                    <a:pt x="0" y="0"/>
                  </a:moveTo>
                  <a:lnTo>
                    <a:pt x="0" y="653"/>
                  </a:lnTo>
                  <a:lnTo>
                    <a:pt x="2073" y="653"/>
                  </a:lnTo>
                  <a:lnTo>
                    <a:pt x="20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38"/>
            <p:cNvSpPr/>
            <p:nvPr/>
          </p:nvSpPr>
          <p:spPr>
            <a:xfrm>
              <a:off x="10824253" y="2455053"/>
              <a:ext cx="288826" cy="91120"/>
            </a:xfrm>
            <a:custGeom>
              <a:avLst/>
              <a:gdLst/>
              <a:ahLst/>
              <a:cxnLst/>
              <a:rect l="l" t="t" r="r" b="b"/>
              <a:pathLst>
                <a:path w="2073" h="654" extrusionOk="0">
                  <a:moveTo>
                    <a:pt x="0" y="0"/>
                  </a:moveTo>
                  <a:lnTo>
                    <a:pt x="0" y="654"/>
                  </a:lnTo>
                  <a:lnTo>
                    <a:pt x="2073" y="654"/>
                  </a:lnTo>
                  <a:lnTo>
                    <a:pt x="2073" y="0"/>
                  </a:lnTo>
                  <a:close/>
                </a:path>
              </a:pathLst>
            </a:custGeom>
            <a:solidFill>
              <a:srgbClr val="044B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38"/>
            <p:cNvSpPr/>
            <p:nvPr/>
          </p:nvSpPr>
          <p:spPr>
            <a:xfrm>
              <a:off x="10843062" y="2482500"/>
              <a:ext cx="37758" cy="37758"/>
            </a:xfrm>
            <a:custGeom>
              <a:avLst/>
              <a:gdLst/>
              <a:ahLst/>
              <a:cxnLst/>
              <a:rect l="l" t="t" r="r" b="b"/>
              <a:pathLst>
                <a:path w="271" h="271" extrusionOk="0">
                  <a:moveTo>
                    <a:pt x="135" y="0"/>
                  </a:moveTo>
                  <a:cubicBezTo>
                    <a:pt x="62" y="0"/>
                    <a:pt x="0" y="62"/>
                    <a:pt x="0" y="136"/>
                  </a:cubicBezTo>
                  <a:cubicBezTo>
                    <a:pt x="0" y="214"/>
                    <a:pt x="62" y="271"/>
                    <a:pt x="135" y="271"/>
                  </a:cubicBezTo>
                  <a:cubicBezTo>
                    <a:pt x="209" y="271"/>
                    <a:pt x="271" y="214"/>
                    <a:pt x="271" y="136"/>
                  </a:cubicBezTo>
                  <a:cubicBezTo>
                    <a:pt x="271" y="62"/>
                    <a:pt x="209" y="0"/>
                    <a:pt x="1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38"/>
            <p:cNvSpPr/>
            <p:nvPr/>
          </p:nvSpPr>
          <p:spPr>
            <a:xfrm>
              <a:off x="10900326" y="2482500"/>
              <a:ext cx="37758" cy="37758"/>
            </a:xfrm>
            <a:custGeom>
              <a:avLst/>
              <a:gdLst/>
              <a:ahLst/>
              <a:cxnLst/>
              <a:rect l="l" t="t" r="r" b="b"/>
              <a:pathLst>
                <a:path w="271" h="271" extrusionOk="0">
                  <a:moveTo>
                    <a:pt x="136" y="0"/>
                  </a:moveTo>
                  <a:cubicBezTo>
                    <a:pt x="62" y="0"/>
                    <a:pt x="0" y="62"/>
                    <a:pt x="0" y="136"/>
                  </a:cubicBezTo>
                  <a:cubicBezTo>
                    <a:pt x="0" y="214"/>
                    <a:pt x="62" y="271"/>
                    <a:pt x="136" y="271"/>
                  </a:cubicBezTo>
                  <a:cubicBezTo>
                    <a:pt x="209" y="271"/>
                    <a:pt x="271" y="214"/>
                    <a:pt x="271" y="136"/>
                  </a:cubicBezTo>
                  <a:cubicBezTo>
                    <a:pt x="271" y="62"/>
                    <a:pt x="209" y="0"/>
                    <a:pt x="1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38"/>
            <p:cNvSpPr/>
            <p:nvPr/>
          </p:nvSpPr>
          <p:spPr>
            <a:xfrm>
              <a:off x="10843062" y="2651921"/>
              <a:ext cx="37758" cy="37061"/>
            </a:xfrm>
            <a:custGeom>
              <a:avLst/>
              <a:gdLst/>
              <a:ahLst/>
              <a:cxnLst/>
              <a:rect l="l" t="t" r="r" b="b"/>
              <a:pathLst>
                <a:path w="271" h="266" extrusionOk="0">
                  <a:moveTo>
                    <a:pt x="135" y="1"/>
                  </a:moveTo>
                  <a:cubicBezTo>
                    <a:pt x="62" y="1"/>
                    <a:pt x="0" y="57"/>
                    <a:pt x="0" y="130"/>
                  </a:cubicBezTo>
                  <a:cubicBezTo>
                    <a:pt x="0" y="209"/>
                    <a:pt x="62" y="265"/>
                    <a:pt x="135" y="265"/>
                  </a:cubicBezTo>
                  <a:cubicBezTo>
                    <a:pt x="209" y="265"/>
                    <a:pt x="271" y="209"/>
                    <a:pt x="271" y="130"/>
                  </a:cubicBezTo>
                  <a:cubicBezTo>
                    <a:pt x="271" y="57"/>
                    <a:pt x="209" y="1"/>
                    <a:pt x="1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38"/>
            <p:cNvSpPr/>
            <p:nvPr/>
          </p:nvSpPr>
          <p:spPr>
            <a:xfrm>
              <a:off x="10900326" y="2651921"/>
              <a:ext cx="37758" cy="37061"/>
            </a:xfrm>
            <a:custGeom>
              <a:avLst/>
              <a:gdLst/>
              <a:ahLst/>
              <a:cxnLst/>
              <a:rect l="l" t="t" r="r" b="b"/>
              <a:pathLst>
                <a:path w="271" h="266" extrusionOk="0">
                  <a:moveTo>
                    <a:pt x="136" y="1"/>
                  </a:moveTo>
                  <a:cubicBezTo>
                    <a:pt x="62" y="1"/>
                    <a:pt x="0" y="57"/>
                    <a:pt x="0" y="130"/>
                  </a:cubicBezTo>
                  <a:cubicBezTo>
                    <a:pt x="0" y="209"/>
                    <a:pt x="62" y="265"/>
                    <a:pt x="136" y="265"/>
                  </a:cubicBezTo>
                  <a:cubicBezTo>
                    <a:pt x="209" y="265"/>
                    <a:pt x="271" y="209"/>
                    <a:pt x="271" y="130"/>
                  </a:cubicBezTo>
                  <a:cubicBezTo>
                    <a:pt x="271" y="57"/>
                    <a:pt x="209" y="1"/>
                    <a:pt x="1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52" name="Google Shape;2552;p38"/>
          <p:cNvGrpSpPr/>
          <p:nvPr/>
        </p:nvGrpSpPr>
        <p:grpSpPr>
          <a:xfrm>
            <a:off x="6923306" y="1893594"/>
            <a:ext cx="733838" cy="699699"/>
            <a:chOff x="11474404" y="2233937"/>
            <a:chExt cx="733838" cy="699699"/>
          </a:xfrm>
        </p:grpSpPr>
        <p:sp>
          <p:nvSpPr>
            <p:cNvPr id="2553" name="Google Shape;2553;p38"/>
            <p:cNvSpPr/>
            <p:nvPr/>
          </p:nvSpPr>
          <p:spPr>
            <a:xfrm>
              <a:off x="11828296" y="2506459"/>
              <a:ext cx="379946" cy="154096"/>
            </a:xfrm>
            <a:custGeom>
              <a:avLst/>
              <a:gdLst/>
              <a:ahLst/>
              <a:cxnLst/>
              <a:rect l="l" t="t" r="r" b="b"/>
              <a:pathLst>
                <a:path w="2727" h="1106" extrusionOk="0">
                  <a:moveTo>
                    <a:pt x="2152" y="434"/>
                  </a:moveTo>
                  <a:cubicBezTo>
                    <a:pt x="2214" y="434"/>
                    <a:pt x="2270" y="491"/>
                    <a:pt x="2270" y="558"/>
                  </a:cubicBezTo>
                  <a:cubicBezTo>
                    <a:pt x="2270" y="620"/>
                    <a:pt x="2214" y="676"/>
                    <a:pt x="2152" y="676"/>
                  </a:cubicBezTo>
                  <a:cubicBezTo>
                    <a:pt x="2084" y="676"/>
                    <a:pt x="2028" y="620"/>
                    <a:pt x="2028" y="558"/>
                  </a:cubicBezTo>
                  <a:cubicBezTo>
                    <a:pt x="2028" y="491"/>
                    <a:pt x="2084" y="434"/>
                    <a:pt x="2152" y="434"/>
                  </a:cubicBezTo>
                  <a:close/>
                  <a:moveTo>
                    <a:pt x="2152" y="1"/>
                  </a:moveTo>
                  <a:cubicBezTo>
                    <a:pt x="1921" y="1"/>
                    <a:pt x="1724" y="136"/>
                    <a:pt x="1639" y="339"/>
                  </a:cubicBezTo>
                  <a:lnTo>
                    <a:pt x="0" y="339"/>
                  </a:lnTo>
                  <a:lnTo>
                    <a:pt x="0" y="772"/>
                  </a:lnTo>
                  <a:lnTo>
                    <a:pt x="1639" y="772"/>
                  </a:lnTo>
                  <a:cubicBezTo>
                    <a:pt x="1724" y="969"/>
                    <a:pt x="1915" y="1106"/>
                    <a:pt x="2141" y="1106"/>
                  </a:cubicBezTo>
                  <a:cubicBezTo>
                    <a:pt x="2154" y="1106"/>
                    <a:pt x="2167" y="1105"/>
                    <a:pt x="2180" y="1104"/>
                  </a:cubicBezTo>
                  <a:cubicBezTo>
                    <a:pt x="2456" y="1093"/>
                    <a:pt x="2681" y="868"/>
                    <a:pt x="2704" y="592"/>
                  </a:cubicBezTo>
                  <a:cubicBezTo>
                    <a:pt x="2726" y="271"/>
                    <a:pt x="2467" y="1"/>
                    <a:pt x="21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38"/>
            <p:cNvSpPr/>
            <p:nvPr/>
          </p:nvSpPr>
          <p:spPr>
            <a:xfrm>
              <a:off x="11844736" y="2233937"/>
              <a:ext cx="248839" cy="236578"/>
            </a:xfrm>
            <a:custGeom>
              <a:avLst/>
              <a:gdLst/>
              <a:ahLst/>
              <a:cxnLst/>
              <a:rect l="l" t="t" r="r" b="b"/>
              <a:pathLst>
                <a:path w="1786" h="1698" extrusionOk="0">
                  <a:moveTo>
                    <a:pt x="1217" y="436"/>
                  </a:moveTo>
                  <a:cubicBezTo>
                    <a:pt x="1285" y="436"/>
                    <a:pt x="1335" y="487"/>
                    <a:pt x="1335" y="554"/>
                  </a:cubicBezTo>
                  <a:cubicBezTo>
                    <a:pt x="1335" y="616"/>
                    <a:pt x="1285" y="673"/>
                    <a:pt x="1217" y="673"/>
                  </a:cubicBezTo>
                  <a:cubicBezTo>
                    <a:pt x="1155" y="673"/>
                    <a:pt x="1099" y="616"/>
                    <a:pt x="1099" y="554"/>
                  </a:cubicBezTo>
                  <a:cubicBezTo>
                    <a:pt x="1099" y="487"/>
                    <a:pt x="1155" y="436"/>
                    <a:pt x="1217" y="436"/>
                  </a:cubicBezTo>
                  <a:close/>
                  <a:moveTo>
                    <a:pt x="1214" y="0"/>
                  </a:moveTo>
                  <a:cubicBezTo>
                    <a:pt x="909" y="0"/>
                    <a:pt x="665" y="250"/>
                    <a:pt x="665" y="554"/>
                  </a:cubicBezTo>
                  <a:cubicBezTo>
                    <a:pt x="665" y="780"/>
                    <a:pt x="806" y="977"/>
                    <a:pt x="1003" y="1061"/>
                  </a:cubicBezTo>
                  <a:lnTo>
                    <a:pt x="1003" y="1264"/>
                  </a:lnTo>
                  <a:lnTo>
                    <a:pt x="1" y="1264"/>
                  </a:lnTo>
                  <a:lnTo>
                    <a:pt x="1" y="1698"/>
                  </a:lnTo>
                  <a:lnTo>
                    <a:pt x="1437" y="1698"/>
                  </a:lnTo>
                  <a:lnTo>
                    <a:pt x="1437" y="1061"/>
                  </a:lnTo>
                  <a:cubicBezTo>
                    <a:pt x="1645" y="971"/>
                    <a:pt x="1786" y="763"/>
                    <a:pt x="1775" y="521"/>
                  </a:cubicBezTo>
                  <a:cubicBezTo>
                    <a:pt x="1758" y="245"/>
                    <a:pt x="1538" y="19"/>
                    <a:pt x="1262" y="3"/>
                  </a:cubicBezTo>
                  <a:cubicBezTo>
                    <a:pt x="1246" y="1"/>
                    <a:pt x="1230" y="0"/>
                    <a:pt x="12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38"/>
            <p:cNvSpPr/>
            <p:nvPr/>
          </p:nvSpPr>
          <p:spPr>
            <a:xfrm>
              <a:off x="11844736" y="2696361"/>
              <a:ext cx="247306" cy="237275"/>
            </a:xfrm>
            <a:custGeom>
              <a:avLst/>
              <a:gdLst/>
              <a:ahLst/>
              <a:cxnLst/>
              <a:rect l="l" t="t" r="r" b="b"/>
              <a:pathLst>
                <a:path w="1775" h="1703" extrusionOk="0">
                  <a:moveTo>
                    <a:pt x="1217" y="1031"/>
                  </a:moveTo>
                  <a:cubicBezTo>
                    <a:pt x="1285" y="1031"/>
                    <a:pt x="1335" y="1087"/>
                    <a:pt x="1335" y="1149"/>
                  </a:cubicBezTo>
                  <a:cubicBezTo>
                    <a:pt x="1335" y="1217"/>
                    <a:pt x="1285" y="1268"/>
                    <a:pt x="1217" y="1268"/>
                  </a:cubicBezTo>
                  <a:cubicBezTo>
                    <a:pt x="1155" y="1268"/>
                    <a:pt x="1099" y="1217"/>
                    <a:pt x="1099" y="1149"/>
                  </a:cubicBezTo>
                  <a:cubicBezTo>
                    <a:pt x="1099" y="1087"/>
                    <a:pt x="1155" y="1031"/>
                    <a:pt x="1217" y="1031"/>
                  </a:cubicBezTo>
                  <a:close/>
                  <a:moveTo>
                    <a:pt x="1" y="1"/>
                  </a:moveTo>
                  <a:lnTo>
                    <a:pt x="1" y="440"/>
                  </a:lnTo>
                  <a:lnTo>
                    <a:pt x="1003" y="440"/>
                  </a:lnTo>
                  <a:lnTo>
                    <a:pt x="1003" y="637"/>
                  </a:lnTo>
                  <a:cubicBezTo>
                    <a:pt x="795" y="727"/>
                    <a:pt x="654" y="935"/>
                    <a:pt x="665" y="1178"/>
                  </a:cubicBezTo>
                  <a:cubicBezTo>
                    <a:pt x="682" y="1453"/>
                    <a:pt x="902" y="1679"/>
                    <a:pt x="1178" y="1701"/>
                  </a:cubicBezTo>
                  <a:cubicBezTo>
                    <a:pt x="1191" y="1702"/>
                    <a:pt x="1204" y="1703"/>
                    <a:pt x="1217" y="1703"/>
                  </a:cubicBezTo>
                  <a:cubicBezTo>
                    <a:pt x="1526" y="1703"/>
                    <a:pt x="1775" y="1452"/>
                    <a:pt x="1775" y="1149"/>
                  </a:cubicBezTo>
                  <a:cubicBezTo>
                    <a:pt x="1775" y="918"/>
                    <a:pt x="1634" y="721"/>
                    <a:pt x="1437" y="637"/>
                  </a:cubicBezTo>
                  <a:lnTo>
                    <a:pt x="14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38"/>
            <p:cNvSpPr/>
            <p:nvPr/>
          </p:nvSpPr>
          <p:spPr>
            <a:xfrm>
              <a:off x="11474404" y="2701098"/>
              <a:ext cx="427039" cy="133476"/>
            </a:xfrm>
            <a:custGeom>
              <a:avLst/>
              <a:gdLst/>
              <a:ahLst/>
              <a:cxnLst/>
              <a:rect l="l" t="t" r="r" b="b"/>
              <a:pathLst>
                <a:path w="3065" h="958" extrusionOk="0">
                  <a:moveTo>
                    <a:pt x="1" y="0"/>
                  </a:moveTo>
                  <a:lnTo>
                    <a:pt x="1" y="958"/>
                  </a:lnTo>
                  <a:lnTo>
                    <a:pt x="3064" y="958"/>
                  </a:lnTo>
                  <a:lnTo>
                    <a:pt x="306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38"/>
            <p:cNvSpPr/>
            <p:nvPr/>
          </p:nvSpPr>
          <p:spPr>
            <a:xfrm>
              <a:off x="11474404" y="2577098"/>
              <a:ext cx="427039" cy="134312"/>
            </a:xfrm>
            <a:custGeom>
              <a:avLst/>
              <a:gdLst/>
              <a:ahLst/>
              <a:cxnLst/>
              <a:rect l="l" t="t" r="r" b="b"/>
              <a:pathLst>
                <a:path w="3065" h="964" extrusionOk="0">
                  <a:moveTo>
                    <a:pt x="1" y="1"/>
                  </a:moveTo>
                  <a:lnTo>
                    <a:pt x="1" y="964"/>
                  </a:lnTo>
                  <a:lnTo>
                    <a:pt x="3064" y="964"/>
                  </a:lnTo>
                  <a:lnTo>
                    <a:pt x="3064" y="1"/>
                  </a:lnTo>
                  <a:close/>
                </a:path>
              </a:pathLst>
            </a:custGeom>
            <a:solidFill>
              <a:srgbClr val="044B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38"/>
            <p:cNvSpPr/>
            <p:nvPr/>
          </p:nvSpPr>
          <p:spPr>
            <a:xfrm>
              <a:off x="11474404" y="2456302"/>
              <a:ext cx="427039" cy="133476"/>
            </a:xfrm>
            <a:custGeom>
              <a:avLst/>
              <a:gdLst/>
              <a:ahLst/>
              <a:cxnLst/>
              <a:rect l="l" t="t" r="r" b="b"/>
              <a:pathLst>
                <a:path w="3065" h="958" extrusionOk="0">
                  <a:moveTo>
                    <a:pt x="1" y="0"/>
                  </a:moveTo>
                  <a:lnTo>
                    <a:pt x="1" y="958"/>
                  </a:lnTo>
                  <a:lnTo>
                    <a:pt x="3064" y="958"/>
                  </a:lnTo>
                  <a:lnTo>
                    <a:pt x="306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38"/>
            <p:cNvSpPr/>
            <p:nvPr/>
          </p:nvSpPr>
          <p:spPr>
            <a:xfrm>
              <a:off x="11474404" y="2333137"/>
              <a:ext cx="427039" cy="133476"/>
            </a:xfrm>
            <a:custGeom>
              <a:avLst/>
              <a:gdLst/>
              <a:ahLst/>
              <a:cxnLst/>
              <a:rect l="l" t="t" r="r" b="b"/>
              <a:pathLst>
                <a:path w="3065" h="958" extrusionOk="0">
                  <a:moveTo>
                    <a:pt x="1" y="0"/>
                  </a:moveTo>
                  <a:lnTo>
                    <a:pt x="1" y="958"/>
                  </a:lnTo>
                  <a:lnTo>
                    <a:pt x="3064" y="958"/>
                  </a:lnTo>
                  <a:lnTo>
                    <a:pt x="3064" y="0"/>
                  </a:lnTo>
                  <a:close/>
                </a:path>
              </a:pathLst>
            </a:custGeom>
            <a:solidFill>
              <a:srgbClr val="044B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38"/>
            <p:cNvSpPr/>
            <p:nvPr/>
          </p:nvSpPr>
          <p:spPr>
            <a:xfrm>
              <a:off x="11503384" y="2374657"/>
              <a:ext cx="55174" cy="55034"/>
            </a:xfrm>
            <a:custGeom>
              <a:avLst/>
              <a:gdLst/>
              <a:ahLst/>
              <a:cxnLst/>
              <a:rect l="l" t="t" r="r" b="b"/>
              <a:pathLst>
                <a:path w="396" h="395" extrusionOk="0">
                  <a:moveTo>
                    <a:pt x="198" y="1"/>
                  </a:moveTo>
                  <a:cubicBezTo>
                    <a:pt x="91" y="1"/>
                    <a:pt x="1" y="91"/>
                    <a:pt x="1" y="198"/>
                  </a:cubicBezTo>
                  <a:cubicBezTo>
                    <a:pt x="1" y="310"/>
                    <a:pt x="91" y="395"/>
                    <a:pt x="198" y="395"/>
                  </a:cubicBezTo>
                  <a:cubicBezTo>
                    <a:pt x="311" y="395"/>
                    <a:pt x="395" y="310"/>
                    <a:pt x="395" y="198"/>
                  </a:cubicBezTo>
                  <a:cubicBezTo>
                    <a:pt x="395" y="91"/>
                    <a:pt x="311" y="1"/>
                    <a:pt x="1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38"/>
            <p:cNvSpPr/>
            <p:nvPr/>
          </p:nvSpPr>
          <p:spPr>
            <a:xfrm>
              <a:off x="11587398" y="2374657"/>
              <a:ext cx="55870" cy="55034"/>
            </a:xfrm>
            <a:custGeom>
              <a:avLst/>
              <a:gdLst/>
              <a:ahLst/>
              <a:cxnLst/>
              <a:rect l="l" t="t" r="r" b="b"/>
              <a:pathLst>
                <a:path w="401" h="395" extrusionOk="0">
                  <a:moveTo>
                    <a:pt x="203" y="1"/>
                  </a:moveTo>
                  <a:cubicBezTo>
                    <a:pt x="91" y="1"/>
                    <a:pt x="1" y="91"/>
                    <a:pt x="1" y="198"/>
                  </a:cubicBezTo>
                  <a:cubicBezTo>
                    <a:pt x="1" y="310"/>
                    <a:pt x="91" y="395"/>
                    <a:pt x="203" y="395"/>
                  </a:cubicBezTo>
                  <a:cubicBezTo>
                    <a:pt x="310" y="395"/>
                    <a:pt x="400" y="310"/>
                    <a:pt x="400" y="198"/>
                  </a:cubicBezTo>
                  <a:cubicBezTo>
                    <a:pt x="400" y="91"/>
                    <a:pt x="310" y="1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38"/>
            <p:cNvSpPr/>
            <p:nvPr/>
          </p:nvSpPr>
          <p:spPr>
            <a:xfrm>
              <a:off x="11503384" y="2623354"/>
              <a:ext cx="55174" cy="55870"/>
            </a:xfrm>
            <a:custGeom>
              <a:avLst/>
              <a:gdLst/>
              <a:ahLst/>
              <a:cxnLst/>
              <a:rect l="l" t="t" r="r" b="b"/>
              <a:pathLst>
                <a:path w="396" h="401" extrusionOk="0">
                  <a:moveTo>
                    <a:pt x="198" y="1"/>
                  </a:moveTo>
                  <a:cubicBezTo>
                    <a:pt x="91" y="1"/>
                    <a:pt x="1" y="91"/>
                    <a:pt x="1" y="204"/>
                  </a:cubicBezTo>
                  <a:cubicBezTo>
                    <a:pt x="1" y="311"/>
                    <a:pt x="91" y="401"/>
                    <a:pt x="198" y="401"/>
                  </a:cubicBezTo>
                  <a:cubicBezTo>
                    <a:pt x="311" y="401"/>
                    <a:pt x="395" y="311"/>
                    <a:pt x="395" y="204"/>
                  </a:cubicBezTo>
                  <a:cubicBezTo>
                    <a:pt x="395" y="91"/>
                    <a:pt x="311" y="1"/>
                    <a:pt x="1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38"/>
            <p:cNvSpPr/>
            <p:nvPr/>
          </p:nvSpPr>
          <p:spPr>
            <a:xfrm>
              <a:off x="11587398" y="2623354"/>
              <a:ext cx="55870" cy="55870"/>
            </a:xfrm>
            <a:custGeom>
              <a:avLst/>
              <a:gdLst/>
              <a:ahLst/>
              <a:cxnLst/>
              <a:rect l="l" t="t" r="r" b="b"/>
              <a:pathLst>
                <a:path w="401" h="401" extrusionOk="0">
                  <a:moveTo>
                    <a:pt x="203" y="1"/>
                  </a:moveTo>
                  <a:cubicBezTo>
                    <a:pt x="91" y="1"/>
                    <a:pt x="1" y="91"/>
                    <a:pt x="1" y="204"/>
                  </a:cubicBezTo>
                  <a:cubicBezTo>
                    <a:pt x="1" y="311"/>
                    <a:pt x="91" y="401"/>
                    <a:pt x="203" y="401"/>
                  </a:cubicBezTo>
                  <a:cubicBezTo>
                    <a:pt x="310" y="401"/>
                    <a:pt x="400" y="311"/>
                    <a:pt x="400" y="204"/>
                  </a:cubicBezTo>
                  <a:cubicBezTo>
                    <a:pt x="400" y="91"/>
                    <a:pt x="310" y="1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مربع نص 3">
            <a:extLst>
              <a:ext uri="{FF2B5EF4-FFF2-40B4-BE49-F238E27FC236}">
                <a16:creationId xmlns:a16="http://schemas.microsoft.com/office/drawing/2014/main" id="{220ED245-29B0-67D2-D607-14320839DF04}"/>
              </a:ext>
            </a:extLst>
          </p:cNvPr>
          <p:cNvSpPr txBox="1"/>
          <p:nvPr/>
        </p:nvSpPr>
        <p:spPr>
          <a:xfrm>
            <a:off x="751066" y="-48554"/>
            <a:ext cx="755800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SA" sz="2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البيانات الرسومية أو بيانات مقاطع الصوت أو الفيديو </a:t>
            </a:r>
            <a:endParaRPr lang="ar-SA" sz="2400" dirty="0">
              <a:solidFill>
                <a:srgbClr val="FF0000"/>
              </a:solidFill>
            </a:endParaRPr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98A5CCD5-FBD0-23EE-EF37-577D73D9C934}"/>
              </a:ext>
            </a:extLst>
          </p:cNvPr>
          <p:cNvGrpSpPr/>
          <p:nvPr/>
        </p:nvGrpSpPr>
        <p:grpSpPr>
          <a:xfrm>
            <a:off x="85060" y="4775125"/>
            <a:ext cx="8973880" cy="368915"/>
            <a:chOff x="85060" y="4775125"/>
            <a:chExt cx="8973880" cy="368915"/>
          </a:xfrm>
        </p:grpSpPr>
        <p:sp>
          <p:nvSpPr>
            <p:cNvPr id="6" name="Google Shape;1161;p24">
              <a:extLst>
                <a:ext uri="{FF2B5EF4-FFF2-40B4-BE49-F238E27FC236}">
                  <a16:creationId xmlns:a16="http://schemas.microsoft.com/office/drawing/2014/main" id="{B42C95B8-6AE2-7BAC-9B3A-E964407F4CD1}"/>
                </a:ext>
              </a:extLst>
            </p:cNvPr>
            <p:cNvSpPr/>
            <p:nvPr/>
          </p:nvSpPr>
          <p:spPr>
            <a:xfrm>
              <a:off x="85060" y="4775125"/>
              <a:ext cx="8973880" cy="368915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id="{BA5CFC15-D879-2562-7858-435F4C190BE3}"/>
                </a:ext>
              </a:extLst>
            </p:cNvPr>
            <p:cNvSpPr txBox="1"/>
            <p:nvPr/>
          </p:nvSpPr>
          <p:spPr>
            <a:xfrm>
              <a:off x="3325928" y="4802823"/>
              <a:ext cx="214614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ar-SA" b="1" i="0" u="none" strike="noStrike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إعداد المعلمة : منال الرحيلي</a:t>
              </a:r>
              <a:endParaRPr lang="ar-SA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Google Shape;2507;p38">
            <a:extLst>
              <a:ext uri="{FF2B5EF4-FFF2-40B4-BE49-F238E27FC236}">
                <a16:creationId xmlns:a16="http://schemas.microsoft.com/office/drawing/2014/main" id="{A472EE90-397A-34AB-9CF3-485014176310}"/>
              </a:ext>
            </a:extLst>
          </p:cNvPr>
          <p:cNvSpPr txBox="1"/>
          <p:nvPr/>
        </p:nvSpPr>
        <p:spPr>
          <a:xfrm>
            <a:off x="6411822" y="4322706"/>
            <a:ext cx="1821600" cy="507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sz="1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Fira Sans Extra Condensed"/>
              </a:rPr>
              <a:t>البيانات الرسومية </a:t>
            </a:r>
            <a:endParaRPr sz="16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  <a:sym typeface="Fira Sans Extra Condensed"/>
            </a:endParaRPr>
          </a:p>
        </p:txBody>
      </p:sp>
      <p:sp>
        <p:nvSpPr>
          <p:cNvPr id="9" name="Google Shape;2507;p38">
            <a:extLst>
              <a:ext uri="{FF2B5EF4-FFF2-40B4-BE49-F238E27FC236}">
                <a16:creationId xmlns:a16="http://schemas.microsoft.com/office/drawing/2014/main" id="{801CA5A3-6C05-6EB1-9921-DD789DDF253E}"/>
              </a:ext>
            </a:extLst>
          </p:cNvPr>
          <p:cNvSpPr txBox="1"/>
          <p:nvPr/>
        </p:nvSpPr>
        <p:spPr>
          <a:xfrm>
            <a:off x="3405056" y="4301076"/>
            <a:ext cx="220637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sz="1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Fira Sans Extra Condensed"/>
              </a:rPr>
              <a:t>بيانات الصور ومقاطع الفيديو</a:t>
            </a:r>
            <a:endParaRPr sz="16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  <a:sym typeface="Fira Sans Extra Condensed"/>
            </a:endParaRPr>
          </a:p>
        </p:txBody>
      </p:sp>
      <p:sp>
        <p:nvSpPr>
          <p:cNvPr id="10" name="Google Shape;2507;p38">
            <a:extLst>
              <a:ext uri="{FF2B5EF4-FFF2-40B4-BE49-F238E27FC236}">
                <a16:creationId xmlns:a16="http://schemas.microsoft.com/office/drawing/2014/main" id="{252E26D6-19EB-6838-862C-94BB83F60133}"/>
              </a:ext>
            </a:extLst>
          </p:cNvPr>
          <p:cNvSpPr txBox="1"/>
          <p:nvPr/>
        </p:nvSpPr>
        <p:spPr>
          <a:xfrm>
            <a:off x="758233" y="4330753"/>
            <a:ext cx="1821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sz="1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Fira Sans Extra Condensed"/>
              </a:rPr>
              <a:t>البيانات الصوتية </a:t>
            </a:r>
            <a:endParaRPr sz="16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  <a:sym typeface="Fira Sans Extra Condensed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5E4E3D18-82FA-5D57-95CF-F7FE817EBBE3}"/>
              </a:ext>
            </a:extLst>
          </p:cNvPr>
          <p:cNvSpPr txBox="1"/>
          <p:nvPr/>
        </p:nvSpPr>
        <p:spPr>
          <a:xfrm>
            <a:off x="1357848" y="697795"/>
            <a:ext cx="68966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1600" dirty="0">
                <a:solidFill>
                  <a:srgbClr val="001D58"/>
                </a:solidFill>
                <a:latin typeface="Fira Sans Extra Condensed SemiBold"/>
                <a:cs typeface="Sakkal Majalla" panose="02000000000000000000" pitchFamily="2" charset="-78"/>
              </a:rPr>
              <a:t>على الرغم من أن البيانات عادة ما تكون في شكل أبجدي رقمي ( نصوص وأرقام ورموز ) ، إلا أنها قاد تتكون من صور أو مقاطع صوتية أو مقاطع فيديو، فيما يلي بعض الأنواع الأخرى من البيانات :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0B7C90FC-7A71-78BF-F59E-6D51E3AE3AEB}"/>
              </a:ext>
            </a:extLst>
          </p:cNvPr>
          <p:cNvSpPr txBox="1"/>
          <p:nvPr/>
        </p:nvSpPr>
        <p:spPr>
          <a:xfrm>
            <a:off x="6361850" y="3034513"/>
            <a:ext cx="197698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/>
            <a:r>
              <a:rPr lang="ar-SA" sz="1200" dirty="0">
                <a:solidFill>
                  <a:schemeClr val="bg1"/>
                </a:solidFill>
                <a:latin typeface="Fira Sans Extra Condensed SemiBold"/>
                <a:cs typeface="Sakkal Majalla" panose="02000000000000000000" pitchFamily="2" charset="-78"/>
              </a:rPr>
              <a:t>تتكون البيانات الرسومية من مخططات ورسوم بيانية وغير ذلك .على سبيل المثال : مجموعة الصور الخاصة بالمعالم السياحية لمنطقة محددة ، أو الرسم البياني الخاص بأعداد الزوار الأحد الأماكن السياحية في المملكة العربية السعودية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FD1A0833-08F4-01AA-AB08-67A138468EE0}"/>
              </a:ext>
            </a:extLst>
          </p:cNvPr>
          <p:cNvSpPr txBox="1"/>
          <p:nvPr/>
        </p:nvSpPr>
        <p:spPr>
          <a:xfrm>
            <a:off x="3433012" y="2849034"/>
            <a:ext cx="219599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/>
            <a:r>
              <a:rPr lang="ar-SA" sz="1200" dirty="0">
                <a:solidFill>
                  <a:schemeClr val="bg1"/>
                </a:solidFill>
                <a:latin typeface="Fira Sans Extra Condensed SemiBold"/>
                <a:cs typeface="Sakkal Majalla" panose="02000000000000000000" pitchFamily="2" charset="-78"/>
              </a:rPr>
              <a:t>قد تكون الصورة الرقمية صورة أو رسما توضيحيا يتم تمثيله بوحدات </a:t>
            </a:r>
            <a:r>
              <a:rPr lang="ar-SA" sz="1200" dirty="0" err="1">
                <a:solidFill>
                  <a:schemeClr val="bg1"/>
                </a:solidFill>
                <a:latin typeface="Fira Sans Extra Condensed SemiBold"/>
                <a:cs typeface="Sakkal Majalla" panose="02000000000000000000" pitchFamily="2" charset="-78"/>
              </a:rPr>
              <a:t>البكسل</a:t>
            </a:r>
            <a:r>
              <a:rPr lang="ar-SA" sz="1200" dirty="0">
                <a:solidFill>
                  <a:schemeClr val="bg1"/>
                </a:solidFill>
                <a:latin typeface="Fira Sans Extra Condensed SemiBold"/>
                <a:cs typeface="Sakkal Majalla" panose="02000000000000000000" pitchFamily="2" charset="-78"/>
              </a:rPr>
              <a:t> أو بالمتجهات. تتكون بيانات الفيديو من سلسلة من الصور المتحركة والصوت ومن الأمثلة عليها الإعلان التلفزيوني لحملة سياحية، أو مقطع فيديو عن بوليفارد الرياض، أو </a:t>
            </a:r>
            <a:r>
              <a:rPr lang="ar-SA" sz="1200" dirty="0" err="1">
                <a:solidFill>
                  <a:schemeClr val="bg1"/>
                </a:solidFill>
                <a:latin typeface="Fira Sans Extra Condensed SemiBold"/>
                <a:cs typeface="Sakkal Majalla" panose="02000000000000000000" pitchFamily="2" charset="-78"/>
              </a:rPr>
              <a:t>يث</a:t>
            </a:r>
            <a:r>
              <a:rPr lang="ar-SA" sz="1200" dirty="0">
                <a:solidFill>
                  <a:schemeClr val="bg1"/>
                </a:solidFill>
                <a:latin typeface="Fira Sans Extra Condensed SemiBold"/>
                <a:cs typeface="Sakkal Majalla" panose="02000000000000000000" pitchFamily="2" charset="-78"/>
              </a:rPr>
              <a:t> فيديو مباشر من قناة القرآن الكريم أو مراسم الحج في المملكة العربية السعودية وما إلى ذلك.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FB6E9773-B0A5-DB31-E820-B0E3805F895B}"/>
              </a:ext>
            </a:extLst>
          </p:cNvPr>
          <p:cNvSpPr txBox="1"/>
          <p:nvPr/>
        </p:nvSpPr>
        <p:spPr>
          <a:xfrm>
            <a:off x="782477" y="3200146"/>
            <a:ext cx="193113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/>
            <a:r>
              <a:rPr lang="ar-SA" sz="1200" dirty="0">
                <a:solidFill>
                  <a:schemeClr val="bg1"/>
                </a:solidFill>
                <a:latin typeface="Fira Sans Extra Condensed SemiBold"/>
                <a:cs typeface="Sakkal Majalla" panose="02000000000000000000" pitchFamily="2" charset="-78"/>
              </a:rPr>
              <a:t>تتكون البيانات الصوتية من الأصوات وك الملك المؤثرات الصوتية المختلفة كالمجالات الصوتية</a:t>
            </a:r>
          </a:p>
          <a:p>
            <a:pPr algn="just" rtl="1"/>
            <a:r>
              <a:rPr lang="ar-SA" sz="1200" dirty="0">
                <a:solidFill>
                  <a:schemeClr val="bg1"/>
                </a:solidFill>
                <a:latin typeface="Fira Sans Extra Condensed SemiBold"/>
                <a:cs typeface="Sakkal Majalla" panose="02000000000000000000" pitchFamily="2" charset="-78"/>
              </a:rPr>
              <a:t>الإرشادية من المتاحف والأماكن السياحية المختلفة في المملكة العربية السعودية</a:t>
            </a:r>
          </a:p>
        </p:txBody>
      </p:sp>
    </p:spTree>
    <p:extLst>
      <p:ext uri="{BB962C8B-B14F-4D97-AF65-F5344CB8AC3E}">
        <p14:creationId xmlns:p14="http://schemas.microsoft.com/office/powerpoint/2010/main" val="764087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  <p:bldP spid="12" grpId="0"/>
      <p:bldP spid="14" grpId="0"/>
      <p:bldP spid="16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764;p22">
            <a:extLst>
              <a:ext uri="{FF2B5EF4-FFF2-40B4-BE49-F238E27FC236}">
                <a16:creationId xmlns:a16="http://schemas.microsoft.com/office/drawing/2014/main" id="{9F7ED460-F4F6-2711-CE3B-9FE8D9BAC920}"/>
              </a:ext>
            </a:extLst>
          </p:cNvPr>
          <p:cNvSpPr/>
          <p:nvPr/>
        </p:nvSpPr>
        <p:spPr>
          <a:xfrm>
            <a:off x="3300099" y="1134502"/>
            <a:ext cx="5680085" cy="3448130"/>
          </a:xfrm>
          <a:prstGeom prst="roundRect">
            <a:avLst>
              <a:gd name="adj" fmla="val 11122"/>
            </a:avLst>
          </a:prstGeom>
          <a:solidFill>
            <a:srgbClr val="E6E6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" name="Google Shape;60;p15"/>
          <p:cNvGrpSpPr/>
          <p:nvPr/>
        </p:nvGrpSpPr>
        <p:grpSpPr>
          <a:xfrm>
            <a:off x="163815" y="351490"/>
            <a:ext cx="3053346" cy="4231143"/>
            <a:chOff x="469913" y="410386"/>
            <a:chExt cx="4266884" cy="4170975"/>
          </a:xfrm>
        </p:grpSpPr>
        <p:sp>
          <p:nvSpPr>
            <p:cNvPr id="61" name="Google Shape;61;p15"/>
            <p:cNvSpPr/>
            <p:nvPr/>
          </p:nvSpPr>
          <p:spPr>
            <a:xfrm>
              <a:off x="3787006" y="1299861"/>
              <a:ext cx="949792" cy="1150771"/>
            </a:xfrm>
            <a:custGeom>
              <a:avLst/>
              <a:gdLst/>
              <a:ahLst/>
              <a:cxnLst/>
              <a:rect l="l" t="t" r="r" b="b"/>
              <a:pathLst>
                <a:path w="6843" h="8291" extrusionOk="0">
                  <a:moveTo>
                    <a:pt x="5862" y="2901"/>
                  </a:moveTo>
                  <a:cubicBezTo>
                    <a:pt x="5772" y="3357"/>
                    <a:pt x="6043" y="3768"/>
                    <a:pt x="6020" y="4219"/>
                  </a:cubicBezTo>
                  <a:cubicBezTo>
                    <a:pt x="6003" y="4613"/>
                    <a:pt x="5716" y="4900"/>
                    <a:pt x="5384" y="5069"/>
                  </a:cubicBezTo>
                  <a:cubicBezTo>
                    <a:pt x="4967" y="5272"/>
                    <a:pt x="4488" y="5266"/>
                    <a:pt x="4044" y="5368"/>
                  </a:cubicBezTo>
                  <a:cubicBezTo>
                    <a:pt x="3638" y="5464"/>
                    <a:pt x="3266" y="5666"/>
                    <a:pt x="3109" y="6072"/>
                  </a:cubicBezTo>
                  <a:cubicBezTo>
                    <a:pt x="3030" y="6280"/>
                    <a:pt x="3002" y="6500"/>
                    <a:pt x="2951" y="6714"/>
                  </a:cubicBezTo>
                  <a:cubicBezTo>
                    <a:pt x="2906" y="6911"/>
                    <a:pt x="2838" y="7102"/>
                    <a:pt x="2743" y="7283"/>
                  </a:cubicBezTo>
                  <a:cubicBezTo>
                    <a:pt x="2562" y="7620"/>
                    <a:pt x="2286" y="7919"/>
                    <a:pt x="1937" y="8088"/>
                  </a:cubicBezTo>
                  <a:cubicBezTo>
                    <a:pt x="1594" y="8257"/>
                    <a:pt x="1183" y="8291"/>
                    <a:pt x="817" y="8167"/>
                  </a:cubicBezTo>
                  <a:cubicBezTo>
                    <a:pt x="473" y="8048"/>
                    <a:pt x="197" y="7784"/>
                    <a:pt x="85" y="7429"/>
                  </a:cubicBezTo>
                  <a:cubicBezTo>
                    <a:pt x="0" y="7187"/>
                    <a:pt x="6" y="6916"/>
                    <a:pt x="96" y="6674"/>
                  </a:cubicBezTo>
                  <a:cubicBezTo>
                    <a:pt x="237" y="5920"/>
                    <a:pt x="1138" y="5644"/>
                    <a:pt x="1690" y="5221"/>
                  </a:cubicBezTo>
                  <a:cubicBezTo>
                    <a:pt x="1853" y="5092"/>
                    <a:pt x="1999" y="4945"/>
                    <a:pt x="2095" y="4760"/>
                  </a:cubicBezTo>
                  <a:cubicBezTo>
                    <a:pt x="2208" y="4551"/>
                    <a:pt x="2236" y="4309"/>
                    <a:pt x="2236" y="4073"/>
                  </a:cubicBezTo>
                  <a:cubicBezTo>
                    <a:pt x="2236" y="3661"/>
                    <a:pt x="2151" y="3250"/>
                    <a:pt x="2225" y="2839"/>
                  </a:cubicBezTo>
                  <a:cubicBezTo>
                    <a:pt x="2292" y="2484"/>
                    <a:pt x="2484" y="2163"/>
                    <a:pt x="2833" y="2028"/>
                  </a:cubicBezTo>
                  <a:cubicBezTo>
                    <a:pt x="3035" y="1949"/>
                    <a:pt x="3255" y="1938"/>
                    <a:pt x="3463" y="1882"/>
                  </a:cubicBezTo>
                  <a:cubicBezTo>
                    <a:pt x="3666" y="1831"/>
                    <a:pt x="3852" y="1730"/>
                    <a:pt x="4010" y="1595"/>
                  </a:cubicBezTo>
                  <a:cubicBezTo>
                    <a:pt x="4618" y="1082"/>
                    <a:pt x="4950" y="85"/>
                    <a:pt x="5857" y="23"/>
                  </a:cubicBezTo>
                  <a:cubicBezTo>
                    <a:pt x="6229" y="1"/>
                    <a:pt x="6578" y="181"/>
                    <a:pt x="6707" y="547"/>
                  </a:cubicBezTo>
                  <a:cubicBezTo>
                    <a:pt x="6842" y="936"/>
                    <a:pt x="6718" y="1341"/>
                    <a:pt x="6521" y="1685"/>
                  </a:cubicBezTo>
                  <a:cubicBezTo>
                    <a:pt x="6290" y="2079"/>
                    <a:pt x="5958" y="2439"/>
                    <a:pt x="5862" y="290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15"/>
            <p:cNvSpPr/>
            <p:nvPr/>
          </p:nvSpPr>
          <p:spPr>
            <a:xfrm>
              <a:off x="3858902" y="1374117"/>
              <a:ext cx="821543" cy="1026547"/>
            </a:xfrm>
            <a:custGeom>
              <a:avLst/>
              <a:gdLst/>
              <a:ahLst/>
              <a:cxnLst/>
              <a:rect l="l" t="t" r="r" b="b"/>
              <a:pathLst>
                <a:path w="5919" h="7396" extrusionOk="0">
                  <a:moveTo>
                    <a:pt x="5801" y="23"/>
                  </a:moveTo>
                  <a:cubicBezTo>
                    <a:pt x="5204" y="136"/>
                    <a:pt x="4680" y="558"/>
                    <a:pt x="4449" y="1122"/>
                  </a:cubicBezTo>
                  <a:cubicBezTo>
                    <a:pt x="4432" y="1172"/>
                    <a:pt x="4415" y="1217"/>
                    <a:pt x="4404" y="1268"/>
                  </a:cubicBezTo>
                  <a:cubicBezTo>
                    <a:pt x="4370" y="1161"/>
                    <a:pt x="4342" y="1054"/>
                    <a:pt x="4308" y="947"/>
                  </a:cubicBezTo>
                  <a:cubicBezTo>
                    <a:pt x="4297" y="902"/>
                    <a:pt x="4241" y="879"/>
                    <a:pt x="4196" y="896"/>
                  </a:cubicBezTo>
                  <a:cubicBezTo>
                    <a:pt x="4151" y="913"/>
                    <a:pt x="4134" y="964"/>
                    <a:pt x="4145" y="1003"/>
                  </a:cubicBezTo>
                  <a:lnTo>
                    <a:pt x="4331" y="1623"/>
                  </a:lnTo>
                  <a:cubicBezTo>
                    <a:pt x="4314" y="1769"/>
                    <a:pt x="4303" y="1921"/>
                    <a:pt x="4291" y="2068"/>
                  </a:cubicBezTo>
                  <a:cubicBezTo>
                    <a:pt x="4269" y="2389"/>
                    <a:pt x="4235" y="2738"/>
                    <a:pt x="4021" y="2997"/>
                  </a:cubicBezTo>
                  <a:cubicBezTo>
                    <a:pt x="3886" y="3160"/>
                    <a:pt x="3700" y="3262"/>
                    <a:pt x="3503" y="3340"/>
                  </a:cubicBezTo>
                  <a:cubicBezTo>
                    <a:pt x="3492" y="3318"/>
                    <a:pt x="3492" y="3284"/>
                    <a:pt x="3492" y="3262"/>
                  </a:cubicBezTo>
                  <a:cubicBezTo>
                    <a:pt x="3486" y="3217"/>
                    <a:pt x="3486" y="3177"/>
                    <a:pt x="3480" y="3132"/>
                  </a:cubicBezTo>
                  <a:lnTo>
                    <a:pt x="3469" y="2850"/>
                  </a:lnTo>
                  <a:cubicBezTo>
                    <a:pt x="3458" y="2665"/>
                    <a:pt x="3447" y="2484"/>
                    <a:pt x="3435" y="2304"/>
                  </a:cubicBezTo>
                  <a:cubicBezTo>
                    <a:pt x="3430" y="2192"/>
                    <a:pt x="3261" y="2208"/>
                    <a:pt x="3266" y="2315"/>
                  </a:cubicBezTo>
                  <a:cubicBezTo>
                    <a:pt x="3278" y="2524"/>
                    <a:pt x="3289" y="2732"/>
                    <a:pt x="3300" y="2935"/>
                  </a:cubicBezTo>
                  <a:cubicBezTo>
                    <a:pt x="3306" y="3036"/>
                    <a:pt x="3312" y="3143"/>
                    <a:pt x="3317" y="3245"/>
                  </a:cubicBezTo>
                  <a:cubicBezTo>
                    <a:pt x="3323" y="3295"/>
                    <a:pt x="3323" y="3352"/>
                    <a:pt x="3345" y="3402"/>
                  </a:cubicBezTo>
                  <a:cubicBezTo>
                    <a:pt x="3317" y="3408"/>
                    <a:pt x="3289" y="3419"/>
                    <a:pt x="3261" y="3431"/>
                  </a:cubicBezTo>
                  <a:cubicBezTo>
                    <a:pt x="2974" y="3526"/>
                    <a:pt x="2681" y="3622"/>
                    <a:pt x="2439" y="3813"/>
                  </a:cubicBezTo>
                  <a:cubicBezTo>
                    <a:pt x="2258" y="3954"/>
                    <a:pt x="2123" y="4129"/>
                    <a:pt x="2016" y="4320"/>
                  </a:cubicBezTo>
                  <a:cubicBezTo>
                    <a:pt x="2011" y="4275"/>
                    <a:pt x="1999" y="4230"/>
                    <a:pt x="1994" y="4185"/>
                  </a:cubicBezTo>
                  <a:cubicBezTo>
                    <a:pt x="1977" y="4095"/>
                    <a:pt x="1954" y="4005"/>
                    <a:pt x="1937" y="3915"/>
                  </a:cubicBezTo>
                  <a:lnTo>
                    <a:pt x="1830" y="3374"/>
                  </a:lnTo>
                  <a:cubicBezTo>
                    <a:pt x="1819" y="3329"/>
                    <a:pt x="1785" y="3290"/>
                    <a:pt x="1740" y="3295"/>
                  </a:cubicBezTo>
                  <a:cubicBezTo>
                    <a:pt x="1695" y="3301"/>
                    <a:pt x="1650" y="3346"/>
                    <a:pt x="1661" y="3391"/>
                  </a:cubicBezTo>
                  <a:lnTo>
                    <a:pt x="1780" y="3994"/>
                  </a:lnTo>
                  <a:cubicBezTo>
                    <a:pt x="1802" y="4095"/>
                    <a:pt x="1825" y="4202"/>
                    <a:pt x="1842" y="4309"/>
                  </a:cubicBezTo>
                  <a:cubicBezTo>
                    <a:pt x="1859" y="4388"/>
                    <a:pt x="1870" y="4472"/>
                    <a:pt x="1909" y="4546"/>
                  </a:cubicBezTo>
                  <a:cubicBezTo>
                    <a:pt x="1774" y="4878"/>
                    <a:pt x="1695" y="5244"/>
                    <a:pt x="1611" y="5587"/>
                  </a:cubicBezTo>
                  <a:cubicBezTo>
                    <a:pt x="1526" y="5948"/>
                    <a:pt x="1425" y="6325"/>
                    <a:pt x="1200" y="6635"/>
                  </a:cubicBezTo>
                  <a:lnTo>
                    <a:pt x="946" y="5655"/>
                  </a:lnTo>
                  <a:cubicBezTo>
                    <a:pt x="918" y="5554"/>
                    <a:pt x="755" y="5610"/>
                    <a:pt x="783" y="5717"/>
                  </a:cubicBezTo>
                  <a:cubicBezTo>
                    <a:pt x="879" y="6077"/>
                    <a:pt x="974" y="6438"/>
                    <a:pt x="1065" y="6793"/>
                  </a:cubicBezTo>
                  <a:cubicBezTo>
                    <a:pt x="828" y="7046"/>
                    <a:pt x="490" y="7215"/>
                    <a:pt x="135" y="7142"/>
                  </a:cubicBezTo>
                  <a:cubicBezTo>
                    <a:pt x="28" y="7119"/>
                    <a:pt x="0" y="7288"/>
                    <a:pt x="107" y="7311"/>
                  </a:cubicBezTo>
                  <a:cubicBezTo>
                    <a:pt x="535" y="7395"/>
                    <a:pt x="907" y="7204"/>
                    <a:pt x="1188" y="6905"/>
                  </a:cubicBezTo>
                  <a:cubicBezTo>
                    <a:pt x="1188" y="6905"/>
                    <a:pt x="1194" y="6905"/>
                    <a:pt x="1194" y="6905"/>
                  </a:cubicBezTo>
                  <a:cubicBezTo>
                    <a:pt x="1515" y="6826"/>
                    <a:pt x="1842" y="6748"/>
                    <a:pt x="2163" y="6669"/>
                  </a:cubicBezTo>
                  <a:cubicBezTo>
                    <a:pt x="2208" y="6657"/>
                    <a:pt x="2225" y="6595"/>
                    <a:pt x="2213" y="6556"/>
                  </a:cubicBezTo>
                  <a:cubicBezTo>
                    <a:pt x="2196" y="6511"/>
                    <a:pt x="2146" y="6494"/>
                    <a:pt x="2101" y="6505"/>
                  </a:cubicBezTo>
                  <a:lnTo>
                    <a:pt x="1363" y="6691"/>
                  </a:lnTo>
                  <a:cubicBezTo>
                    <a:pt x="1453" y="6562"/>
                    <a:pt x="1526" y="6427"/>
                    <a:pt x="1583" y="6286"/>
                  </a:cubicBezTo>
                  <a:cubicBezTo>
                    <a:pt x="1791" y="5762"/>
                    <a:pt x="1836" y="5171"/>
                    <a:pt x="2050" y="4653"/>
                  </a:cubicBezTo>
                  <a:cubicBezTo>
                    <a:pt x="2151" y="4686"/>
                    <a:pt x="2281" y="4664"/>
                    <a:pt x="2388" y="4653"/>
                  </a:cubicBezTo>
                  <a:cubicBezTo>
                    <a:pt x="2596" y="4641"/>
                    <a:pt x="2799" y="4624"/>
                    <a:pt x="3007" y="4608"/>
                  </a:cubicBezTo>
                  <a:cubicBezTo>
                    <a:pt x="3120" y="4602"/>
                    <a:pt x="3103" y="4433"/>
                    <a:pt x="2991" y="4439"/>
                  </a:cubicBezTo>
                  <a:lnTo>
                    <a:pt x="2456" y="4478"/>
                  </a:lnTo>
                  <a:cubicBezTo>
                    <a:pt x="2371" y="4484"/>
                    <a:pt x="2281" y="4495"/>
                    <a:pt x="2196" y="4495"/>
                  </a:cubicBezTo>
                  <a:cubicBezTo>
                    <a:pt x="2168" y="4501"/>
                    <a:pt x="2140" y="4501"/>
                    <a:pt x="2118" y="4495"/>
                  </a:cubicBezTo>
                  <a:cubicBezTo>
                    <a:pt x="2163" y="4410"/>
                    <a:pt x="2208" y="4332"/>
                    <a:pt x="2258" y="4253"/>
                  </a:cubicBezTo>
                  <a:cubicBezTo>
                    <a:pt x="2444" y="3982"/>
                    <a:pt x="2703" y="3819"/>
                    <a:pt x="3007" y="3701"/>
                  </a:cubicBezTo>
                  <a:cubicBezTo>
                    <a:pt x="3171" y="3639"/>
                    <a:pt x="3340" y="3588"/>
                    <a:pt x="3503" y="3526"/>
                  </a:cubicBezTo>
                  <a:cubicBezTo>
                    <a:pt x="3548" y="3532"/>
                    <a:pt x="3587" y="3532"/>
                    <a:pt x="3633" y="3532"/>
                  </a:cubicBezTo>
                  <a:cubicBezTo>
                    <a:pt x="3740" y="3532"/>
                    <a:pt x="3841" y="3526"/>
                    <a:pt x="3948" y="3526"/>
                  </a:cubicBezTo>
                  <a:lnTo>
                    <a:pt x="4579" y="3515"/>
                  </a:lnTo>
                  <a:cubicBezTo>
                    <a:pt x="4686" y="3515"/>
                    <a:pt x="4674" y="3346"/>
                    <a:pt x="4562" y="3346"/>
                  </a:cubicBezTo>
                  <a:cubicBezTo>
                    <a:pt x="4376" y="3352"/>
                    <a:pt x="4190" y="3352"/>
                    <a:pt x="4004" y="3357"/>
                  </a:cubicBezTo>
                  <a:cubicBezTo>
                    <a:pt x="3954" y="3357"/>
                    <a:pt x="3908" y="3357"/>
                    <a:pt x="3858" y="3357"/>
                  </a:cubicBezTo>
                  <a:cubicBezTo>
                    <a:pt x="4106" y="3205"/>
                    <a:pt x="4286" y="2974"/>
                    <a:pt x="4370" y="2693"/>
                  </a:cubicBezTo>
                  <a:cubicBezTo>
                    <a:pt x="4466" y="2372"/>
                    <a:pt x="4455" y="2034"/>
                    <a:pt x="4494" y="1702"/>
                  </a:cubicBezTo>
                  <a:cubicBezTo>
                    <a:pt x="4494" y="1696"/>
                    <a:pt x="4494" y="1690"/>
                    <a:pt x="4494" y="1685"/>
                  </a:cubicBezTo>
                  <a:lnTo>
                    <a:pt x="5142" y="1386"/>
                  </a:lnTo>
                  <a:cubicBezTo>
                    <a:pt x="5187" y="1369"/>
                    <a:pt x="5209" y="1324"/>
                    <a:pt x="5192" y="1279"/>
                  </a:cubicBezTo>
                  <a:cubicBezTo>
                    <a:pt x="5181" y="1234"/>
                    <a:pt x="5125" y="1206"/>
                    <a:pt x="5085" y="1229"/>
                  </a:cubicBezTo>
                  <a:lnTo>
                    <a:pt x="4528" y="1482"/>
                  </a:lnTo>
                  <a:cubicBezTo>
                    <a:pt x="4590" y="1206"/>
                    <a:pt x="4702" y="947"/>
                    <a:pt x="4900" y="727"/>
                  </a:cubicBezTo>
                  <a:cubicBezTo>
                    <a:pt x="5136" y="457"/>
                    <a:pt x="5457" y="260"/>
                    <a:pt x="5812" y="192"/>
                  </a:cubicBezTo>
                  <a:cubicBezTo>
                    <a:pt x="5919" y="176"/>
                    <a:pt x="5908" y="1"/>
                    <a:pt x="5801" y="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15"/>
            <p:cNvSpPr/>
            <p:nvPr/>
          </p:nvSpPr>
          <p:spPr>
            <a:xfrm>
              <a:off x="3604767" y="1199095"/>
              <a:ext cx="611403" cy="1185886"/>
            </a:xfrm>
            <a:custGeom>
              <a:avLst/>
              <a:gdLst/>
              <a:ahLst/>
              <a:cxnLst/>
              <a:rect l="l" t="t" r="r" b="b"/>
              <a:pathLst>
                <a:path w="4405" h="8544" extrusionOk="0">
                  <a:moveTo>
                    <a:pt x="3768" y="3813"/>
                  </a:moveTo>
                  <a:cubicBezTo>
                    <a:pt x="3701" y="4016"/>
                    <a:pt x="3701" y="4218"/>
                    <a:pt x="3746" y="4427"/>
                  </a:cubicBezTo>
                  <a:cubicBezTo>
                    <a:pt x="3825" y="4793"/>
                    <a:pt x="4005" y="5148"/>
                    <a:pt x="3977" y="5536"/>
                  </a:cubicBezTo>
                  <a:cubicBezTo>
                    <a:pt x="3954" y="5857"/>
                    <a:pt x="3752" y="6099"/>
                    <a:pt x="3492" y="6274"/>
                  </a:cubicBezTo>
                  <a:cubicBezTo>
                    <a:pt x="3245" y="6443"/>
                    <a:pt x="2952" y="6567"/>
                    <a:pt x="2727" y="6770"/>
                  </a:cubicBezTo>
                  <a:cubicBezTo>
                    <a:pt x="2597" y="6882"/>
                    <a:pt x="2507" y="7029"/>
                    <a:pt x="2462" y="7198"/>
                  </a:cubicBezTo>
                  <a:cubicBezTo>
                    <a:pt x="2411" y="7400"/>
                    <a:pt x="2411" y="7614"/>
                    <a:pt x="2349" y="7817"/>
                  </a:cubicBezTo>
                  <a:cubicBezTo>
                    <a:pt x="2248" y="8161"/>
                    <a:pt x="1961" y="8425"/>
                    <a:pt x="1606" y="8493"/>
                  </a:cubicBezTo>
                  <a:cubicBezTo>
                    <a:pt x="1319" y="8543"/>
                    <a:pt x="1015" y="8448"/>
                    <a:pt x="801" y="8251"/>
                  </a:cubicBezTo>
                  <a:cubicBezTo>
                    <a:pt x="558" y="8110"/>
                    <a:pt x="350" y="7902"/>
                    <a:pt x="221" y="7648"/>
                  </a:cubicBezTo>
                  <a:cubicBezTo>
                    <a:pt x="40" y="7299"/>
                    <a:pt x="1" y="6882"/>
                    <a:pt x="125" y="6511"/>
                  </a:cubicBezTo>
                  <a:cubicBezTo>
                    <a:pt x="243" y="6128"/>
                    <a:pt x="564" y="5801"/>
                    <a:pt x="587" y="5384"/>
                  </a:cubicBezTo>
                  <a:cubicBezTo>
                    <a:pt x="603" y="5013"/>
                    <a:pt x="395" y="4669"/>
                    <a:pt x="271" y="4325"/>
                  </a:cubicBezTo>
                  <a:cubicBezTo>
                    <a:pt x="159" y="4004"/>
                    <a:pt x="130" y="3667"/>
                    <a:pt x="328" y="3368"/>
                  </a:cubicBezTo>
                  <a:cubicBezTo>
                    <a:pt x="508" y="3092"/>
                    <a:pt x="806" y="2923"/>
                    <a:pt x="1015" y="2670"/>
                  </a:cubicBezTo>
                  <a:cubicBezTo>
                    <a:pt x="1127" y="2535"/>
                    <a:pt x="1200" y="2377"/>
                    <a:pt x="1212" y="2197"/>
                  </a:cubicBezTo>
                  <a:cubicBezTo>
                    <a:pt x="1229" y="1994"/>
                    <a:pt x="1178" y="1780"/>
                    <a:pt x="1133" y="1583"/>
                  </a:cubicBezTo>
                  <a:cubicBezTo>
                    <a:pt x="1048" y="1206"/>
                    <a:pt x="998" y="828"/>
                    <a:pt x="1217" y="490"/>
                  </a:cubicBezTo>
                  <a:cubicBezTo>
                    <a:pt x="1409" y="198"/>
                    <a:pt x="1741" y="0"/>
                    <a:pt x="2090" y="12"/>
                  </a:cubicBezTo>
                  <a:cubicBezTo>
                    <a:pt x="2434" y="23"/>
                    <a:pt x="2772" y="214"/>
                    <a:pt x="2952" y="507"/>
                  </a:cubicBezTo>
                  <a:cubicBezTo>
                    <a:pt x="3059" y="682"/>
                    <a:pt x="3087" y="879"/>
                    <a:pt x="3132" y="1076"/>
                  </a:cubicBezTo>
                  <a:cubicBezTo>
                    <a:pt x="3177" y="1256"/>
                    <a:pt x="3256" y="1403"/>
                    <a:pt x="3402" y="1527"/>
                  </a:cubicBezTo>
                  <a:cubicBezTo>
                    <a:pt x="3650" y="1735"/>
                    <a:pt x="3982" y="1848"/>
                    <a:pt x="4168" y="2124"/>
                  </a:cubicBezTo>
                  <a:cubicBezTo>
                    <a:pt x="4405" y="2484"/>
                    <a:pt x="4247" y="2918"/>
                    <a:pt x="4056" y="3255"/>
                  </a:cubicBezTo>
                  <a:cubicBezTo>
                    <a:pt x="3954" y="3441"/>
                    <a:pt x="3842" y="3616"/>
                    <a:pt x="3768" y="38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15"/>
            <p:cNvSpPr/>
            <p:nvPr/>
          </p:nvSpPr>
          <p:spPr>
            <a:xfrm>
              <a:off x="3709557" y="1263913"/>
              <a:ext cx="345606" cy="1079706"/>
            </a:xfrm>
            <a:custGeom>
              <a:avLst/>
              <a:gdLst/>
              <a:ahLst/>
              <a:cxnLst/>
              <a:rect l="l" t="t" r="r" b="b"/>
              <a:pathLst>
                <a:path w="2490" h="7779" extrusionOk="0">
                  <a:moveTo>
                    <a:pt x="2326" y="1274"/>
                  </a:moveTo>
                  <a:lnTo>
                    <a:pt x="1673" y="1566"/>
                  </a:lnTo>
                  <a:cubicBezTo>
                    <a:pt x="1718" y="1493"/>
                    <a:pt x="1758" y="1426"/>
                    <a:pt x="1791" y="1352"/>
                  </a:cubicBezTo>
                  <a:cubicBezTo>
                    <a:pt x="1910" y="1105"/>
                    <a:pt x="1938" y="823"/>
                    <a:pt x="1831" y="564"/>
                  </a:cubicBezTo>
                  <a:cubicBezTo>
                    <a:pt x="1729" y="305"/>
                    <a:pt x="1521" y="97"/>
                    <a:pt x="1256" y="7"/>
                  </a:cubicBezTo>
                  <a:cubicBezTo>
                    <a:pt x="1245" y="7"/>
                    <a:pt x="1239" y="7"/>
                    <a:pt x="1228" y="7"/>
                  </a:cubicBezTo>
                  <a:cubicBezTo>
                    <a:pt x="1223" y="1"/>
                    <a:pt x="1211" y="1"/>
                    <a:pt x="1206" y="1"/>
                  </a:cubicBezTo>
                  <a:cubicBezTo>
                    <a:pt x="1138" y="1"/>
                    <a:pt x="1121" y="57"/>
                    <a:pt x="1132" y="108"/>
                  </a:cubicBezTo>
                  <a:cubicBezTo>
                    <a:pt x="1138" y="130"/>
                    <a:pt x="1149" y="153"/>
                    <a:pt x="1183" y="164"/>
                  </a:cubicBezTo>
                  <a:cubicBezTo>
                    <a:pt x="1183" y="164"/>
                    <a:pt x="1183" y="164"/>
                    <a:pt x="1183" y="164"/>
                  </a:cubicBezTo>
                  <a:cubicBezTo>
                    <a:pt x="1183" y="164"/>
                    <a:pt x="1183" y="164"/>
                    <a:pt x="1183" y="164"/>
                  </a:cubicBezTo>
                  <a:cubicBezTo>
                    <a:pt x="1431" y="249"/>
                    <a:pt x="1617" y="446"/>
                    <a:pt x="1696" y="694"/>
                  </a:cubicBezTo>
                  <a:cubicBezTo>
                    <a:pt x="1774" y="941"/>
                    <a:pt x="1696" y="1189"/>
                    <a:pt x="1572" y="1409"/>
                  </a:cubicBezTo>
                  <a:cubicBezTo>
                    <a:pt x="1527" y="1482"/>
                    <a:pt x="1482" y="1550"/>
                    <a:pt x="1437" y="1617"/>
                  </a:cubicBezTo>
                  <a:cubicBezTo>
                    <a:pt x="1352" y="1448"/>
                    <a:pt x="1268" y="1279"/>
                    <a:pt x="1189" y="1105"/>
                  </a:cubicBezTo>
                  <a:cubicBezTo>
                    <a:pt x="1138" y="1009"/>
                    <a:pt x="975" y="1065"/>
                    <a:pt x="1025" y="1167"/>
                  </a:cubicBezTo>
                  <a:lnTo>
                    <a:pt x="1324" y="1775"/>
                  </a:lnTo>
                  <a:cubicBezTo>
                    <a:pt x="1132" y="2051"/>
                    <a:pt x="947" y="2327"/>
                    <a:pt x="941" y="2681"/>
                  </a:cubicBezTo>
                  <a:cubicBezTo>
                    <a:pt x="935" y="2907"/>
                    <a:pt x="997" y="3121"/>
                    <a:pt x="1076" y="3323"/>
                  </a:cubicBezTo>
                  <a:cubicBezTo>
                    <a:pt x="1037" y="3284"/>
                    <a:pt x="992" y="3250"/>
                    <a:pt x="947" y="3211"/>
                  </a:cubicBezTo>
                  <a:cubicBezTo>
                    <a:pt x="800" y="3087"/>
                    <a:pt x="654" y="2957"/>
                    <a:pt x="507" y="2834"/>
                  </a:cubicBezTo>
                  <a:cubicBezTo>
                    <a:pt x="423" y="2766"/>
                    <a:pt x="316" y="2895"/>
                    <a:pt x="400" y="2969"/>
                  </a:cubicBezTo>
                  <a:cubicBezTo>
                    <a:pt x="564" y="3109"/>
                    <a:pt x="727" y="3250"/>
                    <a:pt x="896" y="3391"/>
                  </a:cubicBezTo>
                  <a:cubicBezTo>
                    <a:pt x="975" y="3459"/>
                    <a:pt x="1054" y="3537"/>
                    <a:pt x="1138" y="3599"/>
                  </a:cubicBezTo>
                  <a:cubicBezTo>
                    <a:pt x="1155" y="3611"/>
                    <a:pt x="1178" y="3622"/>
                    <a:pt x="1200" y="3628"/>
                  </a:cubicBezTo>
                  <a:cubicBezTo>
                    <a:pt x="1285" y="3830"/>
                    <a:pt x="1363" y="4039"/>
                    <a:pt x="1386" y="4253"/>
                  </a:cubicBezTo>
                  <a:cubicBezTo>
                    <a:pt x="1425" y="4619"/>
                    <a:pt x="1296" y="4957"/>
                    <a:pt x="1121" y="5272"/>
                  </a:cubicBezTo>
                  <a:cubicBezTo>
                    <a:pt x="918" y="4951"/>
                    <a:pt x="710" y="4630"/>
                    <a:pt x="502" y="4309"/>
                  </a:cubicBezTo>
                  <a:cubicBezTo>
                    <a:pt x="440" y="4219"/>
                    <a:pt x="305" y="4315"/>
                    <a:pt x="361" y="4410"/>
                  </a:cubicBezTo>
                  <a:cubicBezTo>
                    <a:pt x="586" y="4748"/>
                    <a:pt x="806" y="5092"/>
                    <a:pt x="1025" y="5435"/>
                  </a:cubicBezTo>
                  <a:cubicBezTo>
                    <a:pt x="918" y="5616"/>
                    <a:pt x="806" y="5784"/>
                    <a:pt x="710" y="5953"/>
                  </a:cubicBezTo>
                  <a:cubicBezTo>
                    <a:pt x="620" y="6100"/>
                    <a:pt x="541" y="6263"/>
                    <a:pt x="479" y="6432"/>
                  </a:cubicBezTo>
                  <a:lnTo>
                    <a:pt x="215" y="5897"/>
                  </a:lnTo>
                  <a:cubicBezTo>
                    <a:pt x="164" y="5801"/>
                    <a:pt x="1" y="5858"/>
                    <a:pt x="51" y="5959"/>
                  </a:cubicBezTo>
                  <a:cubicBezTo>
                    <a:pt x="169" y="6196"/>
                    <a:pt x="293" y="6432"/>
                    <a:pt x="412" y="6674"/>
                  </a:cubicBezTo>
                  <a:cubicBezTo>
                    <a:pt x="333" y="7023"/>
                    <a:pt x="350" y="7384"/>
                    <a:pt x="581" y="7694"/>
                  </a:cubicBezTo>
                  <a:cubicBezTo>
                    <a:pt x="648" y="7778"/>
                    <a:pt x="783" y="7682"/>
                    <a:pt x="721" y="7592"/>
                  </a:cubicBezTo>
                  <a:cubicBezTo>
                    <a:pt x="530" y="7333"/>
                    <a:pt x="507" y="7040"/>
                    <a:pt x="569" y="6747"/>
                  </a:cubicBezTo>
                  <a:lnTo>
                    <a:pt x="1425" y="6241"/>
                  </a:lnTo>
                  <a:cubicBezTo>
                    <a:pt x="1521" y="6184"/>
                    <a:pt x="1420" y="6049"/>
                    <a:pt x="1330" y="6100"/>
                  </a:cubicBezTo>
                  <a:cubicBezTo>
                    <a:pt x="1099" y="6241"/>
                    <a:pt x="868" y="6376"/>
                    <a:pt x="637" y="6511"/>
                  </a:cubicBezTo>
                  <a:cubicBezTo>
                    <a:pt x="704" y="6308"/>
                    <a:pt x="811" y="6117"/>
                    <a:pt x="913" y="5942"/>
                  </a:cubicBezTo>
                  <a:cubicBezTo>
                    <a:pt x="1003" y="5796"/>
                    <a:pt x="1099" y="5649"/>
                    <a:pt x="1189" y="5497"/>
                  </a:cubicBezTo>
                  <a:cubicBezTo>
                    <a:pt x="1549" y="5221"/>
                    <a:pt x="1915" y="4945"/>
                    <a:pt x="2276" y="4669"/>
                  </a:cubicBezTo>
                  <a:cubicBezTo>
                    <a:pt x="2366" y="4602"/>
                    <a:pt x="2270" y="4467"/>
                    <a:pt x="2180" y="4529"/>
                  </a:cubicBezTo>
                  <a:cubicBezTo>
                    <a:pt x="1915" y="4731"/>
                    <a:pt x="1645" y="4934"/>
                    <a:pt x="1380" y="5137"/>
                  </a:cubicBezTo>
                  <a:cubicBezTo>
                    <a:pt x="1510" y="4861"/>
                    <a:pt x="1589" y="4568"/>
                    <a:pt x="1560" y="4253"/>
                  </a:cubicBezTo>
                  <a:cubicBezTo>
                    <a:pt x="1538" y="4027"/>
                    <a:pt x="1453" y="3808"/>
                    <a:pt x="1363" y="3594"/>
                  </a:cubicBezTo>
                  <a:cubicBezTo>
                    <a:pt x="1425" y="3543"/>
                    <a:pt x="1470" y="3464"/>
                    <a:pt x="1521" y="3402"/>
                  </a:cubicBezTo>
                  <a:cubicBezTo>
                    <a:pt x="1583" y="3312"/>
                    <a:pt x="1645" y="3222"/>
                    <a:pt x="1713" y="3132"/>
                  </a:cubicBezTo>
                  <a:cubicBezTo>
                    <a:pt x="1842" y="2952"/>
                    <a:pt x="1972" y="2772"/>
                    <a:pt x="2107" y="2586"/>
                  </a:cubicBezTo>
                  <a:cubicBezTo>
                    <a:pt x="2169" y="2501"/>
                    <a:pt x="2039" y="2389"/>
                    <a:pt x="1972" y="2479"/>
                  </a:cubicBezTo>
                  <a:cubicBezTo>
                    <a:pt x="1752" y="2783"/>
                    <a:pt x="1538" y="3087"/>
                    <a:pt x="1313" y="3391"/>
                  </a:cubicBezTo>
                  <a:cubicBezTo>
                    <a:pt x="1313" y="3397"/>
                    <a:pt x="1301" y="3414"/>
                    <a:pt x="1296" y="3425"/>
                  </a:cubicBezTo>
                  <a:cubicBezTo>
                    <a:pt x="1194" y="3183"/>
                    <a:pt x="1104" y="2935"/>
                    <a:pt x="1110" y="2665"/>
                  </a:cubicBezTo>
                  <a:cubicBezTo>
                    <a:pt x="1121" y="2349"/>
                    <a:pt x="1301" y="2090"/>
                    <a:pt x="1482" y="1837"/>
                  </a:cubicBezTo>
                  <a:cubicBezTo>
                    <a:pt x="1786" y="1702"/>
                    <a:pt x="2084" y="1566"/>
                    <a:pt x="2388" y="1437"/>
                  </a:cubicBezTo>
                  <a:cubicBezTo>
                    <a:pt x="2490" y="1392"/>
                    <a:pt x="2428" y="1229"/>
                    <a:pt x="2326" y="127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5"/>
            <p:cNvSpPr/>
            <p:nvPr/>
          </p:nvSpPr>
          <p:spPr>
            <a:xfrm>
              <a:off x="612179" y="1214711"/>
              <a:ext cx="1096778" cy="1329681"/>
            </a:xfrm>
            <a:custGeom>
              <a:avLst/>
              <a:gdLst/>
              <a:ahLst/>
              <a:cxnLst/>
              <a:rect l="l" t="t" r="r" b="b"/>
              <a:pathLst>
                <a:path w="7902" h="9580" extrusionOk="0">
                  <a:moveTo>
                    <a:pt x="1132" y="3357"/>
                  </a:moveTo>
                  <a:cubicBezTo>
                    <a:pt x="1239" y="3880"/>
                    <a:pt x="924" y="4359"/>
                    <a:pt x="946" y="4877"/>
                  </a:cubicBezTo>
                  <a:cubicBezTo>
                    <a:pt x="974" y="5333"/>
                    <a:pt x="1301" y="5671"/>
                    <a:pt x="1690" y="5857"/>
                  </a:cubicBezTo>
                  <a:cubicBezTo>
                    <a:pt x="2168" y="6093"/>
                    <a:pt x="2720" y="6088"/>
                    <a:pt x="3233" y="6206"/>
                  </a:cubicBezTo>
                  <a:cubicBezTo>
                    <a:pt x="3700" y="6319"/>
                    <a:pt x="4128" y="6550"/>
                    <a:pt x="4314" y="7017"/>
                  </a:cubicBezTo>
                  <a:cubicBezTo>
                    <a:pt x="4404" y="7259"/>
                    <a:pt x="4438" y="7513"/>
                    <a:pt x="4500" y="7760"/>
                  </a:cubicBezTo>
                  <a:cubicBezTo>
                    <a:pt x="4550" y="7986"/>
                    <a:pt x="4629" y="8205"/>
                    <a:pt x="4736" y="8414"/>
                  </a:cubicBezTo>
                  <a:cubicBezTo>
                    <a:pt x="4950" y="8808"/>
                    <a:pt x="5266" y="9151"/>
                    <a:pt x="5666" y="9349"/>
                  </a:cubicBezTo>
                  <a:cubicBezTo>
                    <a:pt x="6065" y="9546"/>
                    <a:pt x="6544" y="9579"/>
                    <a:pt x="6961" y="9439"/>
                  </a:cubicBezTo>
                  <a:cubicBezTo>
                    <a:pt x="7361" y="9303"/>
                    <a:pt x="7682" y="8994"/>
                    <a:pt x="7811" y="8588"/>
                  </a:cubicBezTo>
                  <a:cubicBezTo>
                    <a:pt x="7901" y="8307"/>
                    <a:pt x="7901" y="7991"/>
                    <a:pt x="7794" y="7715"/>
                  </a:cubicBezTo>
                  <a:cubicBezTo>
                    <a:pt x="7637" y="6842"/>
                    <a:pt x="6595" y="6527"/>
                    <a:pt x="5958" y="6032"/>
                  </a:cubicBezTo>
                  <a:cubicBezTo>
                    <a:pt x="5767" y="5891"/>
                    <a:pt x="5592" y="5716"/>
                    <a:pt x="5485" y="5502"/>
                  </a:cubicBezTo>
                  <a:cubicBezTo>
                    <a:pt x="5356" y="5260"/>
                    <a:pt x="5322" y="4984"/>
                    <a:pt x="5322" y="4708"/>
                  </a:cubicBezTo>
                  <a:cubicBezTo>
                    <a:pt x="5328" y="4235"/>
                    <a:pt x="5423" y="3762"/>
                    <a:pt x="5339" y="3283"/>
                  </a:cubicBezTo>
                  <a:cubicBezTo>
                    <a:pt x="5260" y="2872"/>
                    <a:pt x="5040" y="2501"/>
                    <a:pt x="4629" y="2349"/>
                  </a:cubicBezTo>
                  <a:cubicBezTo>
                    <a:pt x="4398" y="2258"/>
                    <a:pt x="4145" y="2242"/>
                    <a:pt x="3903" y="2180"/>
                  </a:cubicBezTo>
                  <a:cubicBezTo>
                    <a:pt x="3666" y="2118"/>
                    <a:pt x="3458" y="2005"/>
                    <a:pt x="3272" y="1847"/>
                  </a:cubicBezTo>
                  <a:cubicBezTo>
                    <a:pt x="2568" y="1250"/>
                    <a:pt x="2191" y="102"/>
                    <a:pt x="1138" y="28"/>
                  </a:cubicBezTo>
                  <a:cubicBezTo>
                    <a:pt x="704" y="0"/>
                    <a:pt x="304" y="214"/>
                    <a:pt x="158" y="631"/>
                  </a:cubicBezTo>
                  <a:cubicBezTo>
                    <a:pt x="0" y="1081"/>
                    <a:pt x="147" y="1554"/>
                    <a:pt x="372" y="1949"/>
                  </a:cubicBezTo>
                  <a:cubicBezTo>
                    <a:pt x="637" y="2405"/>
                    <a:pt x="1020" y="2822"/>
                    <a:pt x="1132" y="33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5"/>
            <p:cNvSpPr/>
            <p:nvPr/>
          </p:nvSpPr>
          <p:spPr>
            <a:xfrm>
              <a:off x="676997" y="1301459"/>
              <a:ext cx="949792" cy="1185886"/>
            </a:xfrm>
            <a:custGeom>
              <a:avLst/>
              <a:gdLst/>
              <a:ahLst/>
              <a:cxnLst/>
              <a:rect l="l" t="t" r="r" b="b"/>
              <a:pathLst>
                <a:path w="6843" h="8544" extrusionOk="0">
                  <a:moveTo>
                    <a:pt x="141" y="23"/>
                  </a:moveTo>
                  <a:cubicBezTo>
                    <a:pt x="828" y="152"/>
                    <a:pt x="1437" y="642"/>
                    <a:pt x="1696" y="1296"/>
                  </a:cubicBezTo>
                  <a:cubicBezTo>
                    <a:pt x="1718" y="1346"/>
                    <a:pt x="1735" y="1403"/>
                    <a:pt x="1752" y="1459"/>
                  </a:cubicBezTo>
                  <a:cubicBezTo>
                    <a:pt x="1791" y="1335"/>
                    <a:pt x="1825" y="1211"/>
                    <a:pt x="1865" y="1087"/>
                  </a:cubicBezTo>
                  <a:cubicBezTo>
                    <a:pt x="1882" y="1036"/>
                    <a:pt x="1944" y="1014"/>
                    <a:pt x="1989" y="1031"/>
                  </a:cubicBezTo>
                  <a:cubicBezTo>
                    <a:pt x="2045" y="1048"/>
                    <a:pt x="2067" y="1104"/>
                    <a:pt x="2051" y="1160"/>
                  </a:cubicBezTo>
                  <a:lnTo>
                    <a:pt x="1837" y="1870"/>
                  </a:lnTo>
                  <a:cubicBezTo>
                    <a:pt x="1859" y="2045"/>
                    <a:pt x="1870" y="2213"/>
                    <a:pt x="1882" y="2388"/>
                  </a:cubicBezTo>
                  <a:cubicBezTo>
                    <a:pt x="1910" y="2760"/>
                    <a:pt x="1944" y="3160"/>
                    <a:pt x="2191" y="3458"/>
                  </a:cubicBezTo>
                  <a:cubicBezTo>
                    <a:pt x="2349" y="3650"/>
                    <a:pt x="2569" y="3762"/>
                    <a:pt x="2794" y="3852"/>
                  </a:cubicBezTo>
                  <a:cubicBezTo>
                    <a:pt x="2805" y="3830"/>
                    <a:pt x="2805" y="3790"/>
                    <a:pt x="2811" y="3762"/>
                  </a:cubicBezTo>
                  <a:cubicBezTo>
                    <a:pt x="2811" y="3717"/>
                    <a:pt x="2816" y="3666"/>
                    <a:pt x="2816" y="3616"/>
                  </a:cubicBezTo>
                  <a:lnTo>
                    <a:pt x="2833" y="3289"/>
                  </a:lnTo>
                  <a:cubicBezTo>
                    <a:pt x="2845" y="3075"/>
                    <a:pt x="2861" y="2867"/>
                    <a:pt x="2873" y="2658"/>
                  </a:cubicBezTo>
                  <a:cubicBezTo>
                    <a:pt x="2878" y="2529"/>
                    <a:pt x="3075" y="2546"/>
                    <a:pt x="3070" y="2675"/>
                  </a:cubicBezTo>
                  <a:cubicBezTo>
                    <a:pt x="3053" y="2912"/>
                    <a:pt x="3042" y="3148"/>
                    <a:pt x="3030" y="3390"/>
                  </a:cubicBezTo>
                  <a:cubicBezTo>
                    <a:pt x="3019" y="3509"/>
                    <a:pt x="3013" y="3627"/>
                    <a:pt x="3008" y="3745"/>
                  </a:cubicBezTo>
                  <a:cubicBezTo>
                    <a:pt x="3002" y="3807"/>
                    <a:pt x="2997" y="3869"/>
                    <a:pt x="2974" y="3925"/>
                  </a:cubicBezTo>
                  <a:cubicBezTo>
                    <a:pt x="3008" y="3937"/>
                    <a:pt x="3042" y="3948"/>
                    <a:pt x="3075" y="3959"/>
                  </a:cubicBezTo>
                  <a:cubicBezTo>
                    <a:pt x="3402" y="4072"/>
                    <a:pt x="3746" y="4179"/>
                    <a:pt x="4022" y="4399"/>
                  </a:cubicBezTo>
                  <a:cubicBezTo>
                    <a:pt x="4230" y="4567"/>
                    <a:pt x="4388" y="4770"/>
                    <a:pt x="4511" y="4990"/>
                  </a:cubicBezTo>
                  <a:cubicBezTo>
                    <a:pt x="4523" y="4939"/>
                    <a:pt x="4528" y="4883"/>
                    <a:pt x="4540" y="4832"/>
                  </a:cubicBezTo>
                  <a:cubicBezTo>
                    <a:pt x="4562" y="4725"/>
                    <a:pt x="4579" y="4624"/>
                    <a:pt x="4602" y="4522"/>
                  </a:cubicBezTo>
                  <a:lnTo>
                    <a:pt x="4725" y="3892"/>
                  </a:lnTo>
                  <a:cubicBezTo>
                    <a:pt x="4737" y="3841"/>
                    <a:pt x="4776" y="3802"/>
                    <a:pt x="4832" y="3807"/>
                  </a:cubicBezTo>
                  <a:cubicBezTo>
                    <a:pt x="4883" y="3807"/>
                    <a:pt x="4934" y="3858"/>
                    <a:pt x="4923" y="3914"/>
                  </a:cubicBezTo>
                  <a:lnTo>
                    <a:pt x="4782" y="4607"/>
                  </a:lnTo>
                  <a:cubicBezTo>
                    <a:pt x="4759" y="4731"/>
                    <a:pt x="4737" y="4849"/>
                    <a:pt x="4714" y="4973"/>
                  </a:cubicBezTo>
                  <a:cubicBezTo>
                    <a:pt x="4692" y="5063"/>
                    <a:pt x="4680" y="5164"/>
                    <a:pt x="4635" y="5243"/>
                  </a:cubicBezTo>
                  <a:cubicBezTo>
                    <a:pt x="4793" y="5632"/>
                    <a:pt x="4883" y="6054"/>
                    <a:pt x="4979" y="6448"/>
                  </a:cubicBezTo>
                  <a:cubicBezTo>
                    <a:pt x="5080" y="6871"/>
                    <a:pt x="5199" y="7310"/>
                    <a:pt x="5452" y="7659"/>
                  </a:cubicBezTo>
                  <a:cubicBezTo>
                    <a:pt x="5553" y="7287"/>
                    <a:pt x="5649" y="6910"/>
                    <a:pt x="5750" y="6533"/>
                  </a:cubicBezTo>
                  <a:cubicBezTo>
                    <a:pt x="5779" y="6409"/>
                    <a:pt x="5964" y="6482"/>
                    <a:pt x="5936" y="6600"/>
                  </a:cubicBezTo>
                  <a:cubicBezTo>
                    <a:pt x="5824" y="7017"/>
                    <a:pt x="5717" y="7434"/>
                    <a:pt x="5610" y="7845"/>
                  </a:cubicBezTo>
                  <a:cubicBezTo>
                    <a:pt x="5886" y="8138"/>
                    <a:pt x="6274" y="8329"/>
                    <a:pt x="6685" y="8250"/>
                  </a:cubicBezTo>
                  <a:cubicBezTo>
                    <a:pt x="6809" y="8222"/>
                    <a:pt x="6843" y="8419"/>
                    <a:pt x="6719" y="8442"/>
                  </a:cubicBezTo>
                  <a:cubicBezTo>
                    <a:pt x="6223" y="8543"/>
                    <a:pt x="5790" y="8318"/>
                    <a:pt x="5469" y="7975"/>
                  </a:cubicBezTo>
                  <a:cubicBezTo>
                    <a:pt x="5469" y="7975"/>
                    <a:pt x="5463" y="7975"/>
                    <a:pt x="5463" y="7975"/>
                  </a:cubicBezTo>
                  <a:lnTo>
                    <a:pt x="4343" y="7699"/>
                  </a:lnTo>
                  <a:cubicBezTo>
                    <a:pt x="4292" y="7687"/>
                    <a:pt x="4269" y="7620"/>
                    <a:pt x="4286" y="7575"/>
                  </a:cubicBezTo>
                  <a:cubicBezTo>
                    <a:pt x="4303" y="7518"/>
                    <a:pt x="4359" y="7501"/>
                    <a:pt x="4410" y="7518"/>
                  </a:cubicBezTo>
                  <a:lnTo>
                    <a:pt x="5266" y="7727"/>
                  </a:lnTo>
                  <a:cubicBezTo>
                    <a:pt x="5165" y="7580"/>
                    <a:pt x="5080" y="7417"/>
                    <a:pt x="5013" y="7259"/>
                  </a:cubicBezTo>
                  <a:cubicBezTo>
                    <a:pt x="4776" y="6657"/>
                    <a:pt x="4720" y="5975"/>
                    <a:pt x="4478" y="5373"/>
                  </a:cubicBezTo>
                  <a:cubicBezTo>
                    <a:pt x="4354" y="5412"/>
                    <a:pt x="4207" y="5384"/>
                    <a:pt x="4083" y="5373"/>
                  </a:cubicBezTo>
                  <a:cubicBezTo>
                    <a:pt x="3841" y="5356"/>
                    <a:pt x="3605" y="5339"/>
                    <a:pt x="3368" y="5322"/>
                  </a:cubicBezTo>
                  <a:cubicBezTo>
                    <a:pt x="3239" y="5311"/>
                    <a:pt x="3256" y="5114"/>
                    <a:pt x="3385" y="5125"/>
                  </a:cubicBezTo>
                  <a:lnTo>
                    <a:pt x="4005" y="5170"/>
                  </a:lnTo>
                  <a:cubicBezTo>
                    <a:pt x="4100" y="5176"/>
                    <a:pt x="4202" y="5187"/>
                    <a:pt x="4303" y="5193"/>
                  </a:cubicBezTo>
                  <a:cubicBezTo>
                    <a:pt x="4337" y="5193"/>
                    <a:pt x="4365" y="5193"/>
                    <a:pt x="4393" y="5187"/>
                  </a:cubicBezTo>
                  <a:cubicBezTo>
                    <a:pt x="4348" y="5097"/>
                    <a:pt x="4292" y="5001"/>
                    <a:pt x="4230" y="4911"/>
                  </a:cubicBezTo>
                  <a:cubicBezTo>
                    <a:pt x="4016" y="4601"/>
                    <a:pt x="3717" y="4410"/>
                    <a:pt x="3368" y="4275"/>
                  </a:cubicBezTo>
                  <a:cubicBezTo>
                    <a:pt x="3177" y="4201"/>
                    <a:pt x="2985" y="4139"/>
                    <a:pt x="2794" y="4066"/>
                  </a:cubicBezTo>
                  <a:cubicBezTo>
                    <a:pt x="2743" y="4078"/>
                    <a:pt x="2692" y="4078"/>
                    <a:pt x="2642" y="4078"/>
                  </a:cubicBezTo>
                  <a:cubicBezTo>
                    <a:pt x="2524" y="4072"/>
                    <a:pt x="2400" y="4072"/>
                    <a:pt x="2281" y="4072"/>
                  </a:cubicBezTo>
                  <a:lnTo>
                    <a:pt x="1549" y="4061"/>
                  </a:lnTo>
                  <a:cubicBezTo>
                    <a:pt x="1425" y="4061"/>
                    <a:pt x="1442" y="3864"/>
                    <a:pt x="1572" y="3864"/>
                  </a:cubicBezTo>
                  <a:cubicBezTo>
                    <a:pt x="1786" y="3864"/>
                    <a:pt x="2000" y="3869"/>
                    <a:pt x="2214" y="3875"/>
                  </a:cubicBezTo>
                  <a:cubicBezTo>
                    <a:pt x="2270" y="3875"/>
                    <a:pt x="2326" y="3875"/>
                    <a:pt x="2383" y="3875"/>
                  </a:cubicBezTo>
                  <a:cubicBezTo>
                    <a:pt x="2096" y="3700"/>
                    <a:pt x="1893" y="3436"/>
                    <a:pt x="1791" y="3109"/>
                  </a:cubicBezTo>
                  <a:cubicBezTo>
                    <a:pt x="1679" y="2737"/>
                    <a:pt x="1690" y="2343"/>
                    <a:pt x="1651" y="1960"/>
                  </a:cubicBezTo>
                  <a:cubicBezTo>
                    <a:pt x="1651" y="1954"/>
                    <a:pt x="1651" y="1949"/>
                    <a:pt x="1651" y="1943"/>
                  </a:cubicBezTo>
                  <a:cubicBezTo>
                    <a:pt x="1397" y="1831"/>
                    <a:pt x="1149" y="1712"/>
                    <a:pt x="896" y="1600"/>
                  </a:cubicBezTo>
                  <a:cubicBezTo>
                    <a:pt x="851" y="1577"/>
                    <a:pt x="817" y="1526"/>
                    <a:pt x="840" y="1470"/>
                  </a:cubicBezTo>
                  <a:cubicBezTo>
                    <a:pt x="857" y="1425"/>
                    <a:pt x="919" y="1391"/>
                    <a:pt x="964" y="1414"/>
                  </a:cubicBezTo>
                  <a:cubicBezTo>
                    <a:pt x="1178" y="1510"/>
                    <a:pt x="1397" y="1611"/>
                    <a:pt x="1611" y="1712"/>
                  </a:cubicBezTo>
                  <a:cubicBezTo>
                    <a:pt x="1544" y="1386"/>
                    <a:pt x="1409" y="1093"/>
                    <a:pt x="1183" y="834"/>
                  </a:cubicBezTo>
                  <a:cubicBezTo>
                    <a:pt x="907" y="518"/>
                    <a:pt x="530" y="299"/>
                    <a:pt x="125" y="220"/>
                  </a:cubicBezTo>
                  <a:cubicBezTo>
                    <a:pt x="1" y="197"/>
                    <a:pt x="18" y="0"/>
                    <a:pt x="141" y="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15"/>
            <p:cNvSpPr/>
            <p:nvPr/>
          </p:nvSpPr>
          <p:spPr>
            <a:xfrm>
              <a:off x="1213165" y="1098955"/>
              <a:ext cx="706757" cy="1370348"/>
            </a:xfrm>
            <a:custGeom>
              <a:avLst/>
              <a:gdLst/>
              <a:ahLst/>
              <a:cxnLst/>
              <a:rect l="l" t="t" r="r" b="b"/>
              <a:pathLst>
                <a:path w="5092" h="9873" extrusionOk="0">
                  <a:moveTo>
                    <a:pt x="739" y="4405"/>
                  </a:moveTo>
                  <a:cubicBezTo>
                    <a:pt x="817" y="4641"/>
                    <a:pt x="817" y="4878"/>
                    <a:pt x="767" y="5114"/>
                  </a:cubicBezTo>
                  <a:cubicBezTo>
                    <a:pt x="677" y="5537"/>
                    <a:pt x="468" y="5948"/>
                    <a:pt x="496" y="6392"/>
                  </a:cubicBezTo>
                  <a:cubicBezTo>
                    <a:pt x="525" y="6764"/>
                    <a:pt x="761" y="7046"/>
                    <a:pt x="1060" y="7248"/>
                  </a:cubicBezTo>
                  <a:cubicBezTo>
                    <a:pt x="1347" y="7446"/>
                    <a:pt x="1679" y="7581"/>
                    <a:pt x="1944" y="7817"/>
                  </a:cubicBezTo>
                  <a:cubicBezTo>
                    <a:pt x="2096" y="7952"/>
                    <a:pt x="2203" y="8116"/>
                    <a:pt x="2248" y="8313"/>
                  </a:cubicBezTo>
                  <a:cubicBezTo>
                    <a:pt x="2310" y="8549"/>
                    <a:pt x="2310" y="8797"/>
                    <a:pt x="2377" y="9028"/>
                  </a:cubicBezTo>
                  <a:cubicBezTo>
                    <a:pt x="2496" y="9428"/>
                    <a:pt x="2828" y="9732"/>
                    <a:pt x="3239" y="9811"/>
                  </a:cubicBezTo>
                  <a:cubicBezTo>
                    <a:pt x="3571" y="9873"/>
                    <a:pt x="3920" y="9755"/>
                    <a:pt x="4168" y="9529"/>
                  </a:cubicBezTo>
                  <a:cubicBezTo>
                    <a:pt x="4450" y="9366"/>
                    <a:pt x="4692" y="9129"/>
                    <a:pt x="4838" y="8837"/>
                  </a:cubicBezTo>
                  <a:cubicBezTo>
                    <a:pt x="5047" y="8437"/>
                    <a:pt x="5092" y="7952"/>
                    <a:pt x="4951" y="7524"/>
                  </a:cubicBezTo>
                  <a:cubicBezTo>
                    <a:pt x="4810" y="7080"/>
                    <a:pt x="4439" y="6702"/>
                    <a:pt x="4416" y="6218"/>
                  </a:cubicBezTo>
                  <a:cubicBezTo>
                    <a:pt x="4399" y="5790"/>
                    <a:pt x="4641" y="5390"/>
                    <a:pt x="4776" y="4996"/>
                  </a:cubicBezTo>
                  <a:cubicBezTo>
                    <a:pt x="4912" y="4624"/>
                    <a:pt x="4945" y="4236"/>
                    <a:pt x="4714" y="3892"/>
                  </a:cubicBezTo>
                  <a:cubicBezTo>
                    <a:pt x="4506" y="3571"/>
                    <a:pt x="4163" y="3374"/>
                    <a:pt x="3926" y="3081"/>
                  </a:cubicBezTo>
                  <a:cubicBezTo>
                    <a:pt x="3791" y="2923"/>
                    <a:pt x="3706" y="2743"/>
                    <a:pt x="3690" y="2541"/>
                  </a:cubicBezTo>
                  <a:cubicBezTo>
                    <a:pt x="3673" y="2298"/>
                    <a:pt x="3735" y="2056"/>
                    <a:pt x="3785" y="1825"/>
                  </a:cubicBezTo>
                  <a:cubicBezTo>
                    <a:pt x="3881" y="1392"/>
                    <a:pt x="3943" y="952"/>
                    <a:pt x="3684" y="564"/>
                  </a:cubicBezTo>
                  <a:cubicBezTo>
                    <a:pt x="3470" y="226"/>
                    <a:pt x="3081" y="1"/>
                    <a:pt x="2676" y="12"/>
                  </a:cubicBezTo>
                  <a:cubicBezTo>
                    <a:pt x="2282" y="23"/>
                    <a:pt x="1893" y="249"/>
                    <a:pt x="1685" y="586"/>
                  </a:cubicBezTo>
                  <a:cubicBezTo>
                    <a:pt x="1561" y="789"/>
                    <a:pt x="1527" y="1014"/>
                    <a:pt x="1471" y="1240"/>
                  </a:cubicBezTo>
                  <a:cubicBezTo>
                    <a:pt x="1420" y="1448"/>
                    <a:pt x="1330" y="1623"/>
                    <a:pt x="1161" y="1763"/>
                  </a:cubicBezTo>
                  <a:cubicBezTo>
                    <a:pt x="879" y="2006"/>
                    <a:pt x="491" y="2135"/>
                    <a:pt x="277" y="2456"/>
                  </a:cubicBezTo>
                  <a:cubicBezTo>
                    <a:pt x="1" y="2867"/>
                    <a:pt x="187" y="3368"/>
                    <a:pt x="406" y="3763"/>
                  </a:cubicBezTo>
                  <a:cubicBezTo>
                    <a:pt x="525" y="3971"/>
                    <a:pt x="660" y="4179"/>
                    <a:pt x="739" y="44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15"/>
            <p:cNvSpPr/>
            <p:nvPr/>
          </p:nvSpPr>
          <p:spPr>
            <a:xfrm>
              <a:off x="1399984" y="1173211"/>
              <a:ext cx="398765" cy="1248484"/>
            </a:xfrm>
            <a:custGeom>
              <a:avLst/>
              <a:gdLst/>
              <a:ahLst/>
              <a:cxnLst/>
              <a:rect l="l" t="t" r="r" b="b"/>
              <a:pathLst>
                <a:path w="2873" h="8995" extrusionOk="0">
                  <a:moveTo>
                    <a:pt x="187" y="1476"/>
                  </a:moveTo>
                  <a:lnTo>
                    <a:pt x="941" y="1808"/>
                  </a:lnTo>
                  <a:cubicBezTo>
                    <a:pt x="891" y="1730"/>
                    <a:pt x="846" y="1651"/>
                    <a:pt x="806" y="1566"/>
                  </a:cubicBezTo>
                  <a:cubicBezTo>
                    <a:pt x="671" y="1273"/>
                    <a:pt x="637" y="952"/>
                    <a:pt x="761" y="654"/>
                  </a:cubicBezTo>
                  <a:cubicBezTo>
                    <a:pt x="879" y="355"/>
                    <a:pt x="1121" y="113"/>
                    <a:pt x="1426" y="12"/>
                  </a:cubicBezTo>
                  <a:cubicBezTo>
                    <a:pt x="1437" y="6"/>
                    <a:pt x="1448" y="6"/>
                    <a:pt x="1454" y="6"/>
                  </a:cubicBezTo>
                  <a:cubicBezTo>
                    <a:pt x="1465" y="6"/>
                    <a:pt x="1476" y="1"/>
                    <a:pt x="1488" y="1"/>
                  </a:cubicBezTo>
                  <a:cubicBezTo>
                    <a:pt x="1561" y="1"/>
                    <a:pt x="1583" y="68"/>
                    <a:pt x="1566" y="125"/>
                  </a:cubicBezTo>
                  <a:cubicBezTo>
                    <a:pt x="1561" y="153"/>
                    <a:pt x="1544" y="175"/>
                    <a:pt x="1510" y="192"/>
                  </a:cubicBezTo>
                  <a:cubicBezTo>
                    <a:pt x="1510" y="192"/>
                    <a:pt x="1510" y="192"/>
                    <a:pt x="1510" y="192"/>
                  </a:cubicBezTo>
                  <a:cubicBezTo>
                    <a:pt x="1510" y="192"/>
                    <a:pt x="1510" y="192"/>
                    <a:pt x="1510" y="192"/>
                  </a:cubicBezTo>
                  <a:cubicBezTo>
                    <a:pt x="1223" y="288"/>
                    <a:pt x="1003" y="513"/>
                    <a:pt x="919" y="806"/>
                  </a:cubicBezTo>
                  <a:cubicBezTo>
                    <a:pt x="829" y="1093"/>
                    <a:pt x="913" y="1375"/>
                    <a:pt x="1060" y="1628"/>
                  </a:cubicBezTo>
                  <a:cubicBezTo>
                    <a:pt x="1110" y="1713"/>
                    <a:pt x="1161" y="1792"/>
                    <a:pt x="1217" y="1870"/>
                  </a:cubicBezTo>
                  <a:cubicBezTo>
                    <a:pt x="1313" y="1673"/>
                    <a:pt x="1409" y="1476"/>
                    <a:pt x="1504" y="1279"/>
                  </a:cubicBezTo>
                  <a:cubicBezTo>
                    <a:pt x="1561" y="1166"/>
                    <a:pt x="1747" y="1234"/>
                    <a:pt x="1690" y="1352"/>
                  </a:cubicBezTo>
                  <a:lnTo>
                    <a:pt x="1347" y="2056"/>
                  </a:lnTo>
                  <a:cubicBezTo>
                    <a:pt x="1566" y="2372"/>
                    <a:pt x="1780" y="2693"/>
                    <a:pt x="1792" y="3104"/>
                  </a:cubicBezTo>
                  <a:cubicBezTo>
                    <a:pt x="1792" y="3363"/>
                    <a:pt x="1718" y="3605"/>
                    <a:pt x="1628" y="3847"/>
                  </a:cubicBezTo>
                  <a:cubicBezTo>
                    <a:pt x="1679" y="3802"/>
                    <a:pt x="1730" y="3757"/>
                    <a:pt x="1786" y="3712"/>
                  </a:cubicBezTo>
                  <a:cubicBezTo>
                    <a:pt x="1949" y="3565"/>
                    <a:pt x="2118" y="3425"/>
                    <a:pt x="2287" y="3278"/>
                  </a:cubicBezTo>
                  <a:cubicBezTo>
                    <a:pt x="2383" y="3194"/>
                    <a:pt x="2512" y="3346"/>
                    <a:pt x="2417" y="3430"/>
                  </a:cubicBezTo>
                  <a:cubicBezTo>
                    <a:pt x="2225" y="3594"/>
                    <a:pt x="2034" y="3757"/>
                    <a:pt x="1842" y="3920"/>
                  </a:cubicBezTo>
                  <a:cubicBezTo>
                    <a:pt x="1752" y="3999"/>
                    <a:pt x="1662" y="4089"/>
                    <a:pt x="1561" y="4157"/>
                  </a:cubicBezTo>
                  <a:cubicBezTo>
                    <a:pt x="1538" y="4179"/>
                    <a:pt x="1510" y="4191"/>
                    <a:pt x="1488" y="4196"/>
                  </a:cubicBezTo>
                  <a:cubicBezTo>
                    <a:pt x="1392" y="4433"/>
                    <a:pt x="1302" y="4669"/>
                    <a:pt x="1274" y="4917"/>
                  </a:cubicBezTo>
                  <a:cubicBezTo>
                    <a:pt x="1228" y="5339"/>
                    <a:pt x="1375" y="5728"/>
                    <a:pt x="1578" y="6094"/>
                  </a:cubicBezTo>
                  <a:cubicBezTo>
                    <a:pt x="1820" y="5722"/>
                    <a:pt x="2056" y="5351"/>
                    <a:pt x="2298" y="4979"/>
                  </a:cubicBezTo>
                  <a:cubicBezTo>
                    <a:pt x="2366" y="4872"/>
                    <a:pt x="2529" y="4990"/>
                    <a:pt x="2456" y="5097"/>
                  </a:cubicBezTo>
                  <a:cubicBezTo>
                    <a:pt x="2203" y="5491"/>
                    <a:pt x="1944" y="5891"/>
                    <a:pt x="1690" y="6285"/>
                  </a:cubicBezTo>
                  <a:cubicBezTo>
                    <a:pt x="1814" y="6488"/>
                    <a:pt x="1944" y="6685"/>
                    <a:pt x="2056" y="6877"/>
                  </a:cubicBezTo>
                  <a:cubicBezTo>
                    <a:pt x="2158" y="7051"/>
                    <a:pt x="2248" y="7243"/>
                    <a:pt x="2321" y="7440"/>
                  </a:cubicBezTo>
                  <a:cubicBezTo>
                    <a:pt x="2422" y="7232"/>
                    <a:pt x="2529" y="7023"/>
                    <a:pt x="2631" y="6820"/>
                  </a:cubicBezTo>
                  <a:cubicBezTo>
                    <a:pt x="2687" y="6708"/>
                    <a:pt x="2873" y="6775"/>
                    <a:pt x="2817" y="6888"/>
                  </a:cubicBezTo>
                  <a:lnTo>
                    <a:pt x="2400" y="7716"/>
                  </a:lnTo>
                  <a:cubicBezTo>
                    <a:pt x="2496" y="8116"/>
                    <a:pt x="2467" y="8532"/>
                    <a:pt x="2208" y="8893"/>
                  </a:cubicBezTo>
                  <a:cubicBezTo>
                    <a:pt x="2130" y="8994"/>
                    <a:pt x="1966" y="8882"/>
                    <a:pt x="2045" y="8775"/>
                  </a:cubicBezTo>
                  <a:cubicBezTo>
                    <a:pt x="2265" y="8476"/>
                    <a:pt x="2293" y="8138"/>
                    <a:pt x="2220" y="7800"/>
                  </a:cubicBezTo>
                  <a:cubicBezTo>
                    <a:pt x="1887" y="7603"/>
                    <a:pt x="1561" y="7412"/>
                    <a:pt x="1228" y="7215"/>
                  </a:cubicBezTo>
                  <a:cubicBezTo>
                    <a:pt x="1116" y="7153"/>
                    <a:pt x="1234" y="6989"/>
                    <a:pt x="1341" y="7051"/>
                  </a:cubicBezTo>
                  <a:cubicBezTo>
                    <a:pt x="1611" y="7209"/>
                    <a:pt x="1876" y="7367"/>
                    <a:pt x="2141" y="7524"/>
                  </a:cubicBezTo>
                  <a:cubicBezTo>
                    <a:pt x="2056" y="7294"/>
                    <a:pt x="1944" y="7068"/>
                    <a:pt x="1820" y="6871"/>
                  </a:cubicBezTo>
                  <a:cubicBezTo>
                    <a:pt x="1718" y="6702"/>
                    <a:pt x="1606" y="6528"/>
                    <a:pt x="1504" y="6353"/>
                  </a:cubicBezTo>
                  <a:cubicBezTo>
                    <a:pt x="1082" y="6038"/>
                    <a:pt x="665" y="5717"/>
                    <a:pt x="243" y="5401"/>
                  </a:cubicBezTo>
                  <a:cubicBezTo>
                    <a:pt x="142" y="5323"/>
                    <a:pt x="254" y="5159"/>
                    <a:pt x="356" y="5238"/>
                  </a:cubicBezTo>
                  <a:cubicBezTo>
                    <a:pt x="665" y="5469"/>
                    <a:pt x="975" y="5705"/>
                    <a:pt x="1279" y="5936"/>
                  </a:cubicBezTo>
                  <a:cubicBezTo>
                    <a:pt x="1133" y="5615"/>
                    <a:pt x="1037" y="5283"/>
                    <a:pt x="1076" y="4917"/>
                  </a:cubicBezTo>
                  <a:cubicBezTo>
                    <a:pt x="1099" y="4652"/>
                    <a:pt x="1195" y="4405"/>
                    <a:pt x="1302" y="4157"/>
                  </a:cubicBezTo>
                  <a:cubicBezTo>
                    <a:pt x="1228" y="4100"/>
                    <a:pt x="1172" y="4005"/>
                    <a:pt x="1121" y="3932"/>
                  </a:cubicBezTo>
                  <a:cubicBezTo>
                    <a:pt x="1048" y="3830"/>
                    <a:pt x="969" y="3729"/>
                    <a:pt x="896" y="3622"/>
                  </a:cubicBezTo>
                  <a:lnTo>
                    <a:pt x="446" y="2991"/>
                  </a:lnTo>
                  <a:cubicBezTo>
                    <a:pt x="367" y="2890"/>
                    <a:pt x="519" y="2760"/>
                    <a:pt x="592" y="2867"/>
                  </a:cubicBezTo>
                  <a:cubicBezTo>
                    <a:pt x="851" y="3216"/>
                    <a:pt x="1099" y="3571"/>
                    <a:pt x="1358" y="3920"/>
                  </a:cubicBezTo>
                  <a:cubicBezTo>
                    <a:pt x="1364" y="3932"/>
                    <a:pt x="1369" y="3943"/>
                    <a:pt x="1381" y="3960"/>
                  </a:cubicBezTo>
                  <a:cubicBezTo>
                    <a:pt x="1499" y="3678"/>
                    <a:pt x="1600" y="3391"/>
                    <a:pt x="1595" y="3087"/>
                  </a:cubicBezTo>
                  <a:cubicBezTo>
                    <a:pt x="1583" y="2715"/>
                    <a:pt x="1375" y="2417"/>
                    <a:pt x="1161" y="2124"/>
                  </a:cubicBezTo>
                  <a:lnTo>
                    <a:pt x="119" y="1662"/>
                  </a:lnTo>
                  <a:cubicBezTo>
                    <a:pt x="1" y="1606"/>
                    <a:pt x="68" y="1420"/>
                    <a:pt x="187" y="147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5"/>
            <p:cNvSpPr/>
            <p:nvPr/>
          </p:nvSpPr>
          <p:spPr>
            <a:xfrm>
              <a:off x="469913" y="1954080"/>
              <a:ext cx="1267916" cy="830287"/>
            </a:xfrm>
            <a:custGeom>
              <a:avLst/>
              <a:gdLst/>
              <a:ahLst/>
              <a:cxnLst/>
              <a:rect l="l" t="t" r="r" b="b"/>
              <a:pathLst>
                <a:path w="9135" h="5982" extrusionOk="0">
                  <a:moveTo>
                    <a:pt x="2912" y="4551"/>
                  </a:moveTo>
                  <a:cubicBezTo>
                    <a:pt x="3154" y="4602"/>
                    <a:pt x="3351" y="4731"/>
                    <a:pt x="3526" y="4900"/>
                  </a:cubicBezTo>
                  <a:cubicBezTo>
                    <a:pt x="3841" y="5199"/>
                    <a:pt x="4077" y="5598"/>
                    <a:pt x="4472" y="5807"/>
                  </a:cubicBezTo>
                  <a:cubicBezTo>
                    <a:pt x="4798" y="5981"/>
                    <a:pt x="5164" y="5931"/>
                    <a:pt x="5491" y="5784"/>
                  </a:cubicBezTo>
                  <a:cubicBezTo>
                    <a:pt x="5812" y="5643"/>
                    <a:pt x="6105" y="5435"/>
                    <a:pt x="6448" y="5334"/>
                  </a:cubicBezTo>
                  <a:cubicBezTo>
                    <a:pt x="6640" y="5283"/>
                    <a:pt x="6837" y="5277"/>
                    <a:pt x="7028" y="5339"/>
                  </a:cubicBezTo>
                  <a:cubicBezTo>
                    <a:pt x="7259" y="5412"/>
                    <a:pt x="7468" y="5548"/>
                    <a:pt x="7704" y="5610"/>
                  </a:cubicBezTo>
                  <a:cubicBezTo>
                    <a:pt x="8098" y="5722"/>
                    <a:pt x="8538" y="5604"/>
                    <a:pt x="8819" y="5300"/>
                  </a:cubicBezTo>
                  <a:cubicBezTo>
                    <a:pt x="9050" y="5046"/>
                    <a:pt x="9135" y="4692"/>
                    <a:pt x="9073" y="4359"/>
                  </a:cubicBezTo>
                  <a:cubicBezTo>
                    <a:pt x="9090" y="4033"/>
                    <a:pt x="9011" y="3706"/>
                    <a:pt x="8847" y="3419"/>
                  </a:cubicBezTo>
                  <a:cubicBezTo>
                    <a:pt x="8617" y="3030"/>
                    <a:pt x="8228" y="2743"/>
                    <a:pt x="7789" y="2631"/>
                  </a:cubicBezTo>
                  <a:cubicBezTo>
                    <a:pt x="7338" y="2512"/>
                    <a:pt x="6826" y="2631"/>
                    <a:pt x="6403" y="2394"/>
                  </a:cubicBezTo>
                  <a:cubicBezTo>
                    <a:pt x="6026" y="2180"/>
                    <a:pt x="5818" y="1763"/>
                    <a:pt x="5559" y="1437"/>
                  </a:cubicBezTo>
                  <a:cubicBezTo>
                    <a:pt x="5311" y="1127"/>
                    <a:pt x="5001" y="890"/>
                    <a:pt x="4584" y="902"/>
                  </a:cubicBezTo>
                  <a:cubicBezTo>
                    <a:pt x="4207" y="913"/>
                    <a:pt x="3858" y="1093"/>
                    <a:pt x="3481" y="1144"/>
                  </a:cubicBezTo>
                  <a:cubicBezTo>
                    <a:pt x="3278" y="1172"/>
                    <a:pt x="3081" y="1149"/>
                    <a:pt x="2901" y="1054"/>
                  </a:cubicBezTo>
                  <a:cubicBezTo>
                    <a:pt x="2687" y="947"/>
                    <a:pt x="2512" y="761"/>
                    <a:pt x="2343" y="598"/>
                  </a:cubicBezTo>
                  <a:cubicBezTo>
                    <a:pt x="2028" y="288"/>
                    <a:pt x="1690" y="1"/>
                    <a:pt x="1217" y="12"/>
                  </a:cubicBezTo>
                  <a:cubicBezTo>
                    <a:pt x="817" y="17"/>
                    <a:pt x="423" y="220"/>
                    <a:pt x="214" y="575"/>
                  </a:cubicBezTo>
                  <a:cubicBezTo>
                    <a:pt x="17" y="919"/>
                    <a:pt x="0" y="1363"/>
                    <a:pt x="175" y="1718"/>
                  </a:cubicBezTo>
                  <a:cubicBezTo>
                    <a:pt x="282" y="1932"/>
                    <a:pt x="456" y="2079"/>
                    <a:pt x="620" y="2248"/>
                  </a:cubicBezTo>
                  <a:cubicBezTo>
                    <a:pt x="766" y="2400"/>
                    <a:pt x="868" y="2569"/>
                    <a:pt x="896" y="2783"/>
                  </a:cubicBezTo>
                  <a:cubicBezTo>
                    <a:pt x="952" y="3154"/>
                    <a:pt x="856" y="3554"/>
                    <a:pt x="1014" y="3903"/>
                  </a:cubicBezTo>
                  <a:cubicBezTo>
                    <a:pt x="1217" y="4354"/>
                    <a:pt x="1746" y="4466"/>
                    <a:pt x="2191" y="4489"/>
                  </a:cubicBezTo>
                  <a:cubicBezTo>
                    <a:pt x="2433" y="4495"/>
                    <a:pt x="2675" y="4495"/>
                    <a:pt x="2912" y="45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5"/>
            <p:cNvSpPr/>
            <p:nvPr/>
          </p:nvSpPr>
          <p:spPr>
            <a:xfrm>
              <a:off x="559714" y="2045546"/>
              <a:ext cx="1118708" cy="605851"/>
            </a:xfrm>
            <a:custGeom>
              <a:avLst/>
              <a:gdLst/>
              <a:ahLst/>
              <a:cxnLst/>
              <a:rect l="l" t="t" r="r" b="b"/>
              <a:pathLst>
                <a:path w="8060" h="4365" extrusionOk="0">
                  <a:moveTo>
                    <a:pt x="654" y="1943"/>
                  </a:moveTo>
                  <a:lnTo>
                    <a:pt x="1341" y="1482"/>
                  </a:lnTo>
                  <a:cubicBezTo>
                    <a:pt x="1245" y="1482"/>
                    <a:pt x="1155" y="1482"/>
                    <a:pt x="1060" y="1470"/>
                  </a:cubicBezTo>
                  <a:cubicBezTo>
                    <a:pt x="744" y="1431"/>
                    <a:pt x="457" y="1284"/>
                    <a:pt x="266" y="1020"/>
                  </a:cubicBezTo>
                  <a:cubicBezTo>
                    <a:pt x="80" y="766"/>
                    <a:pt x="1" y="428"/>
                    <a:pt x="74" y="119"/>
                  </a:cubicBezTo>
                  <a:cubicBezTo>
                    <a:pt x="74" y="107"/>
                    <a:pt x="80" y="102"/>
                    <a:pt x="85" y="91"/>
                  </a:cubicBezTo>
                  <a:cubicBezTo>
                    <a:pt x="91" y="79"/>
                    <a:pt x="91" y="74"/>
                    <a:pt x="97" y="62"/>
                  </a:cubicBezTo>
                  <a:cubicBezTo>
                    <a:pt x="136" y="0"/>
                    <a:pt x="209" y="17"/>
                    <a:pt x="243" y="62"/>
                  </a:cubicBezTo>
                  <a:cubicBezTo>
                    <a:pt x="266" y="79"/>
                    <a:pt x="277" y="102"/>
                    <a:pt x="271" y="141"/>
                  </a:cubicBezTo>
                  <a:cubicBezTo>
                    <a:pt x="271" y="141"/>
                    <a:pt x="271" y="141"/>
                    <a:pt x="271" y="141"/>
                  </a:cubicBezTo>
                  <a:lnTo>
                    <a:pt x="271" y="141"/>
                  </a:lnTo>
                  <a:cubicBezTo>
                    <a:pt x="204" y="434"/>
                    <a:pt x="277" y="744"/>
                    <a:pt x="474" y="969"/>
                  </a:cubicBezTo>
                  <a:cubicBezTo>
                    <a:pt x="671" y="1200"/>
                    <a:pt x="958" y="1273"/>
                    <a:pt x="1251" y="1284"/>
                  </a:cubicBezTo>
                  <a:cubicBezTo>
                    <a:pt x="1347" y="1290"/>
                    <a:pt x="1443" y="1284"/>
                    <a:pt x="1538" y="1284"/>
                  </a:cubicBezTo>
                  <a:cubicBezTo>
                    <a:pt x="1426" y="1099"/>
                    <a:pt x="1307" y="907"/>
                    <a:pt x="1195" y="721"/>
                  </a:cubicBezTo>
                  <a:cubicBezTo>
                    <a:pt x="1127" y="614"/>
                    <a:pt x="1279" y="496"/>
                    <a:pt x="1347" y="603"/>
                  </a:cubicBezTo>
                  <a:lnTo>
                    <a:pt x="1764" y="1273"/>
                  </a:lnTo>
                  <a:cubicBezTo>
                    <a:pt x="2152" y="1251"/>
                    <a:pt x="2535" y="1239"/>
                    <a:pt x="2884" y="1448"/>
                  </a:cubicBezTo>
                  <a:cubicBezTo>
                    <a:pt x="3109" y="1583"/>
                    <a:pt x="3278" y="1774"/>
                    <a:pt x="3430" y="1977"/>
                  </a:cubicBezTo>
                  <a:cubicBezTo>
                    <a:pt x="3419" y="1910"/>
                    <a:pt x="3408" y="1842"/>
                    <a:pt x="3402" y="1780"/>
                  </a:cubicBezTo>
                  <a:cubicBezTo>
                    <a:pt x="3369" y="1560"/>
                    <a:pt x="3335" y="1341"/>
                    <a:pt x="3301" y="1121"/>
                  </a:cubicBezTo>
                  <a:cubicBezTo>
                    <a:pt x="3284" y="992"/>
                    <a:pt x="3476" y="969"/>
                    <a:pt x="3498" y="1093"/>
                  </a:cubicBezTo>
                  <a:cubicBezTo>
                    <a:pt x="3532" y="1341"/>
                    <a:pt x="3571" y="1589"/>
                    <a:pt x="3611" y="1836"/>
                  </a:cubicBezTo>
                  <a:cubicBezTo>
                    <a:pt x="3628" y="1960"/>
                    <a:pt x="3656" y="2079"/>
                    <a:pt x="3661" y="2202"/>
                  </a:cubicBezTo>
                  <a:cubicBezTo>
                    <a:pt x="3667" y="2231"/>
                    <a:pt x="3661" y="2259"/>
                    <a:pt x="3656" y="2287"/>
                  </a:cubicBezTo>
                  <a:cubicBezTo>
                    <a:pt x="3802" y="2495"/>
                    <a:pt x="3954" y="2692"/>
                    <a:pt x="4151" y="2850"/>
                  </a:cubicBezTo>
                  <a:cubicBezTo>
                    <a:pt x="4484" y="3115"/>
                    <a:pt x="4895" y="3194"/>
                    <a:pt x="5311" y="3216"/>
                  </a:cubicBezTo>
                  <a:cubicBezTo>
                    <a:pt x="5126" y="2816"/>
                    <a:pt x="4934" y="2416"/>
                    <a:pt x="4748" y="2017"/>
                  </a:cubicBezTo>
                  <a:cubicBezTo>
                    <a:pt x="4692" y="1904"/>
                    <a:pt x="4878" y="1825"/>
                    <a:pt x="4928" y="1943"/>
                  </a:cubicBezTo>
                  <a:cubicBezTo>
                    <a:pt x="5131" y="2366"/>
                    <a:pt x="5334" y="2794"/>
                    <a:pt x="5531" y="3222"/>
                  </a:cubicBezTo>
                  <a:cubicBezTo>
                    <a:pt x="5768" y="3227"/>
                    <a:pt x="6004" y="3222"/>
                    <a:pt x="6229" y="3227"/>
                  </a:cubicBezTo>
                  <a:cubicBezTo>
                    <a:pt x="6432" y="3233"/>
                    <a:pt x="6640" y="3256"/>
                    <a:pt x="6843" y="3301"/>
                  </a:cubicBezTo>
                  <a:lnTo>
                    <a:pt x="6483" y="2709"/>
                  </a:lnTo>
                  <a:cubicBezTo>
                    <a:pt x="6415" y="2602"/>
                    <a:pt x="6573" y="2478"/>
                    <a:pt x="6640" y="2585"/>
                  </a:cubicBezTo>
                  <a:cubicBezTo>
                    <a:pt x="6798" y="2850"/>
                    <a:pt x="6961" y="3115"/>
                    <a:pt x="7119" y="3379"/>
                  </a:cubicBezTo>
                  <a:cubicBezTo>
                    <a:pt x="7513" y="3515"/>
                    <a:pt x="7851" y="3757"/>
                    <a:pt x="8015" y="4168"/>
                  </a:cubicBezTo>
                  <a:cubicBezTo>
                    <a:pt x="8060" y="4286"/>
                    <a:pt x="7879" y="4365"/>
                    <a:pt x="7834" y="4247"/>
                  </a:cubicBezTo>
                  <a:cubicBezTo>
                    <a:pt x="7694" y="3898"/>
                    <a:pt x="7423" y="3695"/>
                    <a:pt x="7097" y="3577"/>
                  </a:cubicBezTo>
                  <a:cubicBezTo>
                    <a:pt x="6759" y="3751"/>
                    <a:pt x="6415" y="3931"/>
                    <a:pt x="6077" y="4106"/>
                  </a:cubicBezTo>
                  <a:cubicBezTo>
                    <a:pt x="5965" y="4168"/>
                    <a:pt x="5886" y="3982"/>
                    <a:pt x="5998" y="3926"/>
                  </a:cubicBezTo>
                  <a:cubicBezTo>
                    <a:pt x="6274" y="3785"/>
                    <a:pt x="6550" y="3638"/>
                    <a:pt x="6821" y="3498"/>
                  </a:cubicBezTo>
                  <a:cubicBezTo>
                    <a:pt x="6579" y="3441"/>
                    <a:pt x="6331" y="3424"/>
                    <a:pt x="6100" y="3419"/>
                  </a:cubicBezTo>
                  <a:cubicBezTo>
                    <a:pt x="5897" y="3419"/>
                    <a:pt x="5694" y="3419"/>
                    <a:pt x="5492" y="3413"/>
                  </a:cubicBezTo>
                  <a:cubicBezTo>
                    <a:pt x="4996" y="3605"/>
                    <a:pt x="4506" y="3791"/>
                    <a:pt x="4016" y="3976"/>
                  </a:cubicBezTo>
                  <a:cubicBezTo>
                    <a:pt x="3898" y="4021"/>
                    <a:pt x="3819" y="3841"/>
                    <a:pt x="3937" y="3796"/>
                  </a:cubicBezTo>
                  <a:cubicBezTo>
                    <a:pt x="4298" y="3661"/>
                    <a:pt x="4658" y="3520"/>
                    <a:pt x="5019" y="3385"/>
                  </a:cubicBezTo>
                  <a:cubicBezTo>
                    <a:pt x="4669" y="3340"/>
                    <a:pt x="4337" y="3244"/>
                    <a:pt x="4050" y="3019"/>
                  </a:cubicBezTo>
                  <a:cubicBezTo>
                    <a:pt x="3836" y="2856"/>
                    <a:pt x="3678" y="2642"/>
                    <a:pt x="3521" y="2422"/>
                  </a:cubicBezTo>
                  <a:cubicBezTo>
                    <a:pt x="3430" y="2456"/>
                    <a:pt x="3329" y="2450"/>
                    <a:pt x="3233" y="2456"/>
                  </a:cubicBezTo>
                  <a:lnTo>
                    <a:pt x="2856" y="2484"/>
                  </a:lnTo>
                  <a:cubicBezTo>
                    <a:pt x="2597" y="2501"/>
                    <a:pt x="2338" y="2518"/>
                    <a:pt x="2079" y="2535"/>
                  </a:cubicBezTo>
                  <a:cubicBezTo>
                    <a:pt x="1955" y="2540"/>
                    <a:pt x="1927" y="2343"/>
                    <a:pt x="2051" y="2338"/>
                  </a:cubicBezTo>
                  <a:cubicBezTo>
                    <a:pt x="2484" y="2309"/>
                    <a:pt x="2918" y="2281"/>
                    <a:pt x="3352" y="2253"/>
                  </a:cubicBezTo>
                  <a:cubicBezTo>
                    <a:pt x="3363" y="2253"/>
                    <a:pt x="3380" y="2253"/>
                    <a:pt x="3397" y="2253"/>
                  </a:cubicBezTo>
                  <a:cubicBezTo>
                    <a:pt x="3222" y="2000"/>
                    <a:pt x="3031" y="1763"/>
                    <a:pt x="2766" y="1605"/>
                  </a:cubicBezTo>
                  <a:cubicBezTo>
                    <a:pt x="2451" y="1420"/>
                    <a:pt x="2085" y="1437"/>
                    <a:pt x="1724" y="1459"/>
                  </a:cubicBezTo>
                  <a:cubicBezTo>
                    <a:pt x="1409" y="1673"/>
                    <a:pt x="1093" y="1887"/>
                    <a:pt x="778" y="2101"/>
                  </a:cubicBezTo>
                  <a:cubicBezTo>
                    <a:pt x="671" y="2174"/>
                    <a:pt x="553" y="2017"/>
                    <a:pt x="654" y="194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5"/>
            <p:cNvSpPr/>
            <p:nvPr/>
          </p:nvSpPr>
          <p:spPr>
            <a:xfrm>
              <a:off x="1246892" y="1958799"/>
              <a:ext cx="2947644" cy="2107363"/>
            </a:xfrm>
            <a:custGeom>
              <a:avLst/>
              <a:gdLst/>
              <a:ahLst/>
              <a:cxnLst/>
              <a:rect l="l" t="t" r="r" b="b"/>
              <a:pathLst>
                <a:path w="21237" h="15183" extrusionOk="0">
                  <a:moveTo>
                    <a:pt x="21237" y="15183"/>
                  </a:moveTo>
                  <a:lnTo>
                    <a:pt x="0" y="15183"/>
                  </a:lnTo>
                  <a:lnTo>
                    <a:pt x="0" y="0"/>
                  </a:lnTo>
                  <a:lnTo>
                    <a:pt x="212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5"/>
            <p:cNvSpPr/>
            <p:nvPr/>
          </p:nvSpPr>
          <p:spPr>
            <a:xfrm>
              <a:off x="1320315" y="1959631"/>
              <a:ext cx="2874219" cy="2106530"/>
            </a:xfrm>
            <a:custGeom>
              <a:avLst/>
              <a:gdLst/>
              <a:ahLst/>
              <a:cxnLst/>
              <a:rect l="l" t="t" r="r" b="b"/>
              <a:pathLst>
                <a:path w="20708" h="15177" extrusionOk="0">
                  <a:moveTo>
                    <a:pt x="20708" y="15177"/>
                  </a:moveTo>
                  <a:lnTo>
                    <a:pt x="0" y="15177"/>
                  </a:lnTo>
                  <a:lnTo>
                    <a:pt x="0" y="0"/>
                  </a:lnTo>
                  <a:lnTo>
                    <a:pt x="207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5"/>
            <p:cNvSpPr/>
            <p:nvPr/>
          </p:nvSpPr>
          <p:spPr>
            <a:xfrm>
              <a:off x="1370282" y="2072889"/>
              <a:ext cx="2774286" cy="1931646"/>
            </a:xfrm>
            <a:custGeom>
              <a:avLst/>
              <a:gdLst/>
              <a:ahLst/>
              <a:cxnLst/>
              <a:rect l="l" t="t" r="r" b="b"/>
              <a:pathLst>
                <a:path w="19988" h="13917" extrusionOk="0">
                  <a:moveTo>
                    <a:pt x="19987" y="13916"/>
                  </a:moveTo>
                  <a:lnTo>
                    <a:pt x="1" y="13916"/>
                  </a:lnTo>
                  <a:lnTo>
                    <a:pt x="1" y="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5"/>
            <p:cNvSpPr/>
            <p:nvPr/>
          </p:nvSpPr>
          <p:spPr>
            <a:xfrm>
              <a:off x="2112840" y="4066005"/>
              <a:ext cx="1727613" cy="515355"/>
            </a:xfrm>
            <a:custGeom>
              <a:avLst/>
              <a:gdLst/>
              <a:ahLst/>
              <a:cxnLst/>
              <a:rect l="l" t="t" r="r" b="b"/>
              <a:pathLst>
                <a:path w="12447" h="3713" extrusionOk="0">
                  <a:moveTo>
                    <a:pt x="1043" y="1"/>
                  </a:moveTo>
                  <a:cubicBezTo>
                    <a:pt x="1043" y="1"/>
                    <a:pt x="1" y="575"/>
                    <a:pt x="1" y="3712"/>
                  </a:cubicBezTo>
                  <a:lnTo>
                    <a:pt x="12446" y="3712"/>
                  </a:lnTo>
                  <a:lnTo>
                    <a:pt x="12446" y="2800"/>
                  </a:lnTo>
                  <a:lnTo>
                    <a:pt x="5666" y="2800"/>
                  </a:lnTo>
                  <a:cubicBezTo>
                    <a:pt x="5666" y="2800"/>
                    <a:pt x="5469" y="1448"/>
                    <a:pt x="64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5"/>
            <p:cNvSpPr/>
            <p:nvPr/>
          </p:nvSpPr>
          <p:spPr>
            <a:xfrm>
              <a:off x="2128524" y="4066005"/>
              <a:ext cx="885667" cy="287866"/>
            </a:xfrm>
            <a:custGeom>
              <a:avLst/>
              <a:gdLst/>
              <a:ahLst/>
              <a:cxnLst/>
              <a:rect l="l" t="t" r="r" b="b"/>
              <a:pathLst>
                <a:path w="6381" h="2074" extrusionOk="0">
                  <a:moveTo>
                    <a:pt x="6381" y="1"/>
                  </a:moveTo>
                  <a:lnTo>
                    <a:pt x="0" y="2073"/>
                  </a:lnTo>
                  <a:cubicBezTo>
                    <a:pt x="0" y="2073"/>
                    <a:pt x="192" y="536"/>
                    <a:pt x="9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5"/>
            <p:cNvSpPr/>
            <p:nvPr/>
          </p:nvSpPr>
          <p:spPr>
            <a:xfrm>
              <a:off x="2115199" y="4454496"/>
              <a:ext cx="1725254" cy="36087"/>
            </a:xfrm>
            <a:custGeom>
              <a:avLst/>
              <a:gdLst/>
              <a:ahLst/>
              <a:cxnLst/>
              <a:rect l="l" t="t" r="r" b="b"/>
              <a:pathLst>
                <a:path w="12430" h="260" extrusionOk="0">
                  <a:moveTo>
                    <a:pt x="1" y="260"/>
                  </a:moveTo>
                  <a:lnTo>
                    <a:pt x="12429" y="260"/>
                  </a:lnTo>
                  <a:lnTo>
                    <a:pt x="1242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5"/>
            <p:cNvSpPr/>
            <p:nvPr/>
          </p:nvSpPr>
          <p:spPr>
            <a:xfrm>
              <a:off x="2664692" y="1979063"/>
              <a:ext cx="78282" cy="77588"/>
            </a:xfrm>
            <a:custGeom>
              <a:avLst/>
              <a:gdLst/>
              <a:ahLst/>
              <a:cxnLst/>
              <a:rect l="l" t="t" r="r" b="b"/>
              <a:pathLst>
                <a:path w="564" h="559" extrusionOk="0">
                  <a:moveTo>
                    <a:pt x="564" y="282"/>
                  </a:moveTo>
                  <a:cubicBezTo>
                    <a:pt x="564" y="434"/>
                    <a:pt x="440" y="558"/>
                    <a:pt x="282" y="558"/>
                  </a:cubicBezTo>
                  <a:cubicBezTo>
                    <a:pt x="130" y="558"/>
                    <a:pt x="1" y="434"/>
                    <a:pt x="1" y="282"/>
                  </a:cubicBezTo>
                  <a:cubicBezTo>
                    <a:pt x="1" y="125"/>
                    <a:pt x="130" y="1"/>
                    <a:pt x="282" y="1"/>
                  </a:cubicBezTo>
                  <a:cubicBezTo>
                    <a:pt x="440" y="1"/>
                    <a:pt x="564" y="125"/>
                    <a:pt x="564" y="282"/>
                  </a:cubicBezTo>
                  <a:close/>
                </a:path>
              </a:pathLst>
            </a:custGeom>
            <a:solidFill>
              <a:srgbClr val="8E8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5"/>
            <p:cNvSpPr/>
            <p:nvPr/>
          </p:nvSpPr>
          <p:spPr>
            <a:xfrm>
              <a:off x="1481319" y="2258182"/>
              <a:ext cx="583227" cy="518270"/>
            </a:xfrm>
            <a:custGeom>
              <a:avLst/>
              <a:gdLst/>
              <a:ahLst/>
              <a:cxnLst/>
              <a:rect l="l" t="t" r="r" b="b"/>
              <a:pathLst>
                <a:path w="4202" h="3734" extrusionOk="0">
                  <a:moveTo>
                    <a:pt x="4202" y="0"/>
                  </a:moveTo>
                  <a:lnTo>
                    <a:pt x="4202" y="3734"/>
                  </a:lnTo>
                  <a:lnTo>
                    <a:pt x="0" y="3734"/>
                  </a:lnTo>
                  <a:lnTo>
                    <a:pt x="0" y="648"/>
                  </a:lnTo>
                  <a:lnTo>
                    <a:pt x="1639" y="648"/>
                  </a:lnTo>
                  <a:lnTo>
                    <a:pt x="1791" y="0"/>
                  </a:lnTo>
                  <a:close/>
                </a:path>
              </a:pathLst>
            </a:custGeom>
            <a:solidFill>
              <a:srgbClr val="DFAF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5"/>
            <p:cNvSpPr/>
            <p:nvPr/>
          </p:nvSpPr>
          <p:spPr>
            <a:xfrm>
              <a:off x="1481319" y="2347984"/>
              <a:ext cx="645825" cy="428468"/>
            </a:xfrm>
            <a:custGeom>
              <a:avLst/>
              <a:gdLst/>
              <a:ahLst/>
              <a:cxnLst/>
              <a:rect l="l" t="t" r="r" b="b"/>
              <a:pathLst>
                <a:path w="4653" h="3087" extrusionOk="0">
                  <a:moveTo>
                    <a:pt x="4202" y="3087"/>
                  </a:moveTo>
                  <a:lnTo>
                    <a:pt x="0" y="3087"/>
                  </a:lnTo>
                  <a:lnTo>
                    <a:pt x="451" y="1"/>
                  </a:lnTo>
                  <a:lnTo>
                    <a:pt x="46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5"/>
            <p:cNvSpPr/>
            <p:nvPr/>
          </p:nvSpPr>
          <p:spPr>
            <a:xfrm>
              <a:off x="1481319" y="2831134"/>
              <a:ext cx="583227" cy="518270"/>
            </a:xfrm>
            <a:custGeom>
              <a:avLst/>
              <a:gdLst/>
              <a:ahLst/>
              <a:cxnLst/>
              <a:rect l="l" t="t" r="r" b="b"/>
              <a:pathLst>
                <a:path w="4202" h="3734" extrusionOk="0">
                  <a:moveTo>
                    <a:pt x="4202" y="0"/>
                  </a:moveTo>
                  <a:lnTo>
                    <a:pt x="4202" y="3734"/>
                  </a:lnTo>
                  <a:lnTo>
                    <a:pt x="0" y="3734"/>
                  </a:lnTo>
                  <a:lnTo>
                    <a:pt x="0" y="648"/>
                  </a:lnTo>
                  <a:lnTo>
                    <a:pt x="1639" y="648"/>
                  </a:lnTo>
                  <a:lnTo>
                    <a:pt x="1791" y="0"/>
                  </a:lnTo>
                  <a:close/>
                </a:path>
              </a:pathLst>
            </a:custGeom>
            <a:solidFill>
              <a:srgbClr val="DFAF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5"/>
            <p:cNvSpPr/>
            <p:nvPr/>
          </p:nvSpPr>
          <p:spPr>
            <a:xfrm>
              <a:off x="1481319" y="2920935"/>
              <a:ext cx="645825" cy="428468"/>
            </a:xfrm>
            <a:custGeom>
              <a:avLst/>
              <a:gdLst/>
              <a:ahLst/>
              <a:cxnLst/>
              <a:rect l="l" t="t" r="r" b="b"/>
              <a:pathLst>
                <a:path w="4653" h="3087" extrusionOk="0">
                  <a:moveTo>
                    <a:pt x="4202" y="3087"/>
                  </a:moveTo>
                  <a:lnTo>
                    <a:pt x="0" y="3087"/>
                  </a:lnTo>
                  <a:lnTo>
                    <a:pt x="451" y="1"/>
                  </a:lnTo>
                  <a:lnTo>
                    <a:pt x="46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5"/>
            <p:cNvSpPr/>
            <p:nvPr/>
          </p:nvSpPr>
          <p:spPr>
            <a:xfrm>
              <a:off x="1500056" y="3424350"/>
              <a:ext cx="583227" cy="518409"/>
            </a:xfrm>
            <a:custGeom>
              <a:avLst/>
              <a:gdLst/>
              <a:ahLst/>
              <a:cxnLst/>
              <a:rect l="l" t="t" r="r" b="b"/>
              <a:pathLst>
                <a:path w="4202" h="3735" extrusionOk="0">
                  <a:moveTo>
                    <a:pt x="4202" y="1"/>
                  </a:moveTo>
                  <a:lnTo>
                    <a:pt x="4202" y="3734"/>
                  </a:lnTo>
                  <a:lnTo>
                    <a:pt x="1" y="3734"/>
                  </a:lnTo>
                  <a:lnTo>
                    <a:pt x="1" y="648"/>
                  </a:lnTo>
                  <a:lnTo>
                    <a:pt x="1634" y="648"/>
                  </a:lnTo>
                  <a:lnTo>
                    <a:pt x="1791" y="1"/>
                  </a:lnTo>
                  <a:close/>
                </a:path>
              </a:pathLst>
            </a:custGeom>
            <a:solidFill>
              <a:srgbClr val="DFAF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5"/>
            <p:cNvSpPr/>
            <p:nvPr/>
          </p:nvSpPr>
          <p:spPr>
            <a:xfrm>
              <a:off x="1500056" y="3514290"/>
              <a:ext cx="645825" cy="428468"/>
            </a:xfrm>
            <a:custGeom>
              <a:avLst/>
              <a:gdLst/>
              <a:ahLst/>
              <a:cxnLst/>
              <a:rect l="l" t="t" r="r" b="b"/>
              <a:pathLst>
                <a:path w="4653" h="3087" extrusionOk="0">
                  <a:moveTo>
                    <a:pt x="4202" y="3086"/>
                  </a:moveTo>
                  <a:lnTo>
                    <a:pt x="1" y="3086"/>
                  </a:lnTo>
                  <a:lnTo>
                    <a:pt x="451" y="0"/>
                  </a:lnTo>
                  <a:lnTo>
                    <a:pt x="46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5"/>
            <p:cNvSpPr/>
            <p:nvPr/>
          </p:nvSpPr>
          <p:spPr>
            <a:xfrm>
              <a:off x="2382520" y="3358699"/>
              <a:ext cx="356571" cy="530068"/>
            </a:xfrm>
            <a:custGeom>
              <a:avLst/>
              <a:gdLst/>
              <a:ahLst/>
              <a:cxnLst/>
              <a:rect l="l" t="t" r="r" b="b"/>
              <a:pathLst>
                <a:path w="2569" h="3819" extrusionOk="0">
                  <a:moveTo>
                    <a:pt x="2569" y="3819"/>
                  </a:moveTo>
                  <a:lnTo>
                    <a:pt x="1" y="3819"/>
                  </a:lnTo>
                  <a:lnTo>
                    <a:pt x="1" y="0"/>
                  </a:lnTo>
                  <a:lnTo>
                    <a:pt x="25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5"/>
            <p:cNvSpPr/>
            <p:nvPr/>
          </p:nvSpPr>
          <p:spPr>
            <a:xfrm>
              <a:off x="2414582" y="3330523"/>
              <a:ext cx="357404" cy="530068"/>
            </a:xfrm>
            <a:custGeom>
              <a:avLst/>
              <a:gdLst/>
              <a:ahLst/>
              <a:cxnLst/>
              <a:rect l="l" t="t" r="r" b="b"/>
              <a:pathLst>
                <a:path w="2575" h="3819" extrusionOk="0">
                  <a:moveTo>
                    <a:pt x="2574" y="3819"/>
                  </a:moveTo>
                  <a:lnTo>
                    <a:pt x="1" y="3819"/>
                  </a:lnTo>
                  <a:lnTo>
                    <a:pt x="1" y="1"/>
                  </a:lnTo>
                  <a:lnTo>
                    <a:pt x="2574" y="1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5"/>
            <p:cNvSpPr/>
            <p:nvPr/>
          </p:nvSpPr>
          <p:spPr>
            <a:xfrm>
              <a:off x="2456082" y="3295408"/>
              <a:ext cx="357265" cy="530901"/>
            </a:xfrm>
            <a:custGeom>
              <a:avLst/>
              <a:gdLst/>
              <a:ahLst/>
              <a:cxnLst/>
              <a:rect l="l" t="t" r="r" b="b"/>
              <a:pathLst>
                <a:path w="2574" h="3825" extrusionOk="0">
                  <a:moveTo>
                    <a:pt x="2574" y="3824"/>
                  </a:moveTo>
                  <a:lnTo>
                    <a:pt x="0" y="3824"/>
                  </a:lnTo>
                  <a:lnTo>
                    <a:pt x="0" y="0"/>
                  </a:lnTo>
                  <a:lnTo>
                    <a:pt x="25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5"/>
            <p:cNvSpPr/>
            <p:nvPr/>
          </p:nvSpPr>
          <p:spPr>
            <a:xfrm>
              <a:off x="2494251" y="3385209"/>
              <a:ext cx="285507" cy="25955"/>
            </a:xfrm>
            <a:custGeom>
              <a:avLst/>
              <a:gdLst/>
              <a:ahLst/>
              <a:cxnLst/>
              <a:rect l="l" t="t" r="r" b="b"/>
              <a:pathLst>
                <a:path w="2057" h="187" extrusionOk="0">
                  <a:moveTo>
                    <a:pt x="1921" y="1"/>
                  </a:moveTo>
                  <a:lnTo>
                    <a:pt x="119" y="1"/>
                  </a:lnTo>
                  <a:cubicBezTo>
                    <a:pt x="1" y="1"/>
                    <a:pt x="18" y="187"/>
                    <a:pt x="136" y="187"/>
                  </a:cubicBezTo>
                  <a:lnTo>
                    <a:pt x="1938" y="187"/>
                  </a:lnTo>
                  <a:cubicBezTo>
                    <a:pt x="2056" y="187"/>
                    <a:pt x="2040" y="1"/>
                    <a:pt x="19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5"/>
            <p:cNvSpPr/>
            <p:nvPr/>
          </p:nvSpPr>
          <p:spPr>
            <a:xfrm>
              <a:off x="2494251" y="3454885"/>
              <a:ext cx="285507" cy="25816"/>
            </a:xfrm>
            <a:custGeom>
              <a:avLst/>
              <a:gdLst/>
              <a:ahLst/>
              <a:cxnLst/>
              <a:rect l="l" t="t" r="r" b="b"/>
              <a:pathLst>
                <a:path w="2057" h="186" extrusionOk="0">
                  <a:moveTo>
                    <a:pt x="1921" y="0"/>
                  </a:moveTo>
                  <a:lnTo>
                    <a:pt x="119" y="0"/>
                  </a:lnTo>
                  <a:cubicBezTo>
                    <a:pt x="1" y="0"/>
                    <a:pt x="18" y="186"/>
                    <a:pt x="136" y="186"/>
                  </a:cubicBezTo>
                  <a:lnTo>
                    <a:pt x="1938" y="186"/>
                  </a:lnTo>
                  <a:cubicBezTo>
                    <a:pt x="2056" y="186"/>
                    <a:pt x="2040" y="0"/>
                    <a:pt x="1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5"/>
            <p:cNvSpPr/>
            <p:nvPr/>
          </p:nvSpPr>
          <p:spPr>
            <a:xfrm>
              <a:off x="2494251" y="3523589"/>
              <a:ext cx="285507" cy="25955"/>
            </a:xfrm>
            <a:custGeom>
              <a:avLst/>
              <a:gdLst/>
              <a:ahLst/>
              <a:cxnLst/>
              <a:rect l="l" t="t" r="r" b="b"/>
              <a:pathLst>
                <a:path w="2057" h="187" extrusionOk="0">
                  <a:moveTo>
                    <a:pt x="1921" y="1"/>
                  </a:moveTo>
                  <a:lnTo>
                    <a:pt x="119" y="1"/>
                  </a:lnTo>
                  <a:cubicBezTo>
                    <a:pt x="1" y="1"/>
                    <a:pt x="18" y="187"/>
                    <a:pt x="136" y="187"/>
                  </a:cubicBezTo>
                  <a:lnTo>
                    <a:pt x="1938" y="187"/>
                  </a:lnTo>
                  <a:cubicBezTo>
                    <a:pt x="2056" y="187"/>
                    <a:pt x="2040" y="1"/>
                    <a:pt x="19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5"/>
            <p:cNvSpPr/>
            <p:nvPr/>
          </p:nvSpPr>
          <p:spPr>
            <a:xfrm>
              <a:off x="2494251" y="3593126"/>
              <a:ext cx="285507" cy="25955"/>
            </a:xfrm>
            <a:custGeom>
              <a:avLst/>
              <a:gdLst/>
              <a:ahLst/>
              <a:cxnLst/>
              <a:rect l="l" t="t" r="r" b="b"/>
              <a:pathLst>
                <a:path w="2057" h="187" extrusionOk="0">
                  <a:moveTo>
                    <a:pt x="1921" y="1"/>
                  </a:moveTo>
                  <a:lnTo>
                    <a:pt x="119" y="1"/>
                  </a:lnTo>
                  <a:cubicBezTo>
                    <a:pt x="1" y="1"/>
                    <a:pt x="18" y="187"/>
                    <a:pt x="136" y="187"/>
                  </a:cubicBezTo>
                  <a:lnTo>
                    <a:pt x="1938" y="187"/>
                  </a:lnTo>
                  <a:cubicBezTo>
                    <a:pt x="2056" y="187"/>
                    <a:pt x="2040" y="1"/>
                    <a:pt x="19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5"/>
            <p:cNvSpPr/>
            <p:nvPr/>
          </p:nvSpPr>
          <p:spPr>
            <a:xfrm>
              <a:off x="2495916" y="3652531"/>
              <a:ext cx="286201" cy="25955"/>
            </a:xfrm>
            <a:custGeom>
              <a:avLst/>
              <a:gdLst/>
              <a:ahLst/>
              <a:cxnLst/>
              <a:rect l="l" t="t" r="r" b="b"/>
              <a:pathLst>
                <a:path w="2062" h="187" extrusionOk="0">
                  <a:moveTo>
                    <a:pt x="1921" y="1"/>
                  </a:moveTo>
                  <a:lnTo>
                    <a:pt x="124" y="1"/>
                  </a:lnTo>
                  <a:cubicBezTo>
                    <a:pt x="0" y="1"/>
                    <a:pt x="17" y="187"/>
                    <a:pt x="135" y="187"/>
                  </a:cubicBezTo>
                  <a:lnTo>
                    <a:pt x="1937" y="187"/>
                  </a:lnTo>
                  <a:cubicBezTo>
                    <a:pt x="2061" y="187"/>
                    <a:pt x="2044" y="1"/>
                    <a:pt x="19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5"/>
            <p:cNvSpPr/>
            <p:nvPr/>
          </p:nvSpPr>
          <p:spPr>
            <a:xfrm>
              <a:off x="2505215" y="3722207"/>
              <a:ext cx="286201" cy="25816"/>
            </a:xfrm>
            <a:custGeom>
              <a:avLst/>
              <a:gdLst/>
              <a:ahLst/>
              <a:cxnLst/>
              <a:rect l="l" t="t" r="r" b="b"/>
              <a:pathLst>
                <a:path w="2062" h="186" extrusionOk="0">
                  <a:moveTo>
                    <a:pt x="1921" y="0"/>
                  </a:moveTo>
                  <a:lnTo>
                    <a:pt x="125" y="0"/>
                  </a:lnTo>
                  <a:cubicBezTo>
                    <a:pt x="1" y="0"/>
                    <a:pt x="18" y="186"/>
                    <a:pt x="142" y="186"/>
                  </a:cubicBezTo>
                  <a:lnTo>
                    <a:pt x="1938" y="186"/>
                  </a:lnTo>
                  <a:cubicBezTo>
                    <a:pt x="2062" y="186"/>
                    <a:pt x="2045" y="0"/>
                    <a:pt x="1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3" name="Google Shape;93;p15"/>
            <p:cNvGrpSpPr/>
            <p:nvPr/>
          </p:nvGrpSpPr>
          <p:grpSpPr>
            <a:xfrm>
              <a:off x="2935899" y="3295408"/>
              <a:ext cx="430827" cy="593359"/>
              <a:chOff x="2935899" y="3295408"/>
              <a:chExt cx="430827" cy="593359"/>
            </a:xfrm>
          </p:grpSpPr>
          <p:sp>
            <p:nvSpPr>
              <p:cNvPr id="94" name="Google Shape;94;p15"/>
              <p:cNvSpPr/>
              <p:nvPr/>
            </p:nvSpPr>
            <p:spPr>
              <a:xfrm>
                <a:off x="2935899" y="3358699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0"/>
                    </a:lnTo>
                    <a:lnTo>
                      <a:pt x="257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15"/>
              <p:cNvSpPr/>
              <p:nvPr/>
            </p:nvSpPr>
            <p:spPr>
              <a:xfrm>
                <a:off x="2967961" y="3330523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1"/>
                    </a:lnTo>
                    <a:lnTo>
                      <a:pt x="2574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15"/>
              <p:cNvSpPr/>
              <p:nvPr/>
            </p:nvSpPr>
            <p:spPr>
              <a:xfrm>
                <a:off x="3010155" y="3295408"/>
                <a:ext cx="356571" cy="530901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3825" extrusionOk="0">
                    <a:moveTo>
                      <a:pt x="2569" y="3824"/>
                    </a:moveTo>
                    <a:lnTo>
                      <a:pt x="1" y="3824"/>
                    </a:lnTo>
                    <a:lnTo>
                      <a:pt x="1" y="0"/>
                    </a:lnTo>
                    <a:lnTo>
                      <a:pt x="256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15"/>
              <p:cNvSpPr/>
              <p:nvPr/>
            </p:nvSpPr>
            <p:spPr>
              <a:xfrm>
                <a:off x="3047768" y="338520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15"/>
              <p:cNvSpPr/>
              <p:nvPr/>
            </p:nvSpPr>
            <p:spPr>
              <a:xfrm>
                <a:off x="3047768" y="3454885"/>
                <a:ext cx="285368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6" extrusionOk="0">
                    <a:moveTo>
                      <a:pt x="1920" y="0"/>
                    </a:moveTo>
                    <a:lnTo>
                      <a:pt x="118" y="0"/>
                    </a:lnTo>
                    <a:cubicBezTo>
                      <a:pt x="0" y="0"/>
                      <a:pt x="17" y="186"/>
                      <a:pt x="135" y="186"/>
                    </a:cubicBezTo>
                    <a:lnTo>
                      <a:pt x="1937" y="186"/>
                    </a:lnTo>
                    <a:cubicBezTo>
                      <a:pt x="2056" y="186"/>
                      <a:pt x="2039" y="0"/>
                      <a:pt x="19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15"/>
              <p:cNvSpPr/>
              <p:nvPr/>
            </p:nvSpPr>
            <p:spPr>
              <a:xfrm>
                <a:off x="3047768" y="352358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15"/>
              <p:cNvSpPr/>
              <p:nvPr/>
            </p:nvSpPr>
            <p:spPr>
              <a:xfrm>
                <a:off x="3047768" y="3593126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15"/>
              <p:cNvSpPr/>
              <p:nvPr/>
            </p:nvSpPr>
            <p:spPr>
              <a:xfrm>
                <a:off x="3049295" y="3652531"/>
                <a:ext cx="286201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62" h="187" extrusionOk="0">
                    <a:moveTo>
                      <a:pt x="1926" y="1"/>
                    </a:moveTo>
                    <a:lnTo>
                      <a:pt x="124" y="1"/>
                    </a:lnTo>
                    <a:cubicBezTo>
                      <a:pt x="0" y="1"/>
                      <a:pt x="17" y="187"/>
                      <a:pt x="141" y="187"/>
                    </a:cubicBezTo>
                    <a:lnTo>
                      <a:pt x="1938" y="187"/>
                    </a:lnTo>
                    <a:cubicBezTo>
                      <a:pt x="2061" y="187"/>
                      <a:pt x="2045" y="1"/>
                      <a:pt x="19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15"/>
              <p:cNvSpPr/>
              <p:nvPr/>
            </p:nvSpPr>
            <p:spPr>
              <a:xfrm>
                <a:off x="3059427" y="3722207"/>
                <a:ext cx="285507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186" extrusionOk="0">
                    <a:moveTo>
                      <a:pt x="1921" y="0"/>
                    </a:moveTo>
                    <a:lnTo>
                      <a:pt x="119" y="0"/>
                    </a:lnTo>
                    <a:cubicBezTo>
                      <a:pt x="1" y="0"/>
                      <a:pt x="17" y="186"/>
                      <a:pt x="136" y="186"/>
                    </a:cubicBezTo>
                    <a:lnTo>
                      <a:pt x="1938" y="186"/>
                    </a:lnTo>
                    <a:cubicBezTo>
                      <a:pt x="2056" y="186"/>
                      <a:pt x="2039" y="0"/>
                      <a:pt x="1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3" name="Google Shape;103;p15"/>
            <p:cNvSpPr/>
            <p:nvPr/>
          </p:nvSpPr>
          <p:spPr>
            <a:xfrm>
              <a:off x="2377801" y="2741194"/>
              <a:ext cx="357404" cy="530901"/>
            </a:xfrm>
            <a:custGeom>
              <a:avLst/>
              <a:gdLst/>
              <a:ahLst/>
              <a:cxnLst/>
              <a:rect l="l" t="t" r="r" b="b"/>
              <a:pathLst>
                <a:path w="2575" h="3825" extrusionOk="0">
                  <a:moveTo>
                    <a:pt x="2574" y="3824"/>
                  </a:moveTo>
                  <a:lnTo>
                    <a:pt x="1" y="3824"/>
                  </a:lnTo>
                  <a:lnTo>
                    <a:pt x="1" y="1"/>
                  </a:lnTo>
                  <a:lnTo>
                    <a:pt x="25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5"/>
            <p:cNvSpPr/>
            <p:nvPr/>
          </p:nvSpPr>
          <p:spPr>
            <a:xfrm>
              <a:off x="2409863" y="2713018"/>
              <a:ext cx="357404" cy="530901"/>
            </a:xfrm>
            <a:custGeom>
              <a:avLst/>
              <a:gdLst/>
              <a:ahLst/>
              <a:cxnLst/>
              <a:rect l="l" t="t" r="r" b="b"/>
              <a:pathLst>
                <a:path w="2575" h="3825" extrusionOk="0">
                  <a:moveTo>
                    <a:pt x="2574" y="3825"/>
                  </a:moveTo>
                  <a:lnTo>
                    <a:pt x="1" y="3825"/>
                  </a:lnTo>
                  <a:lnTo>
                    <a:pt x="1" y="1"/>
                  </a:lnTo>
                  <a:lnTo>
                    <a:pt x="2574" y="1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5"/>
            <p:cNvSpPr/>
            <p:nvPr/>
          </p:nvSpPr>
          <p:spPr>
            <a:xfrm>
              <a:off x="2451363" y="2678736"/>
              <a:ext cx="357265" cy="530068"/>
            </a:xfrm>
            <a:custGeom>
              <a:avLst/>
              <a:gdLst/>
              <a:ahLst/>
              <a:cxnLst/>
              <a:rect l="l" t="t" r="r" b="b"/>
              <a:pathLst>
                <a:path w="2574" h="3819" extrusionOk="0">
                  <a:moveTo>
                    <a:pt x="2574" y="3818"/>
                  </a:moveTo>
                  <a:lnTo>
                    <a:pt x="0" y="3818"/>
                  </a:lnTo>
                  <a:lnTo>
                    <a:pt x="0" y="0"/>
                  </a:lnTo>
                  <a:lnTo>
                    <a:pt x="25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5"/>
            <p:cNvSpPr/>
            <p:nvPr/>
          </p:nvSpPr>
          <p:spPr>
            <a:xfrm>
              <a:off x="2489670" y="2767843"/>
              <a:ext cx="285368" cy="25816"/>
            </a:xfrm>
            <a:custGeom>
              <a:avLst/>
              <a:gdLst/>
              <a:ahLst/>
              <a:cxnLst/>
              <a:rect l="l" t="t" r="r" b="b"/>
              <a:pathLst>
                <a:path w="2056" h="186" extrusionOk="0">
                  <a:moveTo>
                    <a:pt x="1921" y="0"/>
                  </a:moveTo>
                  <a:lnTo>
                    <a:pt x="118" y="0"/>
                  </a:lnTo>
                  <a:cubicBezTo>
                    <a:pt x="0" y="0"/>
                    <a:pt x="17" y="186"/>
                    <a:pt x="135" y="186"/>
                  </a:cubicBezTo>
                  <a:lnTo>
                    <a:pt x="1937" y="186"/>
                  </a:lnTo>
                  <a:cubicBezTo>
                    <a:pt x="2056" y="186"/>
                    <a:pt x="2039" y="0"/>
                    <a:pt x="1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5"/>
            <p:cNvSpPr/>
            <p:nvPr/>
          </p:nvSpPr>
          <p:spPr>
            <a:xfrm>
              <a:off x="2489670" y="2837380"/>
              <a:ext cx="285368" cy="25955"/>
            </a:xfrm>
            <a:custGeom>
              <a:avLst/>
              <a:gdLst/>
              <a:ahLst/>
              <a:cxnLst/>
              <a:rect l="l" t="t" r="r" b="b"/>
              <a:pathLst>
                <a:path w="2056" h="187" extrusionOk="0">
                  <a:moveTo>
                    <a:pt x="1921" y="0"/>
                  </a:moveTo>
                  <a:lnTo>
                    <a:pt x="118" y="0"/>
                  </a:lnTo>
                  <a:cubicBezTo>
                    <a:pt x="0" y="0"/>
                    <a:pt x="17" y="186"/>
                    <a:pt x="135" y="186"/>
                  </a:cubicBezTo>
                  <a:lnTo>
                    <a:pt x="1937" y="186"/>
                  </a:lnTo>
                  <a:cubicBezTo>
                    <a:pt x="2056" y="186"/>
                    <a:pt x="2039" y="0"/>
                    <a:pt x="1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5"/>
            <p:cNvSpPr/>
            <p:nvPr/>
          </p:nvSpPr>
          <p:spPr>
            <a:xfrm>
              <a:off x="2489670" y="2906084"/>
              <a:ext cx="285368" cy="26788"/>
            </a:xfrm>
            <a:custGeom>
              <a:avLst/>
              <a:gdLst/>
              <a:ahLst/>
              <a:cxnLst/>
              <a:rect l="l" t="t" r="r" b="b"/>
              <a:pathLst>
                <a:path w="2056" h="193" extrusionOk="0">
                  <a:moveTo>
                    <a:pt x="1921" y="1"/>
                  </a:moveTo>
                  <a:lnTo>
                    <a:pt x="118" y="1"/>
                  </a:lnTo>
                  <a:cubicBezTo>
                    <a:pt x="0" y="1"/>
                    <a:pt x="17" y="192"/>
                    <a:pt x="135" y="192"/>
                  </a:cubicBezTo>
                  <a:lnTo>
                    <a:pt x="1937" y="192"/>
                  </a:lnTo>
                  <a:cubicBezTo>
                    <a:pt x="2056" y="192"/>
                    <a:pt x="2039" y="1"/>
                    <a:pt x="19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5"/>
            <p:cNvSpPr/>
            <p:nvPr/>
          </p:nvSpPr>
          <p:spPr>
            <a:xfrm>
              <a:off x="2489670" y="2975760"/>
              <a:ext cx="285368" cy="25816"/>
            </a:xfrm>
            <a:custGeom>
              <a:avLst/>
              <a:gdLst/>
              <a:ahLst/>
              <a:cxnLst/>
              <a:rect l="l" t="t" r="r" b="b"/>
              <a:pathLst>
                <a:path w="2056" h="186" extrusionOk="0">
                  <a:moveTo>
                    <a:pt x="1921" y="0"/>
                  </a:moveTo>
                  <a:lnTo>
                    <a:pt x="118" y="0"/>
                  </a:lnTo>
                  <a:cubicBezTo>
                    <a:pt x="0" y="0"/>
                    <a:pt x="17" y="186"/>
                    <a:pt x="135" y="186"/>
                  </a:cubicBezTo>
                  <a:lnTo>
                    <a:pt x="1937" y="186"/>
                  </a:lnTo>
                  <a:cubicBezTo>
                    <a:pt x="2056" y="186"/>
                    <a:pt x="2039" y="0"/>
                    <a:pt x="1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5"/>
            <p:cNvSpPr/>
            <p:nvPr/>
          </p:nvSpPr>
          <p:spPr>
            <a:xfrm>
              <a:off x="2491197" y="3035165"/>
              <a:ext cx="286201" cy="25816"/>
            </a:xfrm>
            <a:custGeom>
              <a:avLst/>
              <a:gdLst/>
              <a:ahLst/>
              <a:cxnLst/>
              <a:rect l="l" t="t" r="r" b="b"/>
              <a:pathLst>
                <a:path w="2062" h="186" extrusionOk="0">
                  <a:moveTo>
                    <a:pt x="1921" y="0"/>
                  </a:moveTo>
                  <a:lnTo>
                    <a:pt x="124" y="0"/>
                  </a:lnTo>
                  <a:cubicBezTo>
                    <a:pt x="0" y="0"/>
                    <a:pt x="17" y="186"/>
                    <a:pt x="141" y="186"/>
                  </a:cubicBezTo>
                  <a:lnTo>
                    <a:pt x="1938" y="186"/>
                  </a:lnTo>
                  <a:cubicBezTo>
                    <a:pt x="2062" y="186"/>
                    <a:pt x="2045" y="0"/>
                    <a:pt x="1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5"/>
            <p:cNvSpPr/>
            <p:nvPr/>
          </p:nvSpPr>
          <p:spPr>
            <a:xfrm>
              <a:off x="2500635" y="3104702"/>
              <a:ext cx="286201" cy="25955"/>
            </a:xfrm>
            <a:custGeom>
              <a:avLst/>
              <a:gdLst/>
              <a:ahLst/>
              <a:cxnLst/>
              <a:rect l="l" t="t" r="r" b="b"/>
              <a:pathLst>
                <a:path w="2062" h="187" extrusionOk="0">
                  <a:moveTo>
                    <a:pt x="1926" y="0"/>
                  </a:moveTo>
                  <a:lnTo>
                    <a:pt x="124" y="0"/>
                  </a:lnTo>
                  <a:cubicBezTo>
                    <a:pt x="0" y="0"/>
                    <a:pt x="17" y="186"/>
                    <a:pt x="141" y="186"/>
                  </a:cubicBezTo>
                  <a:lnTo>
                    <a:pt x="1943" y="186"/>
                  </a:lnTo>
                  <a:cubicBezTo>
                    <a:pt x="2061" y="186"/>
                    <a:pt x="2044" y="0"/>
                    <a:pt x="19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5"/>
            <p:cNvSpPr/>
            <p:nvPr/>
          </p:nvSpPr>
          <p:spPr>
            <a:xfrm>
              <a:off x="2244140" y="410386"/>
              <a:ext cx="1093725" cy="1230440"/>
            </a:xfrm>
            <a:custGeom>
              <a:avLst/>
              <a:gdLst/>
              <a:ahLst/>
              <a:cxnLst/>
              <a:rect l="l" t="t" r="r" b="b"/>
              <a:pathLst>
                <a:path w="7880" h="8865" extrusionOk="0">
                  <a:moveTo>
                    <a:pt x="7879" y="3942"/>
                  </a:moveTo>
                  <a:lnTo>
                    <a:pt x="7879" y="8864"/>
                  </a:lnTo>
                  <a:lnTo>
                    <a:pt x="7068" y="8436"/>
                  </a:lnTo>
                  <a:lnTo>
                    <a:pt x="6500" y="8138"/>
                  </a:lnTo>
                  <a:lnTo>
                    <a:pt x="6500" y="3942"/>
                  </a:lnTo>
                  <a:cubicBezTo>
                    <a:pt x="6500" y="2529"/>
                    <a:pt x="5351" y="1380"/>
                    <a:pt x="3937" y="1380"/>
                  </a:cubicBezTo>
                  <a:cubicBezTo>
                    <a:pt x="3802" y="1380"/>
                    <a:pt x="3667" y="1391"/>
                    <a:pt x="3532" y="1414"/>
                  </a:cubicBezTo>
                  <a:cubicBezTo>
                    <a:pt x="2315" y="1605"/>
                    <a:pt x="1381" y="2664"/>
                    <a:pt x="1381" y="3942"/>
                  </a:cubicBezTo>
                  <a:lnTo>
                    <a:pt x="1381" y="7941"/>
                  </a:lnTo>
                  <a:lnTo>
                    <a:pt x="570" y="8363"/>
                  </a:lnTo>
                  <a:lnTo>
                    <a:pt x="1" y="8662"/>
                  </a:lnTo>
                  <a:lnTo>
                    <a:pt x="1" y="3942"/>
                  </a:lnTo>
                  <a:cubicBezTo>
                    <a:pt x="1" y="1904"/>
                    <a:pt x="1550" y="226"/>
                    <a:pt x="3532" y="23"/>
                  </a:cubicBezTo>
                  <a:cubicBezTo>
                    <a:pt x="3667" y="6"/>
                    <a:pt x="3802" y="0"/>
                    <a:pt x="3937" y="0"/>
                  </a:cubicBezTo>
                  <a:cubicBezTo>
                    <a:pt x="6111" y="0"/>
                    <a:pt x="7879" y="1769"/>
                    <a:pt x="7879" y="39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5"/>
            <p:cNvSpPr/>
            <p:nvPr/>
          </p:nvSpPr>
          <p:spPr>
            <a:xfrm>
              <a:off x="2205139" y="1145868"/>
              <a:ext cx="1202264" cy="1395332"/>
            </a:xfrm>
            <a:custGeom>
              <a:avLst/>
              <a:gdLst/>
              <a:ahLst/>
              <a:cxnLst/>
              <a:rect l="l" t="t" r="r" b="b"/>
              <a:pathLst>
                <a:path w="8662" h="10053" extrusionOk="0">
                  <a:moveTo>
                    <a:pt x="8662" y="2270"/>
                  </a:moveTo>
                  <a:lnTo>
                    <a:pt x="8662" y="5880"/>
                  </a:lnTo>
                  <a:cubicBezTo>
                    <a:pt x="8662" y="7705"/>
                    <a:pt x="6978" y="9371"/>
                    <a:pt x="4466" y="10019"/>
                  </a:cubicBezTo>
                  <a:cubicBezTo>
                    <a:pt x="4421" y="10030"/>
                    <a:pt x="4376" y="10042"/>
                    <a:pt x="4331" y="10053"/>
                  </a:cubicBezTo>
                  <a:cubicBezTo>
                    <a:pt x="4286" y="10042"/>
                    <a:pt x="4246" y="10030"/>
                    <a:pt x="4201" y="10019"/>
                  </a:cubicBezTo>
                  <a:cubicBezTo>
                    <a:pt x="4151" y="10008"/>
                    <a:pt x="4100" y="9997"/>
                    <a:pt x="4049" y="9980"/>
                  </a:cubicBezTo>
                  <a:cubicBezTo>
                    <a:pt x="1622" y="9304"/>
                    <a:pt x="0" y="7671"/>
                    <a:pt x="0" y="5880"/>
                  </a:cubicBezTo>
                  <a:lnTo>
                    <a:pt x="0" y="2270"/>
                  </a:lnTo>
                  <a:lnTo>
                    <a:pt x="4049" y="147"/>
                  </a:lnTo>
                  <a:lnTo>
                    <a:pt x="43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5"/>
            <p:cNvSpPr/>
            <p:nvPr/>
          </p:nvSpPr>
          <p:spPr>
            <a:xfrm>
              <a:off x="2635843" y="1391324"/>
              <a:ext cx="340887" cy="867068"/>
            </a:xfrm>
            <a:custGeom>
              <a:avLst/>
              <a:gdLst/>
              <a:ahLst/>
              <a:cxnLst/>
              <a:rect l="l" t="t" r="r" b="b"/>
              <a:pathLst>
                <a:path w="2456" h="6247" extrusionOk="0">
                  <a:moveTo>
                    <a:pt x="1025" y="1"/>
                  </a:moveTo>
                  <a:cubicBezTo>
                    <a:pt x="1679" y="74"/>
                    <a:pt x="2185" y="632"/>
                    <a:pt x="2185" y="1307"/>
                  </a:cubicBezTo>
                  <a:cubicBezTo>
                    <a:pt x="2185" y="1696"/>
                    <a:pt x="2016" y="2045"/>
                    <a:pt x="1746" y="2287"/>
                  </a:cubicBezTo>
                  <a:cubicBezTo>
                    <a:pt x="1684" y="2344"/>
                    <a:pt x="1617" y="2394"/>
                    <a:pt x="1543" y="2434"/>
                  </a:cubicBezTo>
                  <a:lnTo>
                    <a:pt x="2456" y="6246"/>
                  </a:lnTo>
                  <a:lnTo>
                    <a:pt x="0" y="6246"/>
                  </a:lnTo>
                  <a:lnTo>
                    <a:pt x="839" y="2507"/>
                  </a:lnTo>
                  <a:cubicBezTo>
                    <a:pt x="349" y="2321"/>
                    <a:pt x="0" y="1842"/>
                    <a:pt x="0" y="1285"/>
                  </a:cubicBezTo>
                  <a:cubicBezTo>
                    <a:pt x="0" y="654"/>
                    <a:pt x="440" y="136"/>
                    <a:pt x="10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5"/>
            <p:cNvSpPr/>
            <p:nvPr/>
          </p:nvSpPr>
          <p:spPr>
            <a:xfrm>
              <a:off x="2087856" y="1013734"/>
              <a:ext cx="1436832" cy="1648637"/>
            </a:xfrm>
            <a:custGeom>
              <a:avLst/>
              <a:gdLst/>
              <a:ahLst/>
              <a:cxnLst/>
              <a:rect l="l" t="t" r="r" b="b"/>
              <a:pathLst>
                <a:path w="10352" h="11878" extrusionOk="0">
                  <a:moveTo>
                    <a:pt x="9507" y="6832"/>
                  </a:moveTo>
                  <a:cubicBezTo>
                    <a:pt x="9507" y="8657"/>
                    <a:pt x="7823" y="10323"/>
                    <a:pt x="5311" y="10971"/>
                  </a:cubicBezTo>
                  <a:cubicBezTo>
                    <a:pt x="5266" y="10982"/>
                    <a:pt x="5221" y="10994"/>
                    <a:pt x="5176" y="11005"/>
                  </a:cubicBezTo>
                  <a:cubicBezTo>
                    <a:pt x="5131" y="10994"/>
                    <a:pt x="5091" y="10982"/>
                    <a:pt x="5046" y="10971"/>
                  </a:cubicBezTo>
                  <a:cubicBezTo>
                    <a:pt x="4996" y="10960"/>
                    <a:pt x="4945" y="10949"/>
                    <a:pt x="4894" y="10932"/>
                  </a:cubicBezTo>
                  <a:cubicBezTo>
                    <a:pt x="2467" y="10256"/>
                    <a:pt x="845" y="8623"/>
                    <a:pt x="845" y="6832"/>
                  </a:cubicBezTo>
                  <a:lnTo>
                    <a:pt x="845" y="3228"/>
                  </a:lnTo>
                  <a:lnTo>
                    <a:pt x="2157" y="2541"/>
                  </a:lnTo>
                  <a:lnTo>
                    <a:pt x="4894" y="1105"/>
                  </a:lnTo>
                  <a:lnTo>
                    <a:pt x="5176" y="953"/>
                  </a:lnTo>
                  <a:lnTo>
                    <a:pt x="8076" y="2473"/>
                  </a:lnTo>
                  <a:lnTo>
                    <a:pt x="9507" y="3228"/>
                  </a:lnTo>
                  <a:close/>
                  <a:moveTo>
                    <a:pt x="9670" y="2355"/>
                  </a:moveTo>
                  <a:lnTo>
                    <a:pt x="8076" y="1521"/>
                  </a:lnTo>
                  <a:lnTo>
                    <a:pt x="5176" y="1"/>
                  </a:lnTo>
                  <a:lnTo>
                    <a:pt x="4894" y="147"/>
                  </a:lnTo>
                  <a:lnTo>
                    <a:pt x="2157" y="1583"/>
                  </a:lnTo>
                  <a:lnTo>
                    <a:pt x="558" y="2422"/>
                  </a:lnTo>
                  <a:lnTo>
                    <a:pt x="1" y="2715"/>
                  </a:lnTo>
                  <a:lnTo>
                    <a:pt x="1" y="6832"/>
                  </a:lnTo>
                  <a:cubicBezTo>
                    <a:pt x="1" y="9051"/>
                    <a:pt x="1943" y="11044"/>
                    <a:pt x="4832" y="11793"/>
                  </a:cubicBezTo>
                  <a:cubicBezTo>
                    <a:pt x="4855" y="11799"/>
                    <a:pt x="4877" y="11799"/>
                    <a:pt x="4894" y="11805"/>
                  </a:cubicBezTo>
                  <a:cubicBezTo>
                    <a:pt x="4956" y="11821"/>
                    <a:pt x="5018" y="11838"/>
                    <a:pt x="5075" y="11850"/>
                  </a:cubicBezTo>
                  <a:lnTo>
                    <a:pt x="5176" y="11878"/>
                  </a:lnTo>
                  <a:lnTo>
                    <a:pt x="5277" y="11850"/>
                  </a:lnTo>
                  <a:cubicBezTo>
                    <a:pt x="5362" y="11833"/>
                    <a:pt x="5441" y="11810"/>
                    <a:pt x="5525" y="11793"/>
                  </a:cubicBezTo>
                  <a:cubicBezTo>
                    <a:pt x="8414" y="11044"/>
                    <a:pt x="10351" y="9051"/>
                    <a:pt x="10351" y="6832"/>
                  </a:cubicBezTo>
                  <a:lnTo>
                    <a:pt x="10351" y="2715"/>
                  </a:lnTo>
                  <a:close/>
                </a:path>
              </a:pathLst>
            </a:custGeom>
            <a:solidFill>
              <a:srgbClr val="DFAF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6" name="Google Shape;116;p15"/>
            <p:cNvGrpSpPr/>
            <p:nvPr/>
          </p:nvGrpSpPr>
          <p:grpSpPr>
            <a:xfrm>
              <a:off x="2935899" y="2682208"/>
              <a:ext cx="430827" cy="593359"/>
              <a:chOff x="2935899" y="3295408"/>
              <a:chExt cx="430827" cy="593359"/>
            </a:xfrm>
          </p:grpSpPr>
          <p:sp>
            <p:nvSpPr>
              <p:cNvPr id="117" name="Google Shape;117;p15"/>
              <p:cNvSpPr/>
              <p:nvPr/>
            </p:nvSpPr>
            <p:spPr>
              <a:xfrm>
                <a:off x="2935899" y="3358699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0"/>
                    </a:lnTo>
                    <a:lnTo>
                      <a:pt x="257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15"/>
              <p:cNvSpPr/>
              <p:nvPr/>
            </p:nvSpPr>
            <p:spPr>
              <a:xfrm>
                <a:off x="2967961" y="3330523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1"/>
                    </a:lnTo>
                    <a:lnTo>
                      <a:pt x="2574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15"/>
              <p:cNvSpPr/>
              <p:nvPr/>
            </p:nvSpPr>
            <p:spPr>
              <a:xfrm>
                <a:off x="3010155" y="3295408"/>
                <a:ext cx="356571" cy="530900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3825" extrusionOk="0">
                    <a:moveTo>
                      <a:pt x="2569" y="3824"/>
                    </a:moveTo>
                    <a:lnTo>
                      <a:pt x="1" y="3824"/>
                    </a:lnTo>
                    <a:lnTo>
                      <a:pt x="1" y="0"/>
                    </a:lnTo>
                    <a:lnTo>
                      <a:pt x="256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15"/>
              <p:cNvSpPr/>
              <p:nvPr/>
            </p:nvSpPr>
            <p:spPr>
              <a:xfrm>
                <a:off x="3047768" y="338520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15"/>
              <p:cNvSpPr/>
              <p:nvPr/>
            </p:nvSpPr>
            <p:spPr>
              <a:xfrm>
                <a:off x="3047768" y="3454885"/>
                <a:ext cx="285368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6" extrusionOk="0">
                    <a:moveTo>
                      <a:pt x="1920" y="0"/>
                    </a:moveTo>
                    <a:lnTo>
                      <a:pt x="118" y="0"/>
                    </a:lnTo>
                    <a:cubicBezTo>
                      <a:pt x="0" y="0"/>
                      <a:pt x="17" y="186"/>
                      <a:pt x="135" y="186"/>
                    </a:cubicBezTo>
                    <a:lnTo>
                      <a:pt x="1937" y="186"/>
                    </a:lnTo>
                    <a:cubicBezTo>
                      <a:pt x="2056" y="186"/>
                      <a:pt x="2039" y="0"/>
                      <a:pt x="19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15"/>
              <p:cNvSpPr/>
              <p:nvPr/>
            </p:nvSpPr>
            <p:spPr>
              <a:xfrm>
                <a:off x="3047768" y="352358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15"/>
              <p:cNvSpPr/>
              <p:nvPr/>
            </p:nvSpPr>
            <p:spPr>
              <a:xfrm>
                <a:off x="3047768" y="3593126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15"/>
              <p:cNvSpPr/>
              <p:nvPr/>
            </p:nvSpPr>
            <p:spPr>
              <a:xfrm>
                <a:off x="3049295" y="3652531"/>
                <a:ext cx="286200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62" h="187" extrusionOk="0">
                    <a:moveTo>
                      <a:pt x="1926" y="1"/>
                    </a:moveTo>
                    <a:lnTo>
                      <a:pt x="124" y="1"/>
                    </a:lnTo>
                    <a:cubicBezTo>
                      <a:pt x="0" y="1"/>
                      <a:pt x="17" y="187"/>
                      <a:pt x="141" y="187"/>
                    </a:cubicBezTo>
                    <a:lnTo>
                      <a:pt x="1938" y="187"/>
                    </a:lnTo>
                    <a:cubicBezTo>
                      <a:pt x="2061" y="187"/>
                      <a:pt x="2045" y="1"/>
                      <a:pt x="19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15"/>
              <p:cNvSpPr/>
              <p:nvPr/>
            </p:nvSpPr>
            <p:spPr>
              <a:xfrm>
                <a:off x="3059427" y="3722207"/>
                <a:ext cx="285506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186" extrusionOk="0">
                    <a:moveTo>
                      <a:pt x="1921" y="0"/>
                    </a:moveTo>
                    <a:lnTo>
                      <a:pt x="119" y="0"/>
                    </a:lnTo>
                    <a:cubicBezTo>
                      <a:pt x="1" y="0"/>
                      <a:pt x="17" y="186"/>
                      <a:pt x="136" y="186"/>
                    </a:cubicBezTo>
                    <a:lnTo>
                      <a:pt x="1938" y="186"/>
                    </a:lnTo>
                    <a:cubicBezTo>
                      <a:pt x="2056" y="186"/>
                      <a:pt x="2039" y="0"/>
                      <a:pt x="1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6" name="Google Shape;126;p15"/>
            <p:cNvGrpSpPr/>
            <p:nvPr/>
          </p:nvGrpSpPr>
          <p:grpSpPr>
            <a:xfrm>
              <a:off x="3493999" y="2682208"/>
              <a:ext cx="430827" cy="593359"/>
              <a:chOff x="2935899" y="3295408"/>
              <a:chExt cx="430827" cy="593359"/>
            </a:xfrm>
          </p:grpSpPr>
          <p:sp>
            <p:nvSpPr>
              <p:cNvPr id="127" name="Google Shape;127;p15"/>
              <p:cNvSpPr/>
              <p:nvPr/>
            </p:nvSpPr>
            <p:spPr>
              <a:xfrm>
                <a:off x="2935899" y="3358699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0"/>
                    </a:lnTo>
                    <a:lnTo>
                      <a:pt x="257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15"/>
              <p:cNvSpPr/>
              <p:nvPr/>
            </p:nvSpPr>
            <p:spPr>
              <a:xfrm>
                <a:off x="2967961" y="3330523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1"/>
                    </a:lnTo>
                    <a:lnTo>
                      <a:pt x="2574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15"/>
              <p:cNvSpPr/>
              <p:nvPr/>
            </p:nvSpPr>
            <p:spPr>
              <a:xfrm>
                <a:off x="3010155" y="3295408"/>
                <a:ext cx="356571" cy="530900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3825" extrusionOk="0">
                    <a:moveTo>
                      <a:pt x="2569" y="3824"/>
                    </a:moveTo>
                    <a:lnTo>
                      <a:pt x="1" y="3824"/>
                    </a:lnTo>
                    <a:lnTo>
                      <a:pt x="1" y="0"/>
                    </a:lnTo>
                    <a:lnTo>
                      <a:pt x="256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15"/>
              <p:cNvSpPr/>
              <p:nvPr/>
            </p:nvSpPr>
            <p:spPr>
              <a:xfrm>
                <a:off x="3047768" y="338520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15"/>
              <p:cNvSpPr/>
              <p:nvPr/>
            </p:nvSpPr>
            <p:spPr>
              <a:xfrm>
                <a:off x="3047768" y="3454885"/>
                <a:ext cx="285368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6" extrusionOk="0">
                    <a:moveTo>
                      <a:pt x="1920" y="0"/>
                    </a:moveTo>
                    <a:lnTo>
                      <a:pt x="118" y="0"/>
                    </a:lnTo>
                    <a:cubicBezTo>
                      <a:pt x="0" y="0"/>
                      <a:pt x="17" y="186"/>
                      <a:pt x="135" y="186"/>
                    </a:cubicBezTo>
                    <a:lnTo>
                      <a:pt x="1937" y="186"/>
                    </a:lnTo>
                    <a:cubicBezTo>
                      <a:pt x="2056" y="186"/>
                      <a:pt x="2039" y="0"/>
                      <a:pt x="19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15"/>
              <p:cNvSpPr/>
              <p:nvPr/>
            </p:nvSpPr>
            <p:spPr>
              <a:xfrm>
                <a:off x="3047768" y="352358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15"/>
              <p:cNvSpPr/>
              <p:nvPr/>
            </p:nvSpPr>
            <p:spPr>
              <a:xfrm>
                <a:off x="3047768" y="3593126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15"/>
              <p:cNvSpPr/>
              <p:nvPr/>
            </p:nvSpPr>
            <p:spPr>
              <a:xfrm>
                <a:off x="3049295" y="3652531"/>
                <a:ext cx="286200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62" h="187" extrusionOk="0">
                    <a:moveTo>
                      <a:pt x="1926" y="1"/>
                    </a:moveTo>
                    <a:lnTo>
                      <a:pt x="124" y="1"/>
                    </a:lnTo>
                    <a:cubicBezTo>
                      <a:pt x="0" y="1"/>
                      <a:pt x="17" y="187"/>
                      <a:pt x="141" y="187"/>
                    </a:cubicBezTo>
                    <a:lnTo>
                      <a:pt x="1938" y="187"/>
                    </a:lnTo>
                    <a:cubicBezTo>
                      <a:pt x="2061" y="187"/>
                      <a:pt x="2045" y="1"/>
                      <a:pt x="19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15"/>
              <p:cNvSpPr/>
              <p:nvPr/>
            </p:nvSpPr>
            <p:spPr>
              <a:xfrm>
                <a:off x="3059427" y="3722207"/>
                <a:ext cx="285506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186" extrusionOk="0">
                    <a:moveTo>
                      <a:pt x="1921" y="0"/>
                    </a:moveTo>
                    <a:lnTo>
                      <a:pt x="119" y="0"/>
                    </a:lnTo>
                    <a:cubicBezTo>
                      <a:pt x="1" y="0"/>
                      <a:pt x="17" y="186"/>
                      <a:pt x="136" y="186"/>
                    </a:cubicBezTo>
                    <a:lnTo>
                      <a:pt x="1938" y="186"/>
                    </a:lnTo>
                    <a:cubicBezTo>
                      <a:pt x="2056" y="186"/>
                      <a:pt x="2039" y="0"/>
                      <a:pt x="1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" name="Google Shape;136;p15"/>
            <p:cNvGrpSpPr/>
            <p:nvPr/>
          </p:nvGrpSpPr>
          <p:grpSpPr>
            <a:xfrm>
              <a:off x="3493999" y="3295408"/>
              <a:ext cx="430827" cy="593359"/>
              <a:chOff x="2935899" y="3295408"/>
              <a:chExt cx="430827" cy="593359"/>
            </a:xfrm>
          </p:grpSpPr>
          <p:sp>
            <p:nvSpPr>
              <p:cNvPr id="137" name="Google Shape;137;p15"/>
              <p:cNvSpPr/>
              <p:nvPr/>
            </p:nvSpPr>
            <p:spPr>
              <a:xfrm>
                <a:off x="2935899" y="3358699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0"/>
                    </a:lnTo>
                    <a:lnTo>
                      <a:pt x="257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15"/>
              <p:cNvSpPr/>
              <p:nvPr/>
            </p:nvSpPr>
            <p:spPr>
              <a:xfrm>
                <a:off x="2967961" y="3330523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1"/>
                    </a:lnTo>
                    <a:lnTo>
                      <a:pt x="2574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15"/>
              <p:cNvSpPr/>
              <p:nvPr/>
            </p:nvSpPr>
            <p:spPr>
              <a:xfrm>
                <a:off x="3010155" y="3295408"/>
                <a:ext cx="356571" cy="530900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3825" extrusionOk="0">
                    <a:moveTo>
                      <a:pt x="2569" y="3824"/>
                    </a:moveTo>
                    <a:lnTo>
                      <a:pt x="1" y="3824"/>
                    </a:lnTo>
                    <a:lnTo>
                      <a:pt x="1" y="0"/>
                    </a:lnTo>
                    <a:lnTo>
                      <a:pt x="256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15"/>
              <p:cNvSpPr/>
              <p:nvPr/>
            </p:nvSpPr>
            <p:spPr>
              <a:xfrm>
                <a:off x="3047768" y="338520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15"/>
              <p:cNvSpPr/>
              <p:nvPr/>
            </p:nvSpPr>
            <p:spPr>
              <a:xfrm>
                <a:off x="3047768" y="3454885"/>
                <a:ext cx="285368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6" extrusionOk="0">
                    <a:moveTo>
                      <a:pt x="1920" y="0"/>
                    </a:moveTo>
                    <a:lnTo>
                      <a:pt x="118" y="0"/>
                    </a:lnTo>
                    <a:cubicBezTo>
                      <a:pt x="0" y="0"/>
                      <a:pt x="17" y="186"/>
                      <a:pt x="135" y="186"/>
                    </a:cubicBezTo>
                    <a:lnTo>
                      <a:pt x="1937" y="186"/>
                    </a:lnTo>
                    <a:cubicBezTo>
                      <a:pt x="2056" y="186"/>
                      <a:pt x="2039" y="0"/>
                      <a:pt x="19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15"/>
              <p:cNvSpPr/>
              <p:nvPr/>
            </p:nvSpPr>
            <p:spPr>
              <a:xfrm>
                <a:off x="3047768" y="352358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15"/>
              <p:cNvSpPr/>
              <p:nvPr/>
            </p:nvSpPr>
            <p:spPr>
              <a:xfrm>
                <a:off x="3047768" y="3593126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15"/>
              <p:cNvSpPr/>
              <p:nvPr/>
            </p:nvSpPr>
            <p:spPr>
              <a:xfrm>
                <a:off x="3049295" y="3652531"/>
                <a:ext cx="286200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62" h="187" extrusionOk="0">
                    <a:moveTo>
                      <a:pt x="1926" y="1"/>
                    </a:moveTo>
                    <a:lnTo>
                      <a:pt x="124" y="1"/>
                    </a:lnTo>
                    <a:cubicBezTo>
                      <a:pt x="0" y="1"/>
                      <a:pt x="17" y="187"/>
                      <a:pt x="141" y="187"/>
                    </a:cubicBezTo>
                    <a:lnTo>
                      <a:pt x="1938" y="187"/>
                    </a:lnTo>
                    <a:cubicBezTo>
                      <a:pt x="2061" y="187"/>
                      <a:pt x="2045" y="1"/>
                      <a:pt x="19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15"/>
              <p:cNvSpPr/>
              <p:nvPr/>
            </p:nvSpPr>
            <p:spPr>
              <a:xfrm>
                <a:off x="3059427" y="3722207"/>
                <a:ext cx="285506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186" extrusionOk="0">
                    <a:moveTo>
                      <a:pt x="1921" y="0"/>
                    </a:moveTo>
                    <a:lnTo>
                      <a:pt x="119" y="0"/>
                    </a:lnTo>
                    <a:cubicBezTo>
                      <a:pt x="1" y="0"/>
                      <a:pt x="17" y="186"/>
                      <a:pt x="136" y="186"/>
                    </a:cubicBezTo>
                    <a:lnTo>
                      <a:pt x="1938" y="186"/>
                    </a:lnTo>
                    <a:cubicBezTo>
                      <a:pt x="2056" y="186"/>
                      <a:pt x="2039" y="0"/>
                      <a:pt x="1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5ACE7034-E76D-8E70-AB5A-9B8C9FE3459E}"/>
              </a:ext>
            </a:extLst>
          </p:cNvPr>
          <p:cNvGrpSpPr/>
          <p:nvPr/>
        </p:nvGrpSpPr>
        <p:grpSpPr>
          <a:xfrm>
            <a:off x="85060" y="4775125"/>
            <a:ext cx="8973880" cy="368915"/>
            <a:chOff x="85060" y="4775125"/>
            <a:chExt cx="8973880" cy="368915"/>
          </a:xfrm>
        </p:grpSpPr>
        <p:sp>
          <p:nvSpPr>
            <p:cNvPr id="13" name="Google Shape;1161;p24">
              <a:extLst>
                <a:ext uri="{FF2B5EF4-FFF2-40B4-BE49-F238E27FC236}">
                  <a16:creationId xmlns:a16="http://schemas.microsoft.com/office/drawing/2014/main" id="{345CC60F-BB43-D8CE-8054-3B9923EBFF24}"/>
                </a:ext>
              </a:extLst>
            </p:cNvPr>
            <p:cNvSpPr/>
            <p:nvPr/>
          </p:nvSpPr>
          <p:spPr>
            <a:xfrm>
              <a:off x="85060" y="4775125"/>
              <a:ext cx="8973880" cy="368915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BFF42D4B-B405-1CBE-D777-A6E075201445}"/>
                </a:ext>
              </a:extLst>
            </p:cNvPr>
            <p:cNvSpPr txBox="1"/>
            <p:nvPr/>
          </p:nvSpPr>
          <p:spPr>
            <a:xfrm>
              <a:off x="3325928" y="4802823"/>
              <a:ext cx="214614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ar-SA" b="1" i="0" u="none" strike="noStrike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إعداد المعلمة : منال الرحيلي</a:t>
              </a:r>
              <a:endParaRPr lang="ar-SA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" name="مربع نص 3">
            <a:extLst>
              <a:ext uri="{FF2B5EF4-FFF2-40B4-BE49-F238E27FC236}">
                <a16:creationId xmlns:a16="http://schemas.microsoft.com/office/drawing/2014/main" id="{7404909C-DA1B-4D1F-98F5-43957F996414}"/>
              </a:ext>
            </a:extLst>
          </p:cNvPr>
          <p:cNvSpPr txBox="1"/>
          <p:nvPr/>
        </p:nvSpPr>
        <p:spPr>
          <a:xfrm>
            <a:off x="991666" y="140047"/>
            <a:ext cx="75580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SA" sz="32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البيانات الثابتة والمتغيرة </a:t>
            </a:r>
            <a:endParaRPr lang="ar-SA" sz="3200" dirty="0">
              <a:solidFill>
                <a:srgbClr val="FF0000"/>
              </a:solidFill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3EB77C00-A286-1968-1D26-FB338E20A4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4339" y="1253796"/>
            <a:ext cx="5245562" cy="32367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4517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510;p38">
            <a:extLst>
              <a:ext uri="{FF2B5EF4-FFF2-40B4-BE49-F238E27FC236}">
                <a16:creationId xmlns:a16="http://schemas.microsoft.com/office/drawing/2014/main" id="{DF97DA8D-E777-F074-1C83-A3483958F56B}"/>
              </a:ext>
            </a:extLst>
          </p:cNvPr>
          <p:cNvSpPr/>
          <p:nvPr/>
        </p:nvSpPr>
        <p:spPr>
          <a:xfrm>
            <a:off x="217968" y="593069"/>
            <a:ext cx="8708064" cy="913308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dirty="0">
                <a:solidFill>
                  <a:srgbClr val="002060"/>
                </a:solidFill>
                <a:latin typeface="Fira Sans Extra Condensed SemiBold"/>
                <a:cs typeface="Sakkal Majalla" panose="02000000000000000000" pitchFamily="2" charset="-78"/>
              </a:rPr>
              <a:t>قد تبقى البيانات على حالتها الأصلية بعد تسجيلها وقد تتغير أحيانًا , ولذلك يمكن تمثيل البيانات بشكل ثابت أو متغير </a:t>
            </a:r>
            <a:r>
              <a:rPr lang="ar-SA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1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D300FD1C-AF15-2CC7-D9C7-7B707E183757}"/>
              </a:ext>
            </a:extLst>
          </p:cNvPr>
          <p:cNvGrpSpPr/>
          <p:nvPr/>
        </p:nvGrpSpPr>
        <p:grpSpPr>
          <a:xfrm>
            <a:off x="85060" y="4775125"/>
            <a:ext cx="8973880" cy="368915"/>
            <a:chOff x="85060" y="4775125"/>
            <a:chExt cx="8973880" cy="368915"/>
          </a:xfrm>
        </p:grpSpPr>
        <p:sp>
          <p:nvSpPr>
            <p:cNvPr id="28" name="Google Shape;1161;p24">
              <a:extLst>
                <a:ext uri="{FF2B5EF4-FFF2-40B4-BE49-F238E27FC236}">
                  <a16:creationId xmlns:a16="http://schemas.microsoft.com/office/drawing/2014/main" id="{B55E9A8F-ACE2-DB33-A53E-10BBE5EBBB17}"/>
                </a:ext>
              </a:extLst>
            </p:cNvPr>
            <p:cNvSpPr/>
            <p:nvPr/>
          </p:nvSpPr>
          <p:spPr>
            <a:xfrm>
              <a:off x="85060" y="4775125"/>
              <a:ext cx="8973880" cy="368915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F13931E4-50A4-9948-205B-8D043E48FE8C}"/>
                </a:ext>
              </a:extLst>
            </p:cNvPr>
            <p:cNvSpPr txBox="1"/>
            <p:nvPr/>
          </p:nvSpPr>
          <p:spPr>
            <a:xfrm>
              <a:off x="3325928" y="4802823"/>
              <a:ext cx="214614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ar-SA" b="1" i="0" u="none" strike="noStrike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إعداد المعلمة : منال الرحيلي</a:t>
              </a:r>
              <a:endParaRPr lang="ar-SA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Google Shape;2505;p38">
            <a:extLst>
              <a:ext uri="{FF2B5EF4-FFF2-40B4-BE49-F238E27FC236}">
                <a16:creationId xmlns:a16="http://schemas.microsoft.com/office/drawing/2014/main" id="{DCDDDA99-3BCD-E194-5CC6-090B631CD053}"/>
              </a:ext>
            </a:extLst>
          </p:cNvPr>
          <p:cNvSpPr/>
          <p:nvPr/>
        </p:nvSpPr>
        <p:spPr>
          <a:xfrm>
            <a:off x="5314595" y="2131294"/>
            <a:ext cx="3340308" cy="24432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2500;p38">
            <a:extLst>
              <a:ext uri="{FF2B5EF4-FFF2-40B4-BE49-F238E27FC236}">
                <a16:creationId xmlns:a16="http://schemas.microsoft.com/office/drawing/2014/main" id="{89D11B84-D472-D47F-88A4-7F78DD1745ED}"/>
              </a:ext>
            </a:extLst>
          </p:cNvPr>
          <p:cNvSpPr/>
          <p:nvPr/>
        </p:nvSpPr>
        <p:spPr>
          <a:xfrm>
            <a:off x="754911" y="2107231"/>
            <a:ext cx="3498108" cy="24432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EED3629F-1CCD-7E02-91E3-C7648A9D6733}"/>
              </a:ext>
            </a:extLst>
          </p:cNvPr>
          <p:cNvSpPr txBox="1"/>
          <p:nvPr/>
        </p:nvSpPr>
        <p:spPr>
          <a:xfrm>
            <a:off x="857274" y="-116776"/>
            <a:ext cx="75580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SA" sz="32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البيانات الثابتة والمتغيرة </a:t>
            </a:r>
            <a:endParaRPr lang="ar-SA" sz="3200" dirty="0">
              <a:solidFill>
                <a:srgbClr val="FF0000"/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3D0BFB7F-6936-D72B-13B0-0560302F7FA3}"/>
              </a:ext>
            </a:extLst>
          </p:cNvPr>
          <p:cNvSpPr txBox="1"/>
          <p:nvPr/>
        </p:nvSpPr>
        <p:spPr>
          <a:xfrm>
            <a:off x="5393332" y="2807528"/>
            <a:ext cx="318283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/>
            <a:r>
              <a:rPr lang="ar-SA" sz="1800" dirty="0">
                <a:solidFill>
                  <a:srgbClr val="002060"/>
                </a:solidFill>
                <a:latin typeface="Fira Sans Extra Condensed SemiBold"/>
                <a:cs typeface="Sakkal Majalla" panose="02000000000000000000" pitchFamily="2" charset="-78"/>
              </a:rPr>
              <a:t>البيانات الثابتة هي البيانات التي لا تتغير بعد تسجيلها ، مثلا البيانات التي تحتويها مجلة مطبوعة حول الأماكن السياحية في المملكة العربية السعودية، فبمجرد طباعة المجلة لا يمكن تغيير المعلومات فيها .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76CAC3B-C975-36AC-C663-D5CBED438B24}"/>
              </a:ext>
            </a:extLst>
          </p:cNvPr>
          <p:cNvSpPr txBox="1"/>
          <p:nvPr/>
        </p:nvSpPr>
        <p:spPr>
          <a:xfrm>
            <a:off x="676172" y="2852793"/>
            <a:ext cx="349810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/>
            <a:r>
              <a:rPr lang="ar-SA" sz="1800" dirty="0">
                <a:solidFill>
                  <a:srgbClr val="002060"/>
                </a:solidFill>
                <a:latin typeface="Fira Sans Extra Condensed SemiBold"/>
                <a:cs typeface="Sakkal Majalla" panose="02000000000000000000" pitchFamily="2" charset="-78"/>
              </a:rPr>
              <a:t>هي البيانات التي قد تتغير بعد تسجلها ويجب تحديثها باستمرار، على سبيل المثال بيانات موقع الكتروني يحتوي على معلومات عن الأماكن السياحية في المملكة العربية السعودية، حيث يمكن</a:t>
            </a:r>
          </a:p>
          <a:p>
            <a:pPr algn="just" rtl="1"/>
            <a:r>
              <a:rPr lang="ar-SA" sz="1800" dirty="0">
                <a:solidFill>
                  <a:srgbClr val="002060"/>
                </a:solidFill>
                <a:latin typeface="Fira Sans Extra Condensed SemiBold"/>
                <a:cs typeface="Sakkal Majalla" panose="02000000000000000000" pitchFamily="2" charset="-78"/>
              </a:rPr>
              <a:t>تحديثها عند الحاجة .</a:t>
            </a:r>
          </a:p>
        </p:txBody>
      </p: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C8A0730E-4E5E-12D2-3651-5E448E948FF7}"/>
              </a:ext>
            </a:extLst>
          </p:cNvPr>
          <p:cNvGrpSpPr/>
          <p:nvPr/>
        </p:nvGrpSpPr>
        <p:grpSpPr>
          <a:xfrm>
            <a:off x="5794744" y="1806356"/>
            <a:ext cx="2335275" cy="659772"/>
            <a:chOff x="2727175" y="4337575"/>
            <a:chExt cx="1494900" cy="2562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8" name="Google Shape;2888;p43">
              <a:extLst>
                <a:ext uri="{FF2B5EF4-FFF2-40B4-BE49-F238E27FC236}">
                  <a16:creationId xmlns:a16="http://schemas.microsoft.com/office/drawing/2014/main" id="{4609B91C-C456-FE95-EB37-F6DE44FC0EA2}"/>
                </a:ext>
              </a:extLst>
            </p:cNvPr>
            <p:cNvSpPr/>
            <p:nvPr/>
          </p:nvSpPr>
          <p:spPr>
            <a:xfrm>
              <a:off x="2727175" y="4337575"/>
              <a:ext cx="1494900" cy="256200"/>
            </a:xfrm>
            <a:prstGeom prst="roundRect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889;p43">
              <a:extLst>
                <a:ext uri="{FF2B5EF4-FFF2-40B4-BE49-F238E27FC236}">
                  <a16:creationId xmlns:a16="http://schemas.microsoft.com/office/drawing/2014/main" id="{1D18B294-EC2B-639D-3058-B1376DD691C9}"/>
                </a:ext>
              </a:extLst>
            </p:cNvPr>
            <p:cNvSpPr/>
            <p:nvPr/>
          </p:nvSpPr>
          <p:spPr>
            <a:xfrm>
              <a:off x="2727175" y="4337575"/>
              <a:ext cx="1325400" cy="25620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lt1"/>
                </a:solidFill>
              </a:endParaRPr>
            </a:p>
          </p:txBody>
        </p:sp>
      </p:grpSp>
      <p:sp>
        <p:nvSpPr>
          <p:cNvPr id="20" name="Google Shape;2507;p38">
            <a:extLst>
              <a:ext uri="{FF2B5EF4-FFF2-40B4-BE49-F238E27FC236}">
                <a16:creationId xmlns:a16="http://schemas.microsoft.com/office/drawing/2014/main" id="{14B7726F-3542-25A3-C8B3-6543CD24C648}"/>
              </a:ext>
            </a:extLst>
          </p:cNvPr>
          <p:cNvSpPr txBox="1"/>
          <p:nvPr/>
        </p:nvSpPr>
        <p:spPr>
          <a:xfrm>
            <a:off x="5159834" y="1784033"/>
            <a:ext cx="3340308" cy="693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  <a:sym typeface="Fira Sans Extra Condensed"/>
              </a:rPr>
              <a:t>البيانات الثابتة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  <a:sym typeface="Fira Sans Extra Condensed"/>
            </a:endParaRPr>
          </a:p>
        </p:txBody>
      </p: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C62250A4-D2E1-7CAF-3489-96144599396E}"/>
              </a:ext>
            </a:extLst>
          </p:cNvPr>
          <p:cNvGrpSpPr/>
          <p:nvPr/>
        </p:nvGrpSpPr>
        <p:grpSpPr>
          <a:xfrm>
            <a:off x="1181057" y="1854674"/>
            <a:ext cx="2444645" cy="622654"/>
            <a:chOff x="2727175" y="4337575"/>
            <a:chExt cx="1494900" cy="2562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5" name="Google Shape;2888;p43">
              <a:extLst>
                <a:ext uri="{FF2B5EF4-FFF2-40B4-BE49-F238E27FC236}">
                  <a16:creationId xmlns:a16="http://schemas.microsoft.com/office/drawing/2014/main" id="{FC5C21D9-8CF4-A60D-B955-10602872B34D}"/>
                </a:ext>
              </a:extLst>
            </p:cNvPr>
            <p:cNvSpPr/>
            <p:nvPr/>
          </p:nvSpPr>
          <p:spPr>
            <a:xfrm>
              <a:off x="2727175" y="4337575"/>
              <a:ext cx="1494900" cy="256200"/>
            </a:xfrm>
            <a:prstGeom prst="roundRect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889;p43">
              <a:extLst>
                <a:ext uri="{FF2B5EF4-FFF2-40B4-BE49-F238E27FC236}">
                  <a16:creationId xmlns:a16="http://schemas.microsoft.com/office/drawing/2014/main" id="{B180E5A6-6D57-7337-4026-BD3FBE86D709}"/>
                </a:ext>
              </a:extLst>
            </p:cNvPr>
            <p:cNvSpPr/>
            <p:nvPr/>
          </p:nvSpPr>
          <p:spPr>
            <a:xfrm>
              <a:off x="2727175" y="4337575"/>
              <a:ext cx="1325400" cy="25620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lt1"/>
                </a:solidFill>
              </a:endParaRPr>
            </a:p>
          </p:txBody>
        </p:sp>
      </p:grpSp>
      <p:sp>
        <p:nvSpPr>
          <p:cNvPr id="31" name="Google Shape;2507;p38">
            <a:extLst>
              <a:ext uri="{FF2B5EF4-FFF2-40B4-BE49-F238E27FC236}">
                <a16:creationId xmlns:a16="http://schemas.microsoft.com/office/drawing/2014/main" id="{A0065927-3602-ED16-3B5E-2114A78064BB}"/>
              </a:ext>
            </a:extLst>
          </p:cNvPr>
          <p:cNvSpPr txBox="1"/>
          <p:nvPr/>
        </p:nvSpPr>
        <p:spPr>
          <a:xfrm>
            <a:off x="625696" y="1893428"/>
            <a:ext cx="334030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  <a:sym typeface="Fira Sans Extra Condensed"/>
              </a:rPr>
              <a:t>البيانات المتغيرة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  <a:sym typeface="Fira Sans Extra Condensed"/>
              </a:rPr>
              <a:t>( الديناميكية)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  <a:sym typeface="Fira Sans Extra Condensed"/>
            </a:endParaRPr>
          </a:p>
        </p:txBody>
      </p:sp>
      <p:grpSp>
        <p:nvGrpSpPr>
          <p:cNvPr id="32" name="Google Shape;2750;p41">
            <a:extLst>
              <a:ext uri="{FF2B5EF4-FFF2-40B4-BE49-F238E27FC236}">
                <a16:creationId xmlns:a16="http://schemas.microsoft.com/office/drawing/2014/main" id="{D1D20203-BDDB-AF68-F5D9-A4FDB1C722C9}"/>
              </a:ext>
            </a:extLst>
          </p:cNvPr>
          <p:cNvGrpSpPr/>
          <p:nvPr/>
        </p:nvGrpSpPr>
        <p:grpSpPr>
          <a:xfrm flipH="1">
            <a:off x="1031357" y="3921413"/>
            <a:ext cx="850604" cy="520138"/>
            <a:chOff x="10818197" y="2655381"/>
            <a:chExt cx="423505" cy="438070"/>
          </a:xfrm>
        </p:grpSpPr>
        <p:sp>
          <p:nvSpPr>
            <p:cNvPr id="33" name="Google Shape;2751;p41">
              <a:extLst>
                <a:ext uri="{FF2B5EF4-FFF2-40B4-BE49-F238E27FC236}">
                  <a16:creationId xmlns:a16="http://schemas.microsoft.com/office/drawing/2014/main" id="{FFEB9501-FD20-2F7D-9416-663D96988B4A}"/>
                </a:ext>
              </a:extLst>
            </p:cNvPr>
            <p:cNvSpPr/>
            <p:nvPr/>
          </p:nvSpPr>
          <p:spPr>
            <a:xfrm>
              <a:off x="10844142" y="3012016"/>
              <a:ext cx="63154" cy="68461"/>
            </a:xfrm>
            <a:custGeom>
              <a:avLst/>
              <a:gdLst/>
              <a:ahLst/>
              <a:cxnLst/>
              <a:rect l="l" t="t" r="r" b="b"/>
              <a:pathLst>
                <a:path w="1071" h="1161" extrusionOk="0">
                  <a:moveTo>
                    <a:pt x="225" y="1"/>
                  </a:moveTo>
                  <a:cubicBezTo>
                    <a:pt x="101" y="1"/>
                    <a:pt x="0" y="102"/>
                    <a:pt x="0" y="232"/>
                  </a:cubicBezTo>
                  <a:lnTo>
                    <a:pt x="0" y="1161"/>
                  </a:lnTo>
                  <a:lnTo>
                    <a:pt x="1070" y="1161"/>
                  </a:lnTo>
                  <a:lnTo>
                    <a:pt x="1070" y="232"/>
                  </a:lnTo>
                  <a:cubicBezTo>
                    <a:pt x="1070" y="102"/>
                    <a:pt x="969" y="1"/>
                    <a:pt x="8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752;p41">
              <a:extLst>
                <a:ext uri="{FF2B5EF4-FFF2-40B4-BE49-F238E27FC236}">
                  <a16:creationId xmlns:a16="http://schemas.microsoft.com/office/drawing/2014/main" id="{B8F7EAFF-9997-D105-4D8F-B9D0FFDE7EA9}"/>
                </a:ext>
              </a:extLst>
            </p:cNvPr>
            <p:cNvSpPr/>
            <p:nvPr/>
          </p:nvSpPr>
          <p:spPr>
            <a:xfrm>
              <a:off x="10906530" y="2946268"/>
              <a:ext cx="63154" cy="134210"/>
            </a:xfrm>
            <a:custGeom>
              <a:avLst/>
              <a:gdLst/>
              <a:ahLst/>
              <a:cxnLst/>
              <a:rect l="l" t="t" r="r" b="b"/>
              <a:pathLst>
                <a:path w="1071" h="2276" extrusionOk="0">
                  <a:moveTo>
                    <a:pt x="226" y="1"/>
                  </a:moveTo>
                  <a:cubicBezTo>
                    <a:pt x="102" y="1"/>
                    <a:pt x="1" y="102"/>
                    <a:pt x="1" y="226"/>
                  </a:cubicBezTo>
                  <a:lnTo>
                    <a:pt x="1" y="2276"/>
                  </a:lnTo>
                  <a:lnTo>
                    <a:pt x="1071" y="2276"/>
                  </a:lnTo>
                  <a:lnTo>
                    <a:pt x="1071" y="226"/>
                  </a:lnTo>
                  <a:cubicBezTo>
                    <a:pt x="1071" y="102"/>
                    <a:pt x="969" y="1"/>
                    <a:pt x="8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753;p41">
              <a:extLst>
                <a:ext uri="{FF2B5EF4-FFF2-40B4-BE49-F238E27FC236}">
                  <a16:creationId xmlns:a16="http://schemas.microsoft.com/office/drawing/2014/main" id="{14D3D733-B688-5657-CA02-2FF79AD06C92}"/>
                </a:ext>
              </a:extLst>
            </p:cNvPr>
            <p:cNvSpPr/>
            <p:nvPr/>
          </p:nvSpPr>
          <p:spPr>
            <a:xfrm>
              <a:off x="10969625" y="2873561"/>
              <a:ext cx="63508" cy="206917"/>
            </a:xfrm>
            <a:custGeom>
              <a:avLst/>
              <a:gdLst/>
              <a:ahLst/>
              <a:cxnLst/>
              <a:rect l="l" t="t" r="r" b="b"/>
              <a:pathLst>
                <a:path w="1077" h="3509" extrusionOk="0">
                  <a:moveTo>
                    <a:pt x="232" y="0"/>
                  </a:moveTo>
                  <a:cubicBezTo>
                    <a:pt x="108" y="0"/>
                    <a:pt x="1" y="102"/>
                    <a:pt x="1" y="226"/>
                  </a:cubicBezTo>
                  <a:lnTo>
                    <a:pt x="1" y="3509"/>
                  </a:lnTo>
                  <a:lnTo>
                    <a:pt x="1076" y="3509"/>
                  </a:lnTo>
                  <a:lnTo>
                    <a:pt x="1076" y="226"/>
                  </a:lnTo>
                  <a:cubicBezTo>
                    <a:pt x="1076" y="102"/>
                    <a:pt x="975" y="0"/>
                    <a:pt x="8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754;p41">
              <a:extLst>
                <a:ext uri="{FF2B5EF4-FFF2-40B4-BE49-F238E27FC236}">
                  <a16:creationId xmlns:a16="http://schemas.microsoft.com/office/drawing/2014/main" id="{D90F7C67-538A-4B45-989C-EA8E090CC487}"/>
                </a:ext>
              </a:extLst>
            </p:cNvPr>
            <p:cNvSpPr/>
            <p:nvPr/>
          </p:nvSpPr>
          <p:spPr>
            <a:xfrm>
              <a:off x="11032426" y="2946268"/>
              <a:ext cx="63154" cy="134210"/>
            </a:xfrm>
            <a:custGeom>
              <a:avLst/>
              <a:gdLst/>
              <a:ahLst/>
              <a:cxnLst/>
              <a:rect l="l" t="t" r="r" b="b"/>
              <a:pathLst>
                <a:path w="1071" h="2276" extrusionOk="0">
                  <a:moveTo>
                    <a:pt x="225" y="1"/>
                  </a:moveTo>
                  <a:cubicBezTo>
                    <a:pt x="102" y="1"/>
                    <a:pt x="0" y="102"/>
                    <a:pt x="0" y="226"/>
                  </a:cubicBezTo>
                  <a:lnTo>
                    <a:pt x="0" y="2276"/>
                  </a:lnTo>
                  <a:lnTo>
                    <a:pt x="1070" y="2276"/>
                  </a:lnTo>
                  <a:lnTo>
                    <a:pt x="1070" y="226"/>
                  </a:lnTo>
                  <a:cubicBezTo>
                    <a:pt x="1070" y="102"/>
                    <a:pt x="969" y="1"/>
                    <a:pt x="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755;p41">
              <a:extLst>
                <a:ext uri="{FF2B5EF4-FFF2-40B4-BE49-F238E27FC236}">
                  <a16:creationId xmlns:a16="http://schemas.microsoft.com/office/drawing/2014/main" id="{A2F67FEB-8655-7CCD-35F3-122D1D0D6B74}"/>
                </a:ext>
              </a:extLst>
            </p:cNvPr>
            <p:cNvSpPr/>
            <p:nvPr/>
          </p:nvSpPr>
          <p:spPr>
            <a:xfrm>
              <a:off x="11095521" y="2874209"/>
              <a:ext cx="63449" cy="206268"/>
            </a:xfrm>
            <a:custGeom>
              <a:avLst/>
              <a:gdLst/>
              <a:ahLst/>
              <a:cxnLst/>
              <a:rect l="l" t="t" r="r" b="b"/>
              <a:pathLst>
                <a:path w="1076" h="3498" extrusionOk="0">
                  <a:moveTo>
                    <a:pt x="231" y="1"/>
                  </a:moveTo>
                  <a:cubicBezTo>
                    <a:pt x="102" y="1"/>
                    <a:pt x="0" y="102"/>
                    <a:pt x="0" y="232"/>
                  </a:cubicBezTo>
                  <a:lnTo>
                    <a:pt x="0" y="3498"/>
                  </a:lnTo>
                  <a:lnTo>
                    <a:pt x="1076" y="3498"/>
                  </a:lnTo>
                  <a:lnTo>
                    <a:pt x="1076" y="232"/>
                  </a:lnTo>
                  <a:cubicBezTo>
                    <a:pt x="1076" y="102"/>
                    <a:pt x="974" y="1"/>
                    <a:pt x="8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756;p41">
              <a:extLst>
                <a:ext uri="{FF2B5EF4-FFF2-40B4-BE49-F238E27FC236}">
                  <a16:creationId xmlns:a16="http://schemas.microsoft.com/office/drawing/2014/main" id="{72882BA5-973A-9040-8EBE-26285E76BBEA}"/>
                </a:ext>
              </a:extLst>
            </p:cNvPr>
            <p:cNvSpPr/>
            <p:nvPr/>
          </p:nvSpPr>
          <p:spPr>
            <a:xfrm>
              <a:off x="11158911" y="2770603"/>
              <a:ext cx="63508" cy="309874"/>
            </a:xfrm>
            <a:custGeom>
              <a:avLst/>
              <a:gdLst/>
              <a:ahLst/>
              <a:cxnLst/>
              <a:rect l="l" t="t" r="r" b="b"/>
              <a:pathLst>
                <a:path w="1077" h="5255" extrusionOk="0">
                  <a:moveTo>
                    <a:pt x="232" y="1"/>
                  </a:moveTo>
                  <a:cubicBezTo>
                    <a:pt x="102" y="1"/>
                    <a:pt x="1" y="108"/>
                    <a:pt x="1" y="232"/>
                  </a:cubicBezTo>
                  <a:lnTo>
                    <a:pt x="1" y="5255"/>
                  </a:lnTo>
                  <a:lnTo>
                    <a:pt x="1076" y="5255"/>
                  </a:lnTo>
                  <a:lnTo>
                    <a:pt x="1076" y="232"/>
                  </a:lnTo>
                  <a:cubicBezTo>
                    <a:pt x="1076" y="108"/>
                    <a:pt x="975" y="1"/>
                    <a:pt x="8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757;p41">
              <a:extLst>
                <a:ext uri="{FF2B5EF4-FFF2-40B4-BE49-F238E27FC236}">
                  <a16:creationId xmlns:a16="http://schemas.microsoft.com/office/drawing/2014/main" id="{CDCB12A2-B900-D0EF-E212-F710961EF253}"/>
                </a:ext>
              </a:extLst>
            </p:cNvPr>
            <p:cNvSpPr/>
            <p:nvPr/>
          </p:nvSpPr>
          <p:spPr>
            <a:xfrm>
              <a:off x="10818197" y="2719478"/>
              <a:ext cx="423505" cy="373972"/>
            </a:xfrm>
            <a:custGeom>
              <a:avLst/>
              <a:gdLst/>
              <a:ahLst/>
              <a:cxnLst/>
              <a:rect l="l" t="t" r="r" b="b"/>
              <a:pathLst>
                <a:path w="7182" h="6342" extrusionOk="0">
                  <a:moveTo>
                    <a:pt x="220" y="0"/>
                  </a:moveTo>
                  <a:cubicBezTo>
                    <a:pt x="102" y="0"/>
                    <a:pt x="1" y="96"/>
                    <a:pt x="1" y="214"/>
                  </a:cubicBezTo>
                  <a:lnTo>
                    <a:pt x="1" y="6122"/>
                  </a:lnTo>
                  <a:cubicBezTo>
                    <a:pt x="1" y="6246"/>
                    <a:pt x="102" y="6341"/>
                    <a:pt x="220" y="6341"/>
                  </a:cubicBezTo>
                  <a:lnTo>
                    <a:pt x="6967" y="6341"/>
                  </a:lnTo>
                  <a:cubicBezTo>
                    <a:pt x="7085" y="6341"/>
                    <a:pt x="7181" y="6246"/>
                    <a:pt x="7181" y="6122"/>
                  </a:cubicBezTo>
                  <a:cubicBezTo>
                    <a:pt x="7181" y="6004"/>
                    <a:pt x="7085" y="5908"/>
                    <a:pt x="6967" y="5908"/>
                  </a:cubicBezTo>
                  <a:lnTo>
                    <a:pt x="440" y="5908"/>
                  </a:lnTo>
                  <a:lnTo>
                    <a:pt x="440" y="214"/>
                  </a:lnTo>
                  <a:cubicBezTo>
                    <a:pt x="440" y="96"/>
                    <a:pt x="339" y="0"/>
                    <a:pt x="2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758;p41">
              <a:extLst>
                <a:ext uri="{FF2B5EF4-FFF2-40B4-BE49-F238E27FC236}">
                  <a16:creationId xmlns:a16="http://schemas.microsoft.com/office/drawing/2014/main" id="{8EC2A69C-DCCA-0411-61DE-F3BDC9E665A2}"/>
                </a:ext>
              </a:extLst>
            </p:cNvPr>
            <p:cNvSpPr/>
            <p:nvPr/>
          </p:nvSpPr>
          <p:spPr>
            <a:xfrm>
              <a:off x="10867670" y="2655381"/>
              <a:ext cx="343427" cy="191762"/>
            </a:xfrm>
            <a:custGeom>
              <a:avLst/>
              <a:gdLst/>
              <a:ahLst/>
              <a:cxnLst/>
              <a:rect l="l" t="t" r="r" b="b"/>
              <a:pathLst>
                <a:path w="5824" h="3252" extrusionOk="0">
                  <a:moveTo>
                    <a:pt x="4895" y="0"/>
                  </a:moveTo>
                  <a:cubicBezTo>
                    <a:pt x="4776" y="0"/>
                    <a:pt x="4675" y="96"/>
                    <a:pt x="4675" y="214"/>
                  </a:cubicBezTo>
                  <a:cubicBezTo>
                    <a:pt x="4675" y="338"/>
                    <a:pt x="4776" y="434"/>
                    <a:pt x="4895" y="434"/>
                  </a:cubicBezTo>
                  <a:lnTo>
                    <a:pt x="5081" y="434"/>
                  </a:lnTo>
                  <a:lnTo>
                    <a:pt x="3104" y="2411"/>
                  </a:lnTo>
                  <a:cubicBezTo>
                    <a:pt x="2941" y="2281"/>
                    <a:pt x="2873" y="2225"/>
                    <a:pt x="2800" y="2163"/>
                  </a:cubicBezTo>
                  <a:cubicBezTo>
                    <a:pt x="2665" y="2062"/>
                    <a:pt x="2529" y="1949"/>
                    <a:pt x="1837" y="1403"/>
                  </a:cubicBezTo>
                  <a:cubicBezTo>
                    <a:pt x="1798" y="1370"/>
                    <a:pt x="1752" y="1354"/>
                    <a:pt x="1705" y="1354"/>
                  </a:cubicBezTo>
                  <a:cubicBezTo>
                    <a:pt x="1649" y="1354"/>
                    <a:pt x="1593" y="1377"/>
                    <a:pt x="1550" y="1420"/>
                  </a:cubicBezTo>
                  <a:lnTo>
                    <a:pt x="85" y="2878"/>
                  </a:lnTo>
                  <a:cubicBezTo>
                    <a:pt x="1" y="2963"/>
                    <a:pt x="1" y="3103"/>
                    <a:pt x="85" y="3188"/>
                  </a:cubicBezTo>
                  <a:cubicBezTo>
                    <a:pt x="128" y="3230"/>
                    <a:pt x="184" y="3251"/>
                    <a:pt x="240" y="3251"/>
                  </a:cubicBezTo>
                  <a:cubicBezTo>
                    <a:pt x="297" y="3251"/>
                    <a:pt x="353" y="3230"/>
                    <a:pt x="395" y="3188"/>
                  </a:cubicBezTo>
                  <a:lnTo>
                    <a:pt x="1719" y="1865"/>
                  </a:lnTo>
                  <a:cubicBezTo>
                    <a:pt x="2546" y="2523"/>
                    <a:pt x="2687" y="2636"/>
                    <a:pt x="2800" y="2721"/>
                  </a:cubicBezTo>
                  <a:cubicBezTo>
                    <a:pt x="2845" y="2760"/>
                    <a:pt x="2890" y="2794"/>
                    <a:pt x="2986" y="2873"/>
                  </a:cubicBezTo>
                  <a:cubicBezTo>
                    <a:pt x="3027" y="2904"/>
                    <a:pt x="3076" y="2919"/>
                    <a:pt x="3124" y="2919"/>
                  </a:cubicBezTo>
                  <a:cubicBezTo>
                    <a:pt x="3181" y="2919"/>
                    <a:pt x="3236" y="2898"/>
                    <a:pt x="3278" y="2856"/>
                  </a:cubicBezTo>
                  <a:lnTo>
                    <a:pt x="5390" y="738"/>
                  </a:lnTo>
                  <a:lnTo>
                    <a:pt x="5390" y="930"/>
                  </a:lnTo>
                  <a:cubicBezTo>
                    <a:pt x="5390" y="1045"/>
                    <a:pt x="5488" y="1145"/>
                    <a:pt x="5605" y="1145"/>
                  </a:cubicBezTo>
                  <a:cubicBezTo>
                    <a:pt x="5614" y="1145"/>
                    <a:pt x="5623" y="1145"/>
                    <a:pt x="5632" y="1144"/>
                  </a:cubicBezTo>
                  <a:cubicBezTo>
                    <a:pt x="5745" y="1132"/>
                    <a:pt x="5824" y="1031"/>
                    <a:pt x="5824" y="924"/>
                  </a:cubicBezTo>
                  <a:lnTo>
                    <a:pt x="5824" y="214"/>
                  </a:lnTo>
                  <a:cubicBezTo>
                    <a:pt x="5824" y="57"/>
                    <a:pt x="5717" y="0"/>
                    <a:pt x="56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2767;p41">
            <a:extLst>
              <a:ext uri="{FF2B5EF4-FFF2-40B4-BE49-F238E27FC236}">
                <a16:creationId xmlns:a16="http://schemas.microsoft.com/office/drawing/2014/main" id="{B56A1D84-586F-C66A-7BBE-13269D0E8965}"/>
              </a:ext>
            </a:extLst>
          </p:cNvPr>
          <p:cNvGrpSpPr/>
          <p:nvPr/>
        </p:nvGrpSpPr>
        <p:grpSpPr>
          <a:xfrm>
            <a:off x="5603358" y="3921413"/>
            <a:ext cx="861237" cy="534793"/>
            <a:chOff x="10993066" y="3278649"/>
            <a:chExt cx="439721" cy="391249"/>
          </a:xfrm>
        </p:grpSpPr>
        <p:sp>
          <p:nvSpPr>
            <p:cNvPr id="42" name="Google Shape;2768;p41">
              <a:extLst>
                <a:ext uri="{FF2B5EF4-FFF2-40B4-BE49-F238E27FC236}">
                  <a16:creationId xmlns:a16="http://schemas.microsoft.com/office/drawing/2014/main" id="{E6567CAC-E127-5FEC-A8D8-17CD1D773C8D}"/>
                </a:ext>
              </a:extLst>
            </p:cNvPr>
            <p:cNvSpPr/>
            <p:nvPr/>
          </p:nvSpPr>
          <p:spPr>
            <a:xfrm>
              <a:off x="10993066" y="3278649"/>
              <a:ext cx="301265" cy="391249"/>
            </a:xfrm>
            <a:custGeom>
              <a:avLst/>
              <a:gdLst/>
              <a:ahLst/>
              <a:cxnLst/>
              <a:rect l="l" t="t" r="r" b="b"/>
              <a:pathLst>
                <a:path w="5109" h="6635" extrusionOk="0">
                  <a:moveTo>
                    <a:pt x="214" y="0"/>
                  </a:moveTo>
                  <a:cubicBezTo>
                    <a:pt x="96" y="0"/>
                    <a:pt x="0" y="102"/>
                    <a:pt x="0" y="220"/>
                  </a:cubicBezTo>
                  <a:lnTo>
                    <a:pt x="0" y="6415"/>
                  </a:lnTo>
                  <a:cubicBezTo>
                    <a:pt x="0" y="6539"/>
                    <a:pt x="96" y="6634"/>
                    <a:pt x="214" y="6634"/>
                  </a:cubicBezTo>
                  <a:lnTo>
                    <a:pt x="4889" y="6634"/>
                  </a:lnTo>
                  <a:cubicBezTo>
                    <a:pt x="5007" y="6634"/>
                    <a:pt x="5108" y="6539"/>
                    <a:pt x="5108" y="6415"/>
                  </a:cubicBezTo>
                  <a:lnTo>
                    <a:pt x="5108" y="4551"/>
                  </a:lnTo>
                  <a:lnTo>
                    <a:pt x="5091" y="1831"/>
                  </a:lnTo>
                  <a:lnTo>
                    <a:pt x="5091" y="1611"/>
                  </a:lnTo>
                  <a:cubicBezTo>
                    <a:pt x="5097" y="1555"/>
                    <a:pt x="5074" y="1498"/>
                    <a:pt x="5035" y="1459"/>
                  </a:cubicBezTo>
                  <a:lnTo>
                    <a:pt x="3644" y="68"/>
                  </a:lnTo>
                  <a:cubicBezTo>
                    <a:pt x="3599" y="23"/>
                    <a:pt x="3543" y="0"/>
                    <a:pt x="34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769;p41">
              <a:extLst>
                <a:ext uri="{FF2B5EF4-FFF2-40B4-BE49-F238E27FC236}">
                  <a16:creationId xmlns:a16="http://schemas.microsoft.com/office/drawing/2014/main" id="{DAC39371-FCDF-62CC-3B80-6D7258CA6256}"/>
                </a:ext>
              </a:extLst>
            </p:cNvPr>
            <p:cNvSpPr/>
            <p:nvPr/>
          </p:nvSpPr>
          <p:spPr>
            <a:xfrm>
              <a:off x="11185359" y="3278649"/>
              <a:ext cx="107969" cy="107969"/>
            </a:xfrm>
            <a:custGeom>
              <a:avLst/>
              <a:gdLst/>
              <a:ahLst/>
              <a:cxnLst/>
              <a:rect l="l" t="t" r="r" b="b"/>
              <a:pathLst>
                <a:path w="1831" h="1831" extrusionOk="0">
                  <a:moveTo>
                    <a:pt x="0" y="0"/>
                  </a:moveTo>
                  <a:lnTo>
                    <a:pt x="0" y="1611"/>
                  </a:lnTo>
                  <a:cubicBezTo>
                    <a:pt x="0" y="1735"/>
                    <a:pt x="101" y="1831"/>
                    <a:pt x="220" y="1831"/>
                  </a:cubicBezTo>
                  <a:lnTo>
                    <a:pt x="1830" y="1831"/>
                  </a:lnTo>
                  <a:lnTo>
                    <a:pt x="1830" y="1611"/>
                  </a:lnTo>
                  <a:cubicBezTo>
                    <a:pt x="1830" y="1555"/>
                    <a:pt x="1808" y="1498"/>
                    <a:pt x="1768" y="1459"/>
                  </a:cubicBezTo>
                  <a:lnTo>
                    <a:pt x="372" y="68"/>
                  </a:lnTo>
                  <a:cubicBezTo>
                    <a:pt x="332" y="23"/>
                    <a:pt x="276" y="0"/>
                    <a:pt x="2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770;p41">
              <a:extLst>
                <a:ext uri="{FF2B5EF4-FFF2-40B4-BE49-F238E27FC236}">
                  <a16:creationId xmlns:a16="http://schemas.microsoft.com/office/drawing/2014/main" id="{C78327AF-ED14-8E83-CCC1-30351E6044F7}"/>
                </a:ext>
              </a:extLst>
            </p:cNvPr>
            <p:cNvSpPr/>
            <p:nvPr/>
          </p:nvSpPr>
          <p:spPr>
            <a:xfrm>
              <a:off x="11019306" y="3409498"/>
              <a:ext cx="106967" cy="25946"/>
            </a:xfrm>
            <a:custGeom>
              <a:avLst/>
              <a:gdLst/>
              <a:ahLst/>
              <a:cxnLst/>
              <a:rect l="l" t="t" r="r" b="b"/>
              <a:pathLst>
                <a:path w="1814" h="440" extrusionOk="0">
                  <a:moveTo>
                    <a:pt x="214" y="0"/>
                  </a:moveTo>
                  <a:cubicBezTo>
                    <a:pt x="96" y="0"/>
                    <a:pt x="0" y="101"/>
                    <a:pt x="0" y="220"/>
                  </a:cubicBezTo>
                  <a:cubicBezTo>
                    <a:pt x="0" y="344"/>
                    <a:pt x="96" y="439"/>
                    <a:pt x="214" y="439"/>
                  </a:cubicBezTo>
                  <a:lnTo>
                    <a:pt x="1600" y="439"/>
                  </a:lnTo>
                  <a:cubicBezTo>
                    <a:pt x="1718" y="439"/>
                    <a:pt x="1814" y="344"/>
                    <a:pt x="1814" y="220"/>
                  </a:cubicBezTo>
                  <a:cubicBezTo>
                    <a:pt x="1814" y="101"/>
                    <a:pt x="1718" y="0"/>
                    <a:pt x="16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771;p41">
              <a:extLst>
                <a:ext uri="{FF2B5EF4-FFF2-40B4-BE49-F238E27FC236}">
                  <a16:creationId xmlns:a16="http://schemas.microsoft.com/office/drawing/2014/main" id="{0125F6B8-E5F7-0C49-6D9A-A60A116B9BC7}"/>
                </a:ext>
              </a:extLst>
            </p:cNvPr>
            <p:cNvSpPr/>
            <p:nvPr/>
          </p:nvSpPr>
          <p:spPr>
            <a:xfrm>
              <a:off x="11019306" y="3358314"/>
              <a:ext cx="106967" cy="25651"/>
            </a:xfrm>
            <a:custGeom>
              <a:avLst/>
              <a:gdLst/>
              <a:ahLst/>
              <a:cxnLst/>
              <a:rect l="l" t="t" r="r" b="b"/>
              <a:pathLst>
                <a:path w="1814" h="435" extrusionOk="0">
                  <a:moveTo>
                    <a:pt x="214" y="1"/>
                  </a:moveTo>
                  <a:cubicBezTo>
                    <a:pt x="96" y="1"/>
                    <a:pt x="0" y="97"/>
                    <a:pt x="0" y="220"/>
                  </a:cubicBezTo>
                  <a:cubicBezTo>
                    <a:pt x="0" y="339"/>
                    <a:pt x="96" y="434"/>
                    <a:pt x="214" y="434"/>
                  </a:cubicBezTo>
                  <a:lnTo>
                    <a:pt x="1600" y="434"/>
                  </a:lnTo>
                  <a:cubicBezTo>
                    <a:pt x="1718" y="434"/>
                    <a:pt x="1814" y="339"/>
                    <a:pt x="1814" y="220"/>
                  </a:cubicBezTo>
                  <a:cubicBezTo>
                    <a:pt x="1814" y="97"/>
                    <a:pt x="1718" y="1"/>
                    <a:pt x="16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772;p41">
              <a:extLst>
                <a:ext uri="{FF2B5EF4-FFF2-40B4-BE49-F238E27FC236}">
                  <a16:creationId xmlns:a16="http://schemas.microsoft.com/office/drawing/2014/main" id="{6212F5D6-BB56-EB41-4F25-02DB1E727583}"/>
                </a:ext>
              </a:extLst>
            </p:cNvPr>
            <p:cNvSpPr/>
            <p:nvPr/>
          </p:nvSpPr>
          <p:spPr>
            <a:xfrm>
              <a:off x="11019306" y="3460976"/>
              <a:ext cx="106967" cy="25592"/>
            </a:xfrm>
            <a:custGeom>
              <a:avLst/>
              <a:gdLst/>
              <a:ahLst/>
              <a:cxnLst/>
              <a:rect l="l" t="t" r="r" b="b"/>
              <a:pathLst>
                <a:path w="1814" h="434" extrusionOk="0">
                  <a:moveTo>
                    <a:pt x="214" y="0"/>
                  </a:moveTo>
                  <a:cubicBezTo>
                    <a:pt x="96" y="0"/>
                    <a:pt x="0" y="96"/>
                    <a:pt x="0" y="220"/>
                  </a:cubicBezTo>
                  <a:cubicBezTo>
                    <a:pt x="0" y="338"/>
                    <a:pt x="96" y="434"/>
                    <a:pt x="214" y="434"/>
                  </a:cubicBezTo>
                  <a:lnTo>
                    <a:pt x="1600" y="434"/>
                  </a:lnTo>
                  <a:cubicBezTo>
                    <a:pt x="1718" y="434"/>
                    <a:pt x="1814" y="338"/>
                    <a:pt x="1814" y="220"/>
                  </a:cubicBezTo>
                  <a:cubicBezTo>
                    <a:pt x="1814" y="96"/>
                    <a:pt x="1718" y="0"/>
                    <a:pt x="16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773;p41">
              <a:extLst>
                <a:ext uri="{FF2B5EF4-FFF2-40B4-BE49-F238E27FC236}">
                  <a16:creationId xmlns:a16="http://schemas.microsoft.com/office/drawing/2014/main" id="{0D99B405-A470-414B-A419-3BDE26B16D42}"/>
                </a:ext>
              </a:extLst>
            </p:cNvPr>
            <p:cNvSpPr/>
            <p:nvPr/>
          </p:nvSpPr>
          <p:spPr>
            <a:xfrm>
              <a:off x="11019306" y="3512396"/>
              <a:ext cx="106967" cy="25651"/>
            </a:xfrm>
            <a:custGeom>
              <a:avLst/>
              <a:gdLst/>
              <a:ahLst/>
              <a:cxnLst/>
              <a:rect l="l" t="t" r="r" b="b"/>
              <a:pathLst>
                <a:path w="1814" h="435" extrusionOk="0">
                  <a:moveTo>
                    <a:pt x="214" y="1"/>
                  </a:moveTo>
                  <a:cubicBezTo>
                    <a:pt x="96" y="1"/>
                    <a:pt x="0" y="97"/>
                    <a:pt x="0" y="215"/>
                  </a:cubicBezTo>
                  <a:cubicBezTo>
                    <a:pt x="0" y="339"/>
                    <a:pt x="96" y="435"/>
                    <a:pt x="214" y="435"/>
                  </a:cubicBezTo>
                  <a:lnTo>
                    <a:pt x="1600" y="435"/>
                  </a:lnTo>
                  <a:cubicBezTo>
                    <a:pt x="1718" y="435"/>
                    <a:pt x="1814" y="339"/>
                    <a:pt x="1814" y="215"/>
                  </a:cubicBezTo>
                  <a:cubicBezTo>
                    <a:pt x="1814" y="97"/>
                    <a:pt x="1718" y="1"/>
                    <a:pt x="16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774;p41">
              <a:extLst>
                <a:ext uri="{FF2B5EF4-FFF2-40B4-BE49-F238E27FC236}">
                  <a16:creationId xmlns:a16="http://schemas.microsoft.com/office/drawing/2014/main" id="{CAE2C423-954A-B5EF-AD75-84059D2C5430}"/>
                </a:ext>
              </a:extLst>
            </p:cNvPr>
            <p:cNvSpPr/>
            <p:nvPr/>
          </p:nvSpPr>
          <p:spPr>
            <a:xfrm>
              <a:off x="11019306" y="3563580"/>
              <a:ext cx="106967" cy="25946"/>
            </a:xfrm>
            <a:custGeom>
              <a:avLst/>
              <a:gdLst/>
              <a:ahLst/>
              <a:cxnLst/>
              <a:rect l="l" t="t" r="r" b="b"/>
              <a:pathLst>
                <a:path w="1814" h="440" extrusionOk="0">
                  <a:moveTo>
                    <a:pt x="214" y="0"/>
                  </a:moveTo>
                  <a:cubicBezTo>
                    <a:pt x="96" y="0"/>
                    <a:pt x="0" y="102"/>
                    <a:pt x="0" y="220"/>
                  </a:cubicBezTo>
                  <a:cubicBezTo>
                    <a:pt x="0" y="338"/>
                    <a:pt x="96" y="439"/>
                    <a:pt x="214" y="439"/>
                  </a:cubicBezTo>
                  <a:lnTo>
                    <a:pt x="1600" y="439"/>
                  </a:lnTo>
                  <a:cubicBezTo>
                    <a:pt x="1718" y="439"/>
                    <a:pt x="1814" y="338"/>
                    <a:pt x="1814" y="220"/>
                  </a:cubicBezTo>
                  <a:cubicBezTo>
                    <a:pt x="1814" y="102"/>
                    <a:pt x="1718" y="0"/>
                    <a:pt x="16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775;p41">
              <a:extLst>
                <a:ext uri="{FF2B5EF4-FFF2-40B4-BE49-F238E27FC236}">
                  <a16:creationId xmlns:a16="http://schemas.microsoft.com/office/drawing/2014/main" id="{282D39B9-7C8C-8196-7453-6CC0BA106254}"/>
                </a:ext>
              </a:extLst>
            </p:cNvPr>
            <p:cNvSpPr/>
            <p:nvPr/>
          </p:nvSpPr>
          <p:spPr>
            <a:xfrm>
              <a:off x="11204287" y="3425655"/>
              <a:ext cx="228499" cy="172657"/>
            </a:xfrm>
            <a:custGeom>
              <a:avLst/>
              <a:gdLst/>
              <a:ahLst/>
              <a:cxnLst/>
              <a:rect l="l" t="t" r="r" b="b"/>
              <a:pathLst>
                <a:path w="3875" h="2928" extrusionOk="0">
                  <a:moveTo>
                    <a:pt x="2258" y="0"/>
                  </a:moveTo>
                  <a:cubicBezTo>
                    <a:pt x="2145" y="0"/>
                    <a:pt x="2037" y="88"/>
                    <a:pt x="2033" y="216"/>
                  </a:cubicBezTo>
                  <a:lnTo>
                    <a:pt x="2033" y="672"/>
                  </a:lnTo>
                  <a:lnTo>
                    <a:pt x="220" y="672"/>
                  </a:lnTo>
                  <a:cubicBezTo>
                    <a:pt x="96" y="672"/>
                    <a:pt x="0" y="768"/>
                    <a:pt x="0" y="892"/>
                  </a:cubicBezTo>
                  <a:lnTo>
                    <a:pt x="0" y="2052"/>
                  </a:lnTo>
                  <a:cubicBezTo>
                    <a:pt x="0" y="2170"/>
                    <a:pt x="96" y="2272"/>
                    <a:pt x="220" y="2272"/>
                  </a:cubicBezTo>
                  <a:lnTo>
                    <a:pt x="2050" y="2272"/>
                  </a:lnTo>
                  <a:lnTo>
                    <a:pt x="2050" y="2733"/>
                  </a:lnTo>
                  <a:cubicBezTo>
                    <a:pt x="2050" y="2733"/>
                    <a:pt x="2195" y="2928"/>
                    <a:pt x="2324" y="2928"/>
                  </a:cubicBezTo>
                  <a:cubicBezTo>
                    <a:pt x="2352" y="2928"/>
                    <a:pt x="2380" y="2919"/>
                    <a:pt x="2405" y="2897"/>
                  </a:cubicBezTo>
                  <a:lnTo>
                    <a:pt x="3784" y="1635"/>
                  </a:lnTo>
                  <a:cubicBezTo>
                    <a:pt x="3875" y="1551"/>
                    <a:pt x="3875" y="1404"/>
                    <a:pt x="3784" y="1314"/>
                  </a:cubicBezTo>
                  <a:lnTo>
                    <a:pt x="2405" y="58"/>
                  </a:lnTo>
                  <a:cubicBezTo>
                    <a:pt x="2361" y="18"/>
                    <a:pt x="2309" y="0"/>
                    <a:pt x="2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2482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4" grpId="0"/>
      <p:bldP spid="10" grpId="0"/>
      <p:bldP spid="13" grpId="0"/>
      <p:bldP spid="20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53" name="Google Shape;1553;p26"/>
          <p:cNvCxnSpPr>
            <a:cxnSpLocks/>
            <a:endCxn id="1555" idx="2"/>
          </p:cNvCxnSpPr>
          <p:nvPr/>
        </p:nvCxnSpPr>
        <p:spPr>
          <a:xfrm rot="10800000">
            <a:off x="5879444" y="2835909"/>
            <a:ext cx="485034" cy="349394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56" name="Google Shape;1556;p26"/>
          <p:cNvCxnSpPr>
            <a:cxnSpLocks/>
            <a:endCxn id="1558" idx="2"/>
          </p:cNvCxnSpPr>
          <p:nvPr/>
        </p:nvCxnSpPr>
        <p:spPr>
          <a:xfrm rot="10800000">
            <a:off x="5879444" y="3933584"/>
            <a:ext cx="541244" cy="240432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35F22538-98AB-47E0-A083-EF138248BEA1}"/>
              </a:ext>
            </a:extLst>
          </p:cNvPr>
          <p:cNvGrpSpPr/>
          <p:nvPr/>
        </p:nvGrpSpPr>
        <p:grpSpPr>
          <a:xfrm flipH="1">
            <a:off x="5214944" y="1270587"/>
            <a:ext cx="3617927" cy="3088752"/>
            <a:chOff x="472823" y="1502228"/>
            <a:chExt cx="3617927" cy="3088752"/>
          </a:xfrm>
        </p:grpSpPr>
        <p:cxnSp>
          <p:nvCxnSpPr>
            <p:cNvPr id="1550" name="Google Shape;1550;p26"/>
            <p:cNvCxnSpPr>
              <a:cxnSpLocks/>
              <a:stCxn id="1551" idx="6"/>
              <a:endCxn id="1552" idx="2"/>
            </p:cNvCxnSpPr>
            <p:nvPr/>
          </p:nvCxnSpPr>
          <p:spPr>
            <a:xfrm rot="10800000" flipH="1">
              <a:off x="2827688" y="1969863"/>
              <a:ext cx="598500" cy="845100"/>
            </a:xfrm>
            <a:prstGeom prst="bentConnector3">
              <a:avLst>
                <a:gd name="adj1" fmla="val 50005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560" name="Google Shape;1560;p26"/>
            <p:cNvGrpSpPr/>
            <p:nvPr/>
          </p:nvGrpSpPr>
          <p:grpSpPr>
            <a:xfrm>
              <a:off x="472823" y="1502228"/>
              <a:ext cx="2468393" cy="3088752"/>
              <a:chOff x="472823" y="1502228"/>
              <a:chExt cx="2468393" cy="3088752"/>
            </a:xfrm>
          </p:grpSpPr>
          <p:sp>
            <p:nvSpPr>
              <p:cNvPr id="1561" name="Google Shape;1561;p26"/>
              <p:cNvSpPr/>
              <p:nvPr/>
            </p:nvSpPr>
            <p:spPr>
              <a:xfrm>
                <a:off x="472823" y="2513597"/>
                <a:ext cx="2468393" cy="602747"/>
              </a:xfrm>
              <a:custGeom>
                <a:avLst/>
                <a:gdLst/>
                <a:ahLst/>
                <a:cxnLst/>
                <a:rect l="l" t="t" r="r" b="b"/>
                <a:pathLst>
                  <a:path w="14198" h="3467" extrusionOk="0">
                    <a:moveTo>
                      <a:pt x="669" y="1"/>
                    </a:moveTo>
                    <a:cubicBezTo>
                      <a:pt x="299" y="1"/>
                      <a:pt x="1" y="305"/>
                      <a:pt x="1" y="675"/>
                    </a:cubicBezTo>
                    <a:lnTo>
                      <a:pt x="1" y="2792"/>
                    </a:lnTo>
                    <a:cubicBezTo>
                      <a:pt x="1" y="3162"/>
                      <a:pt x="299" y="3466"/>
                      <a:pt x="669" y="3466"/>
                    </a:cubicBezTo>
                    <a:lnTo>
                      <a:pt x="13529" y="3466"/>
                    </a:lnTo>
                    <a:cubicBezTo>
                      <a:pt x="13899" y="3466"/>
                      <a:pt x="14197" y="3162"/>
                      <a:pt x="14197" y="2792"/>
                    </a:cubicBezTo>
                    <a:lnTo>
                      <a:pt x="14197" y="675"/>
                    </a:lnTo>
                    <a:cubicBezTo>
                      <a:pt x="14197" y="305"/>
                      <a:pt x="13899" y="1"/>
                      <a:pt x="135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1562;p26"/>
              <p:cNvSpPr/>
              <p:nvPr/>
            </p:nvSpPr>
            <p:spPr>
              <a:xfrm>
                <a:off x="623210" y="3116178"/>
                <a:ext cx="2167624" cy="134910"/>
              </a:xfrm>
              <a:custGeom>
                <a:avLst/>
                <a:gdLst/>
                <a:ahLst/>
                <a:cxnLst/>
                <a:rect l="l" t="t" r="r" b="b"/>
                <a:pathLst>
                  <a:path w="12468" h="776" extrusionOk="0">
                    <a:moveTo>
                      <a:pt x="1" y="0"/>
                    </a:moveTo>
                    <a:lnTo>
                      <a:pt x="1" y="776"/>
                    </a:lnTo>
                    <a:lnTo>
                      <a:pt x="12467" y="776"/>
                    </a:lnTo>
                    <a:lnTo>
                      <a:pt x="12467" y="0"/>
                    </a:lnTo>
                    <a:close/>
                  </a:path>
                </a:pathLst>
              </a:custGeom>
              <a:solidFill>
                <a:srgbClr val="5252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3" name="Google Shape;1563;p26"/>
              <p:cNvSpPr/>
              <p:nvPr/>
            </p:nvSpPr>
            <p:spPr>
              <a:xfrm>
                <a:off x="472823" y="3250915"/>
                <a:ext cx="2468393" cy="602747"/>
              </a:xfrm>
              <a:custGeom>
                <a:avLst/>
                <a:gdLst/>
                <a:ahLst/>
                <a:cxnLst/>
                <a:rect l="l" t="t" r="r" b="b"/>
                <a:pathLst>
                  <a:path w="14198" h="3467" extrusionOk="0">
                    <a:moveTo>
                      <a:pt x="669" y="1"/>
                    </a:moveTo>
                    <a:cubicBezTo>
                      <a:pt x="299" y="1"/>
                      <a:pt x="1" y="305"/>
                      <a:pt x="1" y="675"/>
                    </a:cubicBezTo>
                    <a:lnTo>
                      <a:pt x="1" y="2798"/>
                    </a:lnTo>
                    <a:cubicBezTo>
                      <a:pt x="1" y="3168"/>
                      <a:pt x="299" y="3466"/>
                      <a:pt x="669" y="3466"/>
                    </a:cubicBezTo>
                    <a:lnTo>
                      <a:pt x="13529" y="3466"/>
                    </a:lnTo>
                    <a:cubicBezTo>
                      <a:pt x="13899" y="3466"/>
                      <a:pt x="14197" y="3168"/>
                      <a:pt x="14197" y="2798"/>
                    </a:cubicBezTo>
                    <a:lnTo>
                      <a:pt x="14197" y="675"/>
                    </a:lnTo>
                    <a:cubicBezTo>
                      <a:pt x="14197" y="305"/>
                      <a:pt x="13899" y="1"/>
                      <a:pt x="135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4" name="Google Shape;1564;p26"/>
              <p:cNvSpPr/>
              <p:nvPr/>
            </p:nvSpPr>
            <p:spPr>
              <a:xfrm>
                <a:off x="623210" y="3853496"/>
                <a:ext cx="2167624" cy="135953"/>
              </a:xfrm>
              <a:custGeom>
                <a:avLst/>
                <a:gdLst/>
                <a:ahLst/>
                <a:cxnLst/>
                <a:rect l="l" t="t" r="r" b="b"/>
                <a:pathLst>
                  <a:path w="12468" h="782" extrusionOk="0">
                    <a:moveTo>
                      <a:pt x="1" y="0"/>
                    </a:moveTo>
                    <a:lnTo>
                      <a:pt x="1" y="782"/>
                    </a:lnTo>
                    <a:lnTo>
                      <a:pt x="12467" y="782"/>
                    </a:lnTo>
                    <a:lnTo>
                      <a:pt x="12467" y="0"/>
                    </a:lnTo>
                    <a:close/>
                  </a:path>
                </a:pathLst>
              </a:custGeom>
              <a:solidFill>
                <a:srgbClr val="5252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5" name="Google Shape;1565;p26"/>
              <p:cNvSpPr/>
              <p:nvPr/>
            </p:nvSpPr>
            <p:spPr>
              <a:xfrm>
                <a:off x="472823" y="3989276"/>
                <a:ext cx="2468393" cy="601704"/>
              </a:xfrm>
              <a:custGeom>
                <a:avLst/>
                <a:gdLst/>
                <a:ahLst/>
                <a:cxnLst/>
                <a:rect l="l" t="t" r="r" b="b"/>
                <a:pathLst>
                  <a:path w="14198" h="3461" extrusionOk="0">
                    <a:moveTo>
                      <a:pt x="669" y="1"/>
                    </a:moveTo>
                    <a:cubicBezTo>
                      <a:pt x="299" y="1"/>
                      <a:pt x="1" y="299"/>
                      <a:pt x="1" y="669"/>
                    </a:cubicBezTo>
                    <a:lnTo>
                      <a:pt x="1" y="2792"/>
                    </a:lnTo>
                    <a:cubicBezTo>
                      <a:pt x="1" y="3162"/>
                      <a:pt x="299" y="3460"/>
                      <a:pt x="669" y="3460"/>
                    </a:cubicBezTo>
                    <a:lnTo>
                      <a:pt x="13529" y="3460"/>
                    </a:lnTo>
                    <a:cubicBezTo>
                      <a:pt x="13899" y="3460"/>
                      <a:pt x="14197" y="3162"/>
                      <a:pt x="14197" y="2792"/>
                    </a:cubicBezTo>
                    <a:lnTo>
                      <a:pt x="14197" y="669"/>
                    </a:lnTo>
                    <a:cubicBezTo>
                      <a:pt x="14197" y="299"/>
                      <a:pt x="13899" y="1"/>
                      <a:pt x="135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6" name="Google Shape;1566;p26"/>
              <p:cNvSpPr/>
              <p:nvPr/>
            </p:nvSpPr>
            <p:spPr>
              <a:xfrm>
                <a:off x="892865" y="2284456"/>
                <a:ext cx="1628326" cy="229311"/>
              </a:xfrm>
              <a:custGeom>
                <a:avLst/>
                <a:gdLst/>
                <a:ahLst/>
                <a:cxnLst/>
                <a:rect l="l" t="t" r="r" b="b"/>
                <a:pathLst>
                  <a:path w="9366" h="1319" extrusionOk="0">
                    <a:moveTo>
                      <a:pt x="1" y="0"/>
                    </a:moveTo>
                    <a:lnTo>
                      <a:pt x="669" y="1319"/>
                    </a:lnTo>
                    <a:lnTo>
                      <a:pt x="8697" y="1319"/>
                    </a:lnTo>
                    <a:lnTo>
                      <a:pt x="93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7" name="Google Shape;1567;p26"/>
              <p:cNvSpPr/>
              <p:nvPr/>
            </p:nvSpPr>
            <p:spPr>
              <a:xfrm>
                <a:off x="752909" y="2167278"/>
                <a:ext cx="1908232" cy="117350"/>
              </a:xfrm>
              <a:custGeom>
                <a:avLst/>
                <a:gdLst/>
                <a:ahLst/>
                <a:cxnLst/>
                <a:rect l="l" t="t" r="r" b="b"/>
                <a:pathLst>
                  <a:path w="10976" h="675" extrusionOk="0">
                    <a:moveTo>
                      <a:pt x="334" y="0"/>
                    </a:moveTo>
                    <a:cubicBezTo>
                      <a:pt x="149" y="0"/>
                      <a:pt x="0" y="149"/>
                      <a:pt x="0" y="334"/>
                    </a:cubicBezTo>
                    <a:cubicBezTo>
                      <a:pt x="0" y="519"/>
                      <a:pt x="149" y="674"/>
                      <a:pt x="334" y="674"/>
                    </a:cubicBezTo>
                    <a:lnTo>
                      <a:pt x="10642" y="674"/>
                    </a:lnTo>
                    <a:cubicBezTo>
                      <a:pt x="10826" y="674"/>
                      <a:pt x="10976" y="519"/>
                      <a:pt x="10976" y="334"/>
                    </a:cubicBezTo>
                    <a:cubicBezTo>
                      <a:pt x="10976" y="149"/>
                      <a:pt x="10826" y="0"/>
                      <a:pt x="106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8" name="Google Shape;1568;p26"/>
              <p:cNvSpPr/>
              <p:nvPr/>
            </p:nvSpPr>
            <p:spPr>
              <a:xfrm>
                <a:off x="2625712" y="2513597"/>
                <a:ext cx="90405" cy="166029"/>
              </a:xfrm>
              <a:custGeom>
                <a:avLst/>
                <a:gdLst/>
                <a:ahLst/>
                <a:cxnLst/>
                <a:rect l="l" t="t" r="r" b="b"/>
                <a:pathLst>
                  <a:path w="520" h="955" extrusionOk="0">
                    <a:moveTo>
                      <a:pt x="1" y="1"/>
                    </a:moveTo>
                    <a:lnTo>
                      <a:pt x="1" y="693"/>
                    </a:lnTo>
                    <a:cubicBezTo>
                      <a:pt x="1" y="836"/>
                      <a:pt x="114" y="955"/>
                      <a:pt x="257" y="955"/>
                    </a:cubicBezTo>
                    <a:cubicBezTo>
                      <a:pt x="400" y="955"/>
                      <a:pt x="520" y="836"/>
                      <a:pt x="520" y="693"/>
                    </a:cubicBezTo>
                    <a:lnTo>
                      <a:pt x="52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9" name="Google Shape;1569;p26"/>
              <p:cNvSpPr/>
              <p:nvPr/>
            </p:nvSpPr>
            <p:spPr>
              <a:xfrm>
                <a:off x="2474282" y="2513597"/>
                <a:ext cx="90405" cy="166029"/>
              </a:xfrm>
              <a:custGeom>
                <a:avLst/>
                <a:gdLst/>
                <a:ahLst/>
                <a:cxnLst/>
                <a:rect l="l" t="t" r="r" b="b"/>
                <a:pathLst>
                  <a:path w="520" h="955" extrusionOk="0">
                    <a:moveTo>
                      <a:pt x="1" y="1"/>
                    </a:moveTo>
                    <a:lnTo>
                      <a:pt x="1" y="693"/>
                    </a:lnTo>
                    <a:cubicBezTo>
                      <a:pt x="1" y="836"/>
                      <a:pt x="120" y="955"/>
                      <a:pt x="263" y="955"/>
                    </a:cubicBezTo>
                    <a:cubicBezTo>
                      <a:pt x="407" y="955"/>
                      <a:pt x="520" y="836"/>
                      <a:pt x="520" y="693"/>
                    </a:cubicBezTo>
                    <a:lnTo>
                      <a:pt x="52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0" name="Google Shape;1570;p26"/>
              <p:cNvSpPr/>
              <p:nvPr/>
            </p:nvSpPr>
            <p:spPr>
              <a:xfrm>
                <a:off x="2324068" y="2513597"/>
                <a:ext cx="90231" cy="166029"/>
              </a:xfrm>
              <a:custGeom>
                <a:avLst/>
                <a:gdLst/>
                <a:ahLst/>
                <a:cxnLst/>
                <a:rect l="l" t="t" r="r" b="b"/>
                <a:pathLst>
                  <a:path w="519" h="955" extrusionOk="0">
                    <a:moveTo>
                      <a:pt x="0" y="1"/>
                    </a:moveTo>
                    <a:lnTo>
                      <a:pt x="0" y="693"/>
                    </a:lnTo>
                    <a:cubicBezTo>
                      <a:pt x="0" y="836"/>
                      <a:pt x="119" y="955"/>
                      <a:pt x="262" y="955"/>
                    </a:cubicBezTo>
                    <a:cubicBezTo>
                      <a:pt x="406" y="955"/>
                      <a:pt x="519" y="836"/>
                      <a:pt x="519" y="693"/>
                    </a:cubicBezTo>
                    <a:lnTo>
                      <a:pt x="51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" name="Google Shape;1571;p26"/>
              <p:cNvSpPr/>
              <p:nvPr/>
            </p:nvSpPr>
            <p:spPr>
              <a:xfrm>
                <a:off x="2625712" y="3250915"/>
                <a:ext cx="90405" cy="166029"/>
              </a:xfrm>
              <a:custGeom>
                <a:avLst/>
                <a:gdLst/>
                <a:ahLst/>
                <a:cxnLst/>
                <a:rect l="l" t="t" r="r" b="b"/>
                <a:pathLst>
                  <a:path w="520" h="955" extrusionOk="0">
                    <a:moveTo>
                      <a:pt x="1" y="1"/>
                    </a:moveTo>
                    <a:lnTo>
                      <a:pt x="1" y="698"/>
                    </a:lnTo>
                    <a:cubicBezTo>
                      <a:pt x="1" y="842"/>
                      <a:pt x="114" y="955"/>
                      <a:pt x="257" y="955"/>
                    </a:cubicBezTo>
                    <a:cubicBezTo>
                      <a:pt x="400" y="955"/>
                      <a:pt x="520" y="842"/>
                      <a:pt x="520" y="698"/>
                    </a:cubicBezTo>
                    <a:lnTo>
                      <a:pt x="52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" name="Google Shape;1572;p26"/>
              <p:cNvSpPr/>
              <p:nvPr/>
            </p:nvSpPr>
            <p:spPr>
              <a:xfrm>
                <a:off x="2474282" y="3250915"/>
                <a:ext cx="90405" cy="166029"/>
              </a:xfrm>
              <a:custGeom>
                <a:avLst/>
                <a:gdLst/>
                <a:ahLst/>
                <a:cxnLst/>
                <a:rect l="l" t="t" r="r" b="b"/>
                <a:pathLst>
                  <a:path w="520" h="955" extrusionOk="0">
                    <a:moveTo>
                      <a:pt x="1" y="1"/>
                    </a:moveTo>
                    <a:lnTo>
                      <a:pt x="1" y="698"/>
                    </a:lnTo>
                    <a:cubicBezTo>
                      <a:pt x="1" y="842"/>
                      <a:pt x="120" y="955"/>
                      <a:pt x="263" y="955"/>
                    </a:cubicBezTo>
                    <a:cubicBezTo>
                      <a:pt x="407" y="955"/>
                      <a:pt x="520" y="842"/>
                      <a:pt x="520" y="698"/>
                    </a:cubicBezTo>
                    <a:lnTo>
                      <a:pt x="52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" name="Google Shape;1573;p26"/>
              <p:cNvSpPr/>
              <p:nvPr/>
            </p:nvSpPr>
            <p:spPr>
              <a:xfrm>
                <a:off x="2324068" y="3250915"/>
                <a:ext cx="90231" cy="166029"/>
              </a:xfrm>
              <a:custGeom>
                <a:avLst/>
                <a:gdLst/>
                <a:ahLst/>
                <a:cxnLst/>
                <a:rect l="l" t="t" r="r" b="b"/>
                <a:pathLst>
                  <a:path w="519" h="955" extrusionOk="0">
                    <a:moveTo>
                      <a:pt x="0" y="1"/>
                    </a:moveTo>
                    <a:lnTo>
                      <a:pt x="0" y="698"/>
                    </a:lnTo>
                    <a:cubicBezTo>
                      <a:pt x="0" y="842"/>
                      <a:pt x="119" y="955"/>
                      <a:pt x="262" y="955"/>
                    </a:cubicBezTo>
                    <a:cubicBezTo>
                      <a:pt x="406" y="955"/>
                      <a:pt x="519" y="842"/>
                      <a:pt x="519" y="698"/>
                    </a:cubicBezTo>
                    <a:lnTo>
                      <a:pt x="51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" name="Google Shape;1574;p26"/>
              <p:cNvSpPr/>
              <p:nvPr/>
            </p:nvSpPr>
            <p:spPr>
              <a:xfrm>
                <a:off x="2625712" y="3989276"/>
                <a:ext cx="90405" cy="164986"/>
              </a:xfrm>
              <a:custGeom>
                <a:avLst/>
                <a:gdLst/>
                <a:ahLst/>
                <a:cxnLst/>
                <a:rect l="l" t="t" r="r" b="b"/>
                <a:pathLst>
                  <a:path w="520" h="949" extrusionOk="0">
                    <a:moveTo>
                      <a:pt x="1" y="1"/>
                    </a:moveTo>
                    <a:lnTo>
                      <a:pt x="1" y="692"/>
                    </a:lnTo>
                    <a:cubicBezTo>
                      <a:pt x="1" y="836"/>
                      <a:pt x="114" y="949"/>
                      <a:pt x="257" y="949"/>
                    </a:cubicBezTo>
                    <a:cubicBezTo>
                      <a:pt x="400" y="949"/>
                      <a:pt x="520" y="836"/>
                      <a:pt x="520" y="692"/>
                    </a:cubicBezTo>
                    <a:lnTo>
                      <a:pt x="52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" name="Google Shape;1575;p26"/>
              <p:cNvSpPr/>
              <p:nvPr/>
            </p:nvSpPr>
            <p:spPr>
              <a:xfrm>
                <a:off x="2474282" y="3989276"/>
                <a:ext cx="90405" cy="164986"/>
              </a:xfrm>
              <a:custGeom>
                <a:avLst/>
                <a:gdLst/>
                <a:ahLst/>
                <a:cxnLst/>
                <a:rect l="l" t="t" r="r" b="b"/>
                <a:pathLst>
                  <a:path w="520" h="949" extrusionOk="0">
                    <a:moveTo>
                      <a:pt x="1" y="1"/>
                    </a:moveTo>
                    <a:lnTo>
                      <a:pt x="1" y="692"/>
                    </a:lnTo>
                    <a:cubicBezTo>
                      <a:pt x="1" y="836"/>
                      <a:pt x="120" y="949"/>
                      <a:pt x="263" y="949"/>
                    </a:cubicBezTo>
                    <a:cubicBezTo>
                      <a:pt x="407" y="949"/>
                      <a:pt x="520" y="836"/>
                      <a:pt x="520" y="692"/>
                    </a:cubicBezTo>
                    <a:lnTo>
                      <a:pt x="52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" name="Google Shape;1576;p26"/>
              <p:cNvSpPr/>
              <p:nvPr/>
            </p:nvSpPr>
            <p:spPr>
              <a:xfrm>
                <a:off x="2324068" y="3989276"/>
                <a:ext cx="90231" cy="164986"/>
              </a:xfrm>
              <a:custGeom>
                <a:avLst/>
                <a:gdLst/>
                <a:ahLst/>
                <a:cxnLst/>
                <a:rect l="l" t="t" r="r" b="b"/>
                <a:pathLst>
                  <a:path w="519" h="949" extrusionOk="0">
                    <a:moveTo>
                      <a:pt x="0" y="1"/>
                    </a:moveTo>
                    <a:lnTo>
                      <a:pt x="0" y="692"/>
                    </a:lnTo>
                    <a:cubicBezTo>
                      <a:pt x="0" y="836"/>
                      <a:pt x="119" y="949"/>
                      <a:pt x="262" y="949"/>
                    </a:cubicBezTo>
                    <a:cubicBezTo>
                      <a:pt x="406" y="949"/>
                      <a:pt x="519" y="836"/>
                      <a:pt x="519" y="692"/>
                    </a:cubicBezTo>
                    <a:lnTo>
                      <a:pt x="51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" name="Google Shape;1577;p26"/>
              <p:cNvSpPr/>
              <p:nvPr/>
            </p:nvSpPr>
            <p:spPr>
              <a:xfrm>
                <a:off x="638858" y="2589398"/>
                <a:ext cx="1143966" cy="451147"/>
              </a:xfrm>
              <a:custGeom>
                <a:avLst/>
                <a:gdLst/>
                <a:ahLst/>
                <a:cxnLst/>
                <a:rect l="l" t="t" r="r" b="b"/>
                <a:pathLst>
                  <a:path w="6580" h="2595" extrusionOk="0">
                    <a:moveTo>
                      <a:pt x="0" y="0"/>
                    </a:moveTo>
                    <a:lnTo>
                      <a:pt x="0" y="2595"/>
                    </a:lnTo>
                    <a:lnTo>
                      <a:pt x="6579" y="2595"/>
                    </a:lnTo>
                    <a:lnTo>
                      <a:pt x="657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" name="Google Shape;1578;p26"/>
              <p:cNvSpPr/>
              <p:nvPr/>
            </p:nvSpPr>
            <p:spPr>
              <a:xfrm>
                <a:off x="638858" y="3326716"/>
                <a:ext cx="1143966" cy="452190"/>
              </a:xfrm>
              <a:custGeom>
                <a:avLst/>
                <a:gdLst/>
                <a:ahLst/>
                <a:cxnLst/>
                <a:rect l="l" t="t" r="r" b="b"/>
                <a:pathLst>
                  <a:path w="6580" h="2601" extrusionOk="0">
                    <a:moveTo>
                      <a:pt x="0" y="0"/>
                    </a:moveTo>
                    <a:lnTo>
                      <a:pt x="0" y="2601"/>
                    </a:lnTo>
                    <a:lnTo>
                      <a:pt x="6579" y="2601"/>
                    </a:lnTo>
                    <a:lnTo>
                      <a:pt x="657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1579;p26"/>
              <p:cNvSpPr/>
              <p:nvPr/>
            </p:nvSpPr>
            <p:spPr>
              <a:xfrm>
                <a:off x="638858" y="4063860"/>
                <a:ext cx="1143966" cy="452364"/>
              </a:xfrm>
              <a:custGeom>
                <a:avLst/>
                <a:gdLst/>
                <a:ahLst/>
                <a:cxnLst/>
                <a:rect l="l" t="t" r="r" b="b"/>
                <a:pathLst>
                  <a:path w="6580" h="2602" extrusionOk="0">
                    <a:moveTo>
                      <a:pt x="0" y="1"/>
                    </a:moveTo>
                    <a:lnTo>
                      <a:pt x="0" y="2602"/>
                    </a:lnTo>
                    <a:lnTo>
                      <a:pt x="6579" y="2602"/>
                    </a:lnTo>
                    <a:lnTo>
                      <a:pt x="657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" name="Google Shape;1580;p26"/>
              <p:cNvSpPr/>
              <p:nvPr/>
            </p:nvSpPr>
            <p:spPr>
              <a:xfrm>
                <a:off x="683365" y="2649378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1" y="1"/>
                    </a:moveTo>
                    <a:lnTo>
                      <a:pt x="1" y="520"/>
                    </a:lnTo>
                    <a:lnTo>
                      <a:pt x="520" y="520"/>
                    </a:lnTo>
                    <a:lnTo>
                      <a:pt x="52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" name="Google Shape;1581;p26"/>
              <p:cNvSpPr/>
              <p:nvPr/>
            </p:nvSpPr>
            <p:spPr>
              <a:xfrm>
                <a:off x="803675" y="2649378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1" y="1"/>
                    </a:moveTo>
                    <a:lnTo>
                      <a:pt x="1" y="520"/>
                    </a:lnTo>
                    <a:lnTo>
                      <a:pt x="520" y="520"/>
                    </a:lnTo>
                    <a:lnTo>
                      <a:pt x="52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26"/>
              <p:cNvSpPr/>
              <p:nvPr/>
            </p:nvSpPr>
            <p:spPr>
              <a:xfrm>
                <a:off x="923985" y="2649378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1" y="1"/>
                    </a:moveTo>
                    <a:lnTo>
                      <a:pt x="1" y="520"/>
                    </a:lnTo>
                    <a:lnTo>
                      <a:pt x="519" y="520"/>
                    </a:lnTo>
                    <a:lnTo>
                      <a:pt x="51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26"/>
              <p:cNvSpPr/>
              <p:nvPr/>
            </p:nvSpPr>
            <p:spPr>
              <a:xfrm>
                <a:off x="1044296" y="2649378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0" y="1"/>
                    </a:moveTo>
                    <a:lnTo>
                      <a:pt x="0" y="520"/>
                    </a:lnTo>
                    <a:lnTo>
                      <a:pt x="519" y="520"/>
                    </a:lnTo>
                    <a:lnTo>
                      <a:pt x="51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26"/>
              <p:cNvSpPr/>
              <p:nvPr/>
            </p:nvSpPr>
            <p:spPr>
              <a:xfrm>
                <a:off x="1165649" y="2649378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0" y="1"/>
                    </a:moveTo>
                    <a:lnTo>
                      <a:pt x="0" y="520"/>
                    </a:lnTo>
                    <a:lnTo>
                      <a:pt x="519" y="520"/>
                    </a:lnTo>
                    <a:lnTo>
                      <a:pt x="51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26"/>
              <p:cNvSpPr/>
              <p:nvPr/>
            </p:nvSpPr>
            <p:spPr>
              <a:xfrm>
                <a:off x="1285959" y="2649378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0" y="1"/>
                    </a:moveTo>
                    <a:lnTo>
                      <a:pt x="0" y="520"/>
                    </a:lnTo>
                    <a:lnTo>
                      <a:pt x="519" y="520"/>
                    </a:lnTo>
                    <a:lnTo>
                      <a:pt x="51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26"/>
              <p:cNvSpPr/>
              <p:nvPr/>
            </p:nvSpPr>
            <p:spPr>
              <a:xfrm>
                <a:off x="1406269" y="2649378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0" y="1"/>
                    </a:moveTo>
                    <a:lnTo>
                      <a:pt x="0" y="520"/>
                    </a:lnTo>
                    <a:lnTo>
                      <a:pt x="519" y="520"/>
                    </a:lnTo>
                    <a:lnTo>
                      <a:pt x="51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26"/>
              <p:cNvSpPr/>
              <p:nvPr/>
            </p:nvSpPr>
            <p:spPr>
              <a:xfrm>
                <a:off x="1526579" y="2649378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0" y="1"/>
                    </a:moveTo>
                    <a:lnTo>
                      <a:pt x="0" y="520"/>
                    </a:lnTo>
                    <a:lnTo>
                      <a:pt x="519" y="520"/>
                    </a:lnTo>
                    <a:lnTo>
                      <a:pt x="51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" name="Google Shape;1588;p26"/>
              <p:cNvSpPr/>
              <p:nvPr/>
            </p:nvSpPr>
            <p:spPr>
              <a:xfrm>
                <a:off x="1646715" y="2649378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1" y="1"/>
                    </a:moveTo>
                    <a:lnTo>
                      <a:pt x="1" y="520"/>
                    </a:lnTo>
                    <a:lnTo>
                      <a:pt x="520" y="520"/>
                    </a:lnTo>
                    <a:lnTo>
                      <a:pt x="52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" name="Google Shape;1589;p26"/>
              <p:cNvSpPr/>
              <p:nvPr/>
            </p:nvSpPr>
            <p:spPr>
              <a:xfrm>
                <a:off x="683365" y="2769685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1" y="1"/>
                    </a:moveTo>
                    <a:lnTo>
                      <a:pt x="1" y="520"/>
                    </a:lnTo>
                    <a:lnTo>
                      <a:pt x="520" y="520"/>
                    </a:lnTo>
                    <a:lnTo>
                      <a:pt x="52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26"/>
              <p:cNvSpPr/>
              <p:nvPr/>
            </p:nvSpPr>
            <p:spPr>
              <a:xfrm>
                <a:off x="803675" y="2769685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1" y="1"/>
                    </a:moveTo>
                    <a:lnTo>
                      <a:pt x="1" y="520"/>
                    </a:lnTo>
                    <a:lnTo>
                      <a:pt x="520" y="520"/>
                    </a:lnTo>
                    <a:lnTo>
                      <a:pt x="52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" name="Google Shape;1591;p26"/>
              <p:cNvSpPr/>
              <p:nvPr/>
            </p:nvSpPr>
            <p:spPr>
              <a:xfrm>
                <a:off x="923985" y="2769685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1" y="1"/>
                    </a:moveTo>
                    <a:lnTo>
                      <a:pt x="1" y="520"/>
                    </a:lnTo>
                    <a:lnTo>
                      <a:pt x="519" y="520"/>
                    </a:lnTo>
                    <a:lnTo>
                      <a:pt x="51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26"/>
              <p:cNvSpPr/>
              <p:nvPr/>
            </p:nvSpPr>
            <p:spPr>
              <a:xfrm>
                <a:off x="1044296" y="2769685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0" y="1"/>
                    </a:moveTo>
                    <a:lnTo>
                      <a:pt x="0" y="520"/>
                    </a:lnTo>
                    <a:lnTo>
                      <a:pt x="519" y="520"/>
                    </a:lnTo>
                    <a:lnTo>
                      <a:pt x="51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26"/>
              <p:cNvSpPr/>
              <p:nvPr/>
            </p:nvSpPr>
            <p:spPr>
              <a:xfrm>
                <a:off x="1165649" y="2769685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0" y="1"/>
                    </a:moveTo>
                    <a:lnTo>
                      <a:pt x="0" y="520"/>
                    </a:lnTo>
                    <a:lnTo>
                      <a:pt x="519" y="520"/>
                    </a:lnTo>
                    <a:lnTo>
                      <a:pt x="51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26"/>
              <p:cNvSpPr/>
              <p:nvPr/>
            </p:nvSpPr>
            <p:spPr>
              <a:xfrm>
                <a:off x="1285959" y="2769685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0" y="1"/>
                    </a:moveTo>
                    <a:lnTo>
                      <a:pt x="0" y="520"/>
                    </a:lnTo>
                    <a:lnTo>
                      <a:pt x="519" y="520"/>
                    </a:lnTo>
                    <a:lnTo>
                      <a:pt x="51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26"/>
              <p:cNvSpPr/>
              <p:nvPr/>
            </p:nvSpPr>
            <p:spPr>
              <a:xfrm>
                <a:off x="1406269" y="2769685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0" y="1"/>
                    </a:moveTo>
                    <a:lnTo>
                      <a:pt x="0" y="520"/>
                    </a:lnTo>
                    <a:lnTo>
                      <a:pt x="519" y="520"/>
                    </a:lnTo>
                    <a:lnTo>
                      <a:pt x="51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26"/>
              <p:cNvSpPr/>
              <p:nvPr/>
            </p:nvSpPr>
            <p:spPr>
              <a:xfrm>
                <a:off x="1526579" y="2769685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0" y="1"/>
                    </a:moveTo>
                    <a:lnTo>
                      <a:pt x="0" y="520"/>
                    </a:lnTo>
                    <a:lnTo>
                      <a:pt x="519" y="520"/>
                    </a:lnTo>
                    <a:lnTo>
                      <a:pt x="51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26"/>
              <p:cNvSpPr/>
              <p:nvPr/>
            </p:nvSpPr>
            <p:spPr>
              <a:xfrm>
                <a:off x="1646715" y="2769685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1" y="1"/>
                    </a:moveTo>
                    <a:lnTo>
                      <a:pt x="1" y="520"/>
                    </a:lnTo>
                    <a:lnTo>
                      <a:pt x="520" y="520"/>
                    </a:lnTo>
                    <a:lnTo>
                      <a:pt x="52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" name="Google Shape;1598;p26"/>
              <p:cNvSpPr/>
              <p:nvPr/>
            </p:nvSpPr>
            <p:spPr>
              <a:xfrm>
                <a:off x="683365" y="2889993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1" y="1"/>
                    </a:moveTo>
                    <a:lnTo>
                      <a:pt x="1" y="520"/>
                    </a:lnTo>
                    <a:lnTo>
                      <a:pt x="520" y="520"/>
                    </a:lnTo>
                    <a:lnTo>
                      <a:pt x="52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" name="Google Shape;1599;p26"/>
              <p:cNvSpPr/>
              <p:nvPr/>
            </p:nvSpPr>
            <p:spPr>
              <a:xfrm>
                <a:off x="803675" y="2889993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1" y="1"/>
                    </a:moveTo>
                    <a:lnTo>
                      <a:pt x="1" y="520"/>
                    </a:lnTo>
                    <a:lnTo>
                      <a:pt x="520" y="520"/>
                    </a:lnTo>
                    <a:lnTo>
                      <a:pt x="52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26"/>
              <p:cNvSpPr/>
              <p:nvPr/>
            </p:nvSpPr>
            <p:spPr>
              <a:xfrm>
                <a:off x="923985" y="2889993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1" y="1"/>
                    </a:moveTo>
                    <a:lnTo>
                      <a:pt x="1" y="520"/>
                    </a:lnTo>
                    <a:lnTo>
                      <a:pt x="519" y="520"/>
                    </a:lnTo>
                    <a:lnTo>
                      <a:pt x="51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26"/>
              <p:cNvSpPr/>
              <p:nvPr/>
            </p:nvSpPr>
            <p:spPr>
              <a:xfrm>
                <a:off x="1044296" y="2889993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0" y="1"/>
                    </a:moveTo>
                    <a:lnTo>
                      <a:pt x="0" y="520"/>
                    </a:lnTo>
                    <a:lnTo>
                      <a:pt x="519" y="520"/>
                    </a:lnTo>
                    <a:lnTo>
                      <a:pt x="51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26"/>
              <p:cNvSpPr/>
              <p:nvPr/>
            </p:nvSpPr>
            <p:spPr>
              <a:xfrm>
                <a:off x="1165649" y="2889993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0" y="1"/>
                    </a:moveTo>
                    <a:lnTo>
                      <a:pt x="0" y="520"/>
                    </a:lnTo>
                    <a:lnTo>
                      <a:pt x="519" y="520"/>
                    </a:lnTo>
                    <a:lnTo>
                      <a:pt x="51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26"/>
              <p:cNvSpPr/>
              <p:nvPr/>
            </p:nvSpPr>
            <p:spPr>
              <a:xfrm>
                <a:off x="683365" y="3372266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263" y="0"/>
                    </a:moveTo>
                    <a:cubicBezTo>
                      <a:pt x="120" y="0"/>
                      <a:pt x="1" y="114"/>
                      <a:pt x="1" y="257"/>
                    </a:cubicBezTo>
                    <a:cubicBezTo>
                      <a:pt x="1" y="400"/>
                      <a:pt x="120" y="519"/>
                      <a:pt x="263" y="519"/>
                    </a:cubicBezTo>
                    <a:cubicBezTo>
                      <a:pt x="406" y="519"/>
                      <a:pt x="520" y="400"/>
                      <a:pt x="520" y="257"/>
                    </a:cubicBezTo>
                    <a:cubicBezTo>
                      <a:pt x="520" y="114"/>
                      <a:pt x="406" y="0"/>
                      <a:pt x="2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1604;p26"/>
              <p:cNvSpPr/>
              <p:nvPr/>
            </p:nvSpPr>
            <p:spPr>
              <a:xfrm>
                <a:off x="803675" y="3372266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263" y="0"/>
                    </a:moveTo>
                    <a:cubicBezTo>
                      <a:pt x="120" y="0"/>
                      <a:pt x="1" y="114"/>
                      <a:pt x="1" y="257"/>
                    </a:cubicBezTo>
                    <a:cubicBezTo>
                      <a:pt x="1" y="400"/>
                      <a:pt x="120" y="519"/>
                      <a:pt x="263" y="519"/>
                    </a:cubicBezTo>
                    <a:cubicBezTo>
                      <a:pt x="406" y="519"/>
                      <a:pt x="520" y="400"/>
                      <a:pt x="520" y="257"/>
                    </a:cubicBezTo>
                    <a:cubicBezTo>
                      <a:pt x="520" y="114"/>
                      <a:pt x="406" y="0"/>
                      <a:pt x="2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" name="Google Shape;1605;p26"/>
              <p:cNvSpPr/>
              <p:nvPr/>
            </p:nvSpPr>
            <p:spPr>
              <a:xfrm>
                <a:off x="923985" y="3372266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263" y="0"/>
                    </a:moveTo>
                    <a:cubicBezTo>
                      <a:pt x="120" y="0"/>
                      <a:pt x="1" y="114"/>
                      <a:pt x="1" y="257"/>
                    </a:cubicBezTo>
                    <a:cubicBezTo>
                      <a:pt x="1" y="400"/>
                      <a:pt x="120" y="519"/>
                      <a:pt x="263" y="519"/>
                    </a:cubicBezTo>
                    <a:cubicBezTo>
                      <a:pt x="406" y="519"/>
                      <a:pt x="519" y="400"/>
                      <a:pt x="519" y="257"/>
                    </a:cubicBezTo>
                    <a:cubicBezTo>
                      <a:pt x="519" y="114"/>
                      <a:pt x="406" y="0"/>
                      <a:pt x="2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26"/>
              <p:cNvSpPr/>
              <p:nvPr/>
            </p:nvSpPr>
            <p:spPr>
              <a:xfrm>
                <a:off x="1044296" y="3372266"/>
                <a:ext cx="91448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0" extrusionOk="0">
                    <a:moveTo>
                      <a:pt x="263" y="0"/>
                    </a:moveTo>
                    <a:cubicBezTo>
                      <a:pt x="120" y="0"/>
                      <a:pt x="0" y="114"/>
                      <a:pt x="0" y="257"/>
                    </a:cubicBezTo>
                    <a:cubicBezTo>
                      <a:pt x="0" y="400"/>
                      <a:pt x="120" y="519"/>
                      <a:pt x="263" y="519"/>
                    </a:cubicBezTo>
                    <a:cubicBezTo>
                      <a:pt x="406" y="519"/>
                      <a:pt x="525" y="400"/>
                      <a:pt x="525" y="257"/>
                    </a:cubicBezTo>
                    <a:cubicBezTo>
                      <a:pt x="525" y="114"/>
                      <a:pt x="406" y="0"/>
                      <a:pt x="2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26"/>
              <p:cNvSpPr/>
              <p:nvPr/>
            </p:nvSpPr>
            <p:spPr>
              <a:xfrm>
                <a:off x="1165649" y="3372266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257" y="0"/>
                    </a:moveTo>
                    <a:cubicBezTo>
                      <a:pt x="114" y="0"/>
                      <a:pt x="0" y="114"/>
                      <a:pt x="0" y="257"/>
                    </a:cubicBezTo>
                    <a:cubicBezTo>
                      <a:pt x="0" y="400"/>
                      <a:pt x="114" y="519"/>
                      <a:pt x="257" y="519"/>
                    </a:cubicBezTo>
                    <a:cubicBezTo>
                      <a:pt x="400" y="519"/>
                      <a:pt x="519" y="400"/>
                      <a:pt x="519" y="257"/>
                    </a:cubicBezTo>
                    <a:cubicBezTo>
                      <a:pt x="519" y="114"/>
                      <a:pt x="400" y="0"/>
                      <a:pt x="2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26"/>
              <p:cNvSpPr/>
              <p:nvPr/>
            </p:nvSpPr>
            <p:spPr>
              <a:xfrm>
                <a:off x="1285959" y="3372266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257" y="0"/>
                    </a:moveTo>
                    <a:cubicBezTo>
                      <a:pt x="114" y="0"/>
                      <a:pt x="0" y="114"/>
                      <a:pt x="0" y="257"/>
                    </a:cubicBezTo>
                    <a:cubicBezTo>
                      <a:pt x="0" y="400"/>
                      <a:pt x="114" y="519"/>
                      <a:pt x="257" y="519"/>
                    </a:cubicBezTo>
                    <a:cubicBezTo>
                      <a:pt x="400" y="519"/>
                      <a:pt x="519" y="400"/>
                      <a:pt x="519" y="257"/>
                    </a:cubicBezTo>
                    <a:cubicBezTo>
                      <a:pt x="519" y="114"/>
                      <a:pt x="400" y="0"/>
                      <a:pt x="2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26"/>
              <p:cNvSpPr/>
              <p:nvPr/>
            </p:nvSpPr>
            <p:spPr>
              <a:xfrm>
                <a:off x="1406269" y="3372266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257" y="0"/>
                    </a:moveTo>
                    <a:cubicBezTo>
                      <a:pt x="113" y="0"/>
                      <a:pt x="0" y="114"/>
                      <a:pt x="0" y="257"/>
                    </a:cubicBezTo>
                    <a:cubicBezTo>
                      <a:pt x="0" y="400"/>
                      <a:pt x="113" y="519"/>
                      <a:pt x="257" y="519"/>
                    </a:cubicBezTo>
                    <a:cubicBezTo>
                      <a:pt x="400" y="519"/>
                      <a:pt x="519" y="400"/>
                      <a:pt x="519" y="257"/>
                    </a:cubicBezTo>
                    <a:cubicBezTo>
                      <a:pt x="519" y="114"/>
                      <a:pt x="400" y="0"/>
                      <a:pt x="2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26"/>
              <p:cNvSpPr/>
              <p:nvPr/>
            </p:nvSpPr>
            <p:spPr>
              <a:xfrm>
                <a:off x="1526579" y="3372266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257" y="0"/>
                    </a:moveTo>
                    <a:cubicBezTo>
                      <a:pt x="113" y="0"/>
                      <a:pt x="0" y="114"/>
                      <a:pt x="0" y="257"/>
                    </a:cubicBezTo>
                    <a:cubicBezTo>
                      <a:pt x="0" y="400"/>
                      <a:pt x="113" y="519"/>
                      <a:pt x="257" y="519"/>
                    </a:cubicBezTo>
                    <a:cubicBezTo>
                      <a:pt x="406" y="519"/>
                      <a:pt x="519" y="400"/>
                      <a:pt x="519" y="257"/>
                    </a:cubicBezTo>
                    <a:cubicBezTo>
                      <a:pt x="519" y="114"/>
                      <a:pt x="406" y="0"/>
                      <a:pt x="2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26"/>
              <p:cNvSpPr/>
              <p:nvPr/>
            </p:nvSpPr>
            <p:spPr>
              <a:xfrm>
                <a:off x="1646715" y="3372266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263" y="0"/>
                    </a:moveTo>
                    <a:cubicBezTo>
                      <a:pt x="120" y="0"/>
                      <a:pt x="1" y="114"/>
                      <a:pt x="1" y="257"/>
                    </a:cubicBezTo>
                    <a:cubicBezTo>
                      <a:pt x="1" y="400"/>
                      <a:pt x="120" y="519"/>
                      <a:pt x="263" y="519"/>
                    </a:cubicBezTo>
                    <a:cubicBezTo>
                      <a:pt x="407" y="519"/>
                      <a:pt x="520" y="400"/>
                      <a:pt x="520" y="257"/>
                    </a:cubicBezTo>
                    <a:cubicBezTo>
                      <a:pt x="520" y="114"/>
                      <a:pt x="407" y="0"/>
                      <a:pt x="2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26"/>
              <p:cNvSpPr/>
              <p:nvPr/>
            </p:nvSpPr>
            <p:spPr>
              <a:xfrm>
                <a:off x="683365" y="3507003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263" y="1"/>
                    </a:moveTo>
                    <a:cubicBezTo>
                      <a:pt x="120" y="1"/>
                      <a:pt x="1" y="120"/>
                      <a:pt x="1" y="263"/>
                    </a:cubicBezTo>
                    <a:cubicBezTo>
                      <a:pt x="1" y="406"/>
                      <a:pt x="120" y="520"/>
                      <a:pt x="263" y="520"/>
                    </a:cubicBezTo>
                    <a:cubicBezTo>
                      <a:pt x="406" y="520"/>
                      <a:pt x="520" y="406"/>
                      <a:pt x="520" y="263"/>
                    </a:cubicBezTo>
                    <a:cubicBezTo>
                      <a:pt x="520" y="120"/>
                      <a:pt x="406" y="1"/>
                      <a:pt x="2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26"/>
              <p:cNvSpPr/>
              <p:nvPr/>
            </p:nvSpPr>
            <p:spPr>
              <a:xfrm>
                <a:off x="803675" y="3507003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263" y="1"/>
                    </a:moveTo>
                    <a:cubicBezTo>
                      <a:pt x="120" y="1"/>
                      <a:pt x="1" y="120"/>
                      <a:pt x="1" y="263"/>
                    </a:cubicBezTo>
                    <a:cubicBezTo>
                      <a:pt x="1" y="406"/>
                      <a:pt x="120" y="520"/>
                      <a:pt x="263" y="520"/>
                    </a:cubicBezTo>
                    <a:cubicBezTo>
                      <a:pt x="406" y="520"/>
                      <a:pt x="520" y="406"/>
                      <a:pt x="520" y="263"/>
                    </a:cubicBezTo>
                    <a:cubicBezTo>
                      <a:pt x="520" y="120"/>
                      <a:pt x="406" y="1"/>
                      <a:pt x="2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26"/>
              <p:cNvSpPr/>
              <p:nvPr/>
            </p:nvSpPr>
            <p:spPr>
              <a:xfrm>
                <a:off x="923985" y="3507003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263" y="1"/>
                    </a:moveTo>
                    <a:cubicBezTo>
                      <a:pt x="120" y="1"/>
                      <a:pt x="1" y="120"/>
                      <a:pt x="1" y="263"/>
                    </a:cubicBezTo>
                    <a:cubicBezTo>
                      <a:pt x="1" y="406"/>
                      <a:pt x="120" y="520"/>
                      <a:pt x="263" y="520"/>
                    </a:cubicBezTo>
                    <a:cubicBezTo>
                      <a:pt x="406" y="520"/>
                      <a:pt x="519" y="406"/>
                      <a:pt x="519" y="263"/>
                    </a:cubicBezTo>
                    <a:cubicBezTo>
                      <a:pt x="519" y="120"/>
                      <a:pt x="406" y="1"/>
                      <a:pt x="2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26"/>
              <p:cNvSpPr/>
              <p:nvPr/>
            </p:nvSpPr>
            <p:spPr>
              <a:xfrm>
                <a:off x="1044296" y="3507003"/>
                <a:ext cx="91448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0" extrusionOk="0">
                    <a:moveTo>
                      <a:pt x="263" y="1"/>
                    </a:moveTo>
                    <a:cubicBezTo>
                      <a:pt x="120" y="1"/>
                      <a:pt x="0" y="120"/>
                      <a:pt x="0" y="263"/>
                    </a:cubicBezTo>
                    <a:cubicBezTo>
                      <a:pt x="0" y="406"/>
                      <a:pt x="120" y="520"/>
                      <a:pt x="263" y="520"/>
                    </a:cubicBezTo>
                    <a:cubicBezTo>
                      <a:pt x="406" y="520"/>
                      <a:pt x="525" y="406"/>
                      <a:pt x="525" y="263"/>
                    </a:cubicBezTo>
                    <a:cubicBezTo>
                      <a:pt x="525" y="120"/>
                      <a:pt x="406" y="1"/>
                      <a:pt x="2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26"/>
              <p:cNvSpPr/>
              <p:nvPr/>
            </p:nvSpPr>
            <p:spPr>
              <a:xfrm>
                <a:off x="1165649" y="3507003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257" y="1"/>
                    </a:moveTo>
                    <a:cubicBezTo>
                      <a:pt x="114" y="1"/>
                      <a:pt x="0" y="120"/>
                      <a:pt x="0" y="263"/>
                    </a:cubicBezTo>
                    <a:cubicBezTo>
                      <a:pt x="0" y="406"/>
                      <a:pt x="114" y="520"/>
                      <a:pt x="257" y="520"/>
                    </a:cubicBezTo>
                    <a:cubicBezTo>
                      <a:pt x="400" y="520"/>
                      <a:pt x="519" y="406"/>
                      <a:pt x="519" y="263"/>
                    </a:cubicBezTo>
                    <a:cubicBezTo>
                      <a:pt x="519" y="120"/>
                      <a:pt x="400" y="1"/>
                      <a:pt x="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26"/>
              <p:cNvSpPr/>
              <p:nvPr/>
            </p:nvSpPr>
            <p:spPr>
              <a:xfrm>
                <a:off x="1285959" y="3507003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257" y="1"/>
                    </a:moveTo>
                    <a:cubicBezTo>
                      <a:pt x="114" y="1"/>
                      <a:pt x="0" y="120"/>
                      <a:pt x="0" y="263"/>
                    </a:cubicBezTo>
                    <a:cubicBezTo>
                      <a:pt x="0" y="406"/>
                      <a:pt x="114" y="520"/>
                      <a:pt x="257" y="520"/>
                    </a:cubicBezTo>
                    <a:cubicBezTo>
                      <a:pt x="400" y="520"/>
                      <a:pt x="519" y="406"/>
                      <a:pt x="519" y="263"/>
                    </a:cubicBezTo>
                    <a:cubicBezTo>
                      <a:pt x="519" y="120"/>
                      <a:pt x="400" y="1"/>
                      <a:pt x="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26"/>
              <p:cNvSpPr/>
              <p:nvPr/>
            </p:nvSpPr>
            <p:spPr>
              <a:xfrm>
                <a:off x="1406269" y="3507003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257" y="1"/>
                    </a:moveTo>
                    <a:cubicBezTo>
                      <a:pt x="113" y="1"/>
                      <a:pt x="0" y="120"/>
                      <a:pt x="0" y="263"/>
                    </a:cubicBezTo>
                    <a:cubicBezTo>
                      <a:pt x="0" y="406"/>
                      <a:pt x="113" y="520"/>
                      <a:pt x="257" y="520"/>
                    </a:cubicBezTo>
                    <a:cubicBezTo>
                      <a:pt x="400" y="520"/>
                      <a:pt x="519" y="406"/>
                      <a:pt x="519" y="263"/>
                    </a:cubicBezTo>
                    <a:cubicBezTo>
                      <a:pt x="519" y="120"/>
                      <a:pt x="400" y="1"/>
                      <a:pt x="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26"/>
              <p:cNvSpPr/>
              <p:nvPr/>
            </p:nvSpPr>
            <p:spPr>
              <a:xfrm>
                <a:off x="1526579" y="3507003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257" y="1"/>
                    </a:moveTo>
                    <a:cubicBezTo>
                      <a:pt x="113" y="1"/>
                      <a:pt x="0" y="120"/>
                      <a:pt x="0" y="263"/>
                    </a:cubicBezTo>
                    <a:cubicBezTo>
                      <a:pt x="0" y="406"/>
                      <a:pt x="113" y="520"/>
                      <a:pt x="257" y="520"/>
                    </a:cubicBezTo>
                    <a:cubicBezTo>
                      <a:pt x="406" y="520"/>
                      <a:pt x="519" y="406"/>
                      <a:pt x="519" y="263"/>
                    </a:cubicBezTo>
                    <a:cubicBezTo>
                      <a:pt x="519" y="120"/>
                      <a:pt x="406" y="1"/>
                      <a:pt x="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26"/>
              <p:cNvSpPr/>
              <p:nvPr/>
            </p:nvSpPr>
            <p:spPr>
              <a:xfrm>
                <a:off x="1646715" y="3507003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263" y="1"/>
                    </a:moveTo>
                    <a:cubicBezTo>
                      <a:pt x="120" y="1"/>
                      <a:pt x="1" y="120"/>
                      <a:pt x="1" y="263"/>
                    </a:cubicBezTo>
                    <a:cubicBezTo>
                      <a:pt x="1" y="406"/>
                      <a:pt x="120" y="520"/>
                      <a:pt x="263" y="520"/>
                    </a:cubicBezTo>
                    <a:cubicBezTo>
                      <a:pt x="407" y="520"/>
                      <a:pt x="520" y="406"/>
                      <a:pt x="520" y="263"/>
                    </a:cubicBezTo>
                    <a:cubicBezTo>
                      <a:pt x="520" y="120"/>
                      <a:pt x="407" y="1"/>
                      <a:pt x="2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26"/>
              <p:cNvSpPr/>
              <p:nvPr/>
            </p:nvSpPr>
            <p:spPr>
              <a:xfrm>
                <a:off x="683365" y="3642958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263" y="0"/>
                    </a:moveTo>
                    <a:cubicBezTo>
                      <a:pt x="120" y="0"/>
                      <a:pt x="1" y="114"/>
                      <a:pt x="1" y="257"/>
                    </a:cubicBezTo>
                    <a:cubicBezTo>
                      <a:pt x="1" y="400"/>
                      <a:pt x="120" y="519"/>
                      <a:pt x="263" y="519"/>
                    </a:cubicBezTo>
                    <a:cubicBezTo>
                      <a:pt x="406" y="519"/>
                      <a:pt x="520" y="400"/>
                      <a:pt x="520" y="257"/>
                    </a:cubicBezTo>
                    <a:cubicBezTo>
                      <a:pt x="520" y="114"/>
                      <a:pt x="406" y="0"/>
                      <a:pt x="2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" name="Google Shape;1622;p26"/>
              <p:cNvSpPr/>
              <p:nvPr/>
            </p:nvSpPr>
            <p:spPr>
              <a:xfrm>
                <a:off x="803675" y="3642958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263" y="0"/>
                    </a:moveTo>
                    <a:cubicBezTo>
                      <a:pt x="120" y="0"/>
                      <a:pt x="1" y="114"/>
                      <a:pt x="1" y="257"/>
                    </a:cubicBezTo>
                    <a:cubicBezTo>
                      <a:pt x="1" y="400"/>
                      <a:pt x="120" y="519"/>
                      <a:pt x="263" y="519"/>
                    </a:cubicBezTo>
                    <a:cubicBezTo>
                      <a:pt x="406" y="519"/>
                      <a:pt x="520" y="400"/>
                      <a:pt x="520" y="257"/>
                    </a:cubicBezTo>
                    <a:cubicBezTo>
                      <a:pt x="520" y="114"/>
                      <a:pt x="406" y="0"/>
                      <a:pt x="2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" name="Google Shape;1623;p26"/>
              <p:cNvSpPr/>
              <p:nvPr/>
            </p:nvSpPr>
            <p:spPr>
              <a:xfrm>
                <a:off x="923985" y="3642958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263" y="0"/>
                    </a:moveTo>
                    <a:cubicBezTo>
                      <a:pt x="120" y="0"/>
                      <a:pt x="1" y="114"/>
                      <a:pt x="1" y="257"/>
                    </a:cubicBezTo>
                    <a:cubicBezTo>
                      <a:pt x="1" y="400"/>
                      <a:pt x="120" y="519"/>
                      <a:pt x="263" y="519"/>
                    </a:cubicBezTo>
                    <a:cubicBezTo>
                      <a:pt x="406" y="519"/>
                      <a:pt x="519" y="400"/>
                      <a:pt x="519" y="257"/>
                    </a:cubicBezTo>
                    <a:cubicBezTo>
                      <a:pt x="519" y="114"/>
                      <a:pt x="406" y="0"/>
                      <a:pt x="2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26"/>
              <p:cNvSpPr/>
              <p:nvPr/>
            </p:nvSpPr>
            <p:spPr>
              <a:xfrm>
                <a:off x="1044296" y="3642958"/>
                <a:ext cx="91448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0" extrusionOk="0">
                    <a:moveTo>
                      <a:pt x="263" y="0"/>
                    </a:moveTo>
                    <a:cubicBezTo>
                      <a:pt x="120" y="0"/>
                      <a:pt x="0" y="114"/>
                      <a:pt x="0" y="257"/>
                    </a:cubicBezTo>
                    <a:cubicBezTo>
                      <a:pt x="0" y="400"/>
                      <a:pt x="120" y="519"/>
                      <a:pt x="263" y="519"/>
                    </a:cubicBezTo>
                    <a:cubicBezTo>
                      <a:pt x="406" y="519"/>
                      <a:pt x="525" y="400"/>
                      <a:pt x="525" y="257"/>
                    </a:cubicBezTo>
                    <a:cubicBezTo>
                      <a:pt x="525" y="114"/>
                      <a:pt x="406" y="0"/>
                      <a:pt x="2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26"/>
              <p:cNvSpPr/>
              <p:nvPr/>
            </p:nvSpPr>
            <p:spPr>
              <a:xfrm>
                <a:off x="1165649" y="3642958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257" y="0"/>
                    </a:moveTo>
                    <a:cubicBezTo>
                      <a:pt x="114" y="0"/>
                      <a:pt x="0" y="114"/>
                      <a:pt x="0" y="257"/>
                    </a:cubicBezTo>
                    <a:cubicBezTo>
                      <a:pt x="0" y="400"/>
                      <a:pt x="114" y="519"/>
                      <a:pt x="257" y="519"/>
                    </a:cubicBezTo>
                    <a:cubicBezTo>
                      <a:pt x="400" y="519"/>
                      <a:pt x="519" y="400"/>
                      <a:pt x="519" y="257"/>
                    </a:cubicBezTo>
                    <a:cubicBezTo>
                      <a:pt x="519" y="114"/>
                      <a:pt x="400" y="0"/>
                      <a:pt x="2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26"/>
              <p:cNvSpPr/>
              <p:nvPr/>
            </p:nvSpPr>
            <p:spPr>
              <a:xfrm>
                <a:off x="1285959" y="3642958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257" y="0"/>
                    </a:moveTo>
                    <a:cubicBezTo>
                      <a:pt x="114" y="0"/>
                      <a:pt x="0" y="114"/>
                      <a:pt x="0" y="257"/>
                    </a:cubicBezTo>
                    <a:cubicBezTo>
                      <a:pt x="0" y="400"/>
                      <a:pt x="114" y="519"/>
                      <a:pt x="257" y="519"/>
                    </a:cubicBezTo>
                    <a:cubicBezTo>
                      <a:pt x="400" y="519"/>
                      <a:pt x="519" y="400"/>
                      <a:pt x="519" y="257"/>
                    </a:cubicBezTo>
                    <a:cubicBezTo>
                      <a:pt x="519" y="114"/>
                      <a:pt x="400" y="0"/>
                      <a:pt x="2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26"/>
              <p:cNvSpPr/>
              <p:nvPr/>
            </p:nvSpPr>
            <p:spPr>
              <a:xfrm>
                <a:off x="1406269" y="3642958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257" y="0"/>
                    </a:moveTo>
                    <a:cubicBezTo>
                      <a:pt x="113" y="0"/>
                      <a:pt x="0" y="114"/>
                      <a:pt x="0" y="257"/>
                    </a:cubicBezTo>
                    <a:cubicBezTo>
                      <a:pt x="0" y="400"/>
                      <a:pt x="113" y="519"/>
                      <a:pt x="257" y="519"/>
                    </a:cubicBezTo>
                    <a:cubicBezTo>
                      <a:pt x="400" y="519"/>
                      <a:pt x="519" y="400"/>
                      <a:pt x="519" y="257"/>
                    </a:cubicBezTo>
                    <a:cubicBezTo>
                      <a:pt x="519" y="114"/>
                      <a:pt x="400" y="0"/>
                      <a:pt x="2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26"/>
              <p:cNvSpPr/>
              <p:nvPr/>
            </p:nvSpPr>
            <p:spPr>
              <a:xfrm>
                <a:off x="683365" y="4120015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263" y="0"/>
                    </a:moveTo>
                    <a:lnTo>
                      <a:pt x="1" y="519"/>
                    </a:lnTo>
                    <a:lnTo>
                      <a:pt x="520" y="519"/>
                    </a:lnTo>
                    <a:lnTo>
                      <a:pt x="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26"/>
              <p:cNvSpPr/>
              <p:nvPr/>
            </p:nvSpPr>
            <p:spPr>
              <a:xfrm>
                <a:off x="803675" y="4120015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263" y="0"/>
                    </a:moveTo>
                    <a:lnTo>
                      <a:pt x="1" y="519"/>
                    </a:lnTo>
                    <a:lnTo>
                      <a:pt x="520" y="519"/>
                    </a:lnTo>
                    <a:lnTo>
                      <a:pt x="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26"/>
              <p:cNvSpPr/>
              <p:nvPr/>
            </p:nvSpPr>
            <p:spPr>
              <a:xfrm>
                <a:off x="923985" y="4120015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263" y="0"/>
                    </a:moveTo>
                    <a:lnTo>
                      <a:pt x="1" y="519"/>
                    </a:lnTo>
                    <a:lnTo>
                      <a:pt x="519" y="519"/>
                    </a:lnTo>
                    <a:lnTo>
                      <a:pt x="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26"/>
              <p:cNvSpPr/>
              <p:nvPr/>
            </p:nvSpPr>
            <p:spPr>
              <a:xfrm>
                <a:off x="1044296" y="4120015"/>
                <a:ext cx="91448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0" extrusionOk="0">
                    <a:moveTo>
                      <a:pt x="263" y="0"/>
                    </a:moveTo>
                    <a:lnTo>
                      <a:pt x="0" y="519"/>
                    </a:lnTo>
                    <a:lnTo>
                      <a:pt x="525" y="519"/>
                    </a:lnTo>
                    <a:lnTo>
                      <a:pt x="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26"/>
              <p:cNvSpPr/>
              <p:nvPr/>
            </p:nvSpPr>
            <p:spPr>
              <a:xfrm>
                <a:off x="1165649" y="4120015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257" y="0"/>
                    </a:moveTo>
                    <a:lnTo>
                      <a:pt x="0" y="519"/>
                    </a:lnTo>
                    <a:lnTo>
                      <a:pt x="519" y="519"/>
                    </a:lnTo>
                    <a:lnTo>
                      <a:pt x="25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26"/>
              <p:cNvSpPr/>
              <p:nvPr/>
            </p:nvSpPr>
            <p:spPr>
              <a:xfrm>
                <a:off x="1285959" y="4120015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257" y="0"/>
                    </a:moveTo>
                    <a:lnTo>
                      <a:pt x="0" y="519"/>
                    </a:lnTo>
                    <a:lnTo>
                      <a:pt x="519" y="519"/>
                    </a:lnTo>
                    <a:lnTo>
                      <a:pt x="25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26"/>
              <p:cNvSpPr/>
              <p:nvPr/>
            </p:nvSpPr>
            <p:spPr>
              <a:xfrm>
                <a:off x="1406269" y="4120015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257" y="0"/>
                    </a:moveTo>
                    <a:lnTo>
                      <a:pt x="0" y="519"/>
                    </a:lnTo>
                    <a:lnTo>
                      <a:pt x="519" y="519"/>
                    </a:lnTo>
                    <a:lnTo>
                      <a:pt x="25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26"/>
              <p:cNvSpPr/>
              <p:nvPr/>
            </p:nvSpPr>
            <p:spPr>
              <a:xfrm>
                <a:off x="1526579" y="4120015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257" y="0"/>
                    </a:moveTo>
                    <a:lnTo>
                      <a:pt x="0" y="519"/>
                    </a:lnTo>
                    <a:lnTo>
                      <a:pt x="519" y="519"/>
                    </a:lnTo>
                    <a:lnTo>
                      <a:pt x="25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26"/>
              <p:cNvSpPr/>
              <p:nvPr/>
            </p:nvSpPr>
            <p:spPr>
              <a:xfrm>
                <a:off x="1646715" y="4120015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263" y="0"/>
                    </a:moveTo>
                    <a:lnTo>
                      <a:pt x="1" y="519"/>
                    </a:lnTo>
                    <a:lnTo>
                      <a:pt x="520" y="519"/>
                    </a:lnTo>
                    <a:lnTo>
                      <a:pt x="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26"/>
              <p:cNvSpPr/>
              <p:nvPr/>
            </p:nvSpPr>
            <p:spPr>
              <a:xfrm>
                <a:off x="683365" y="4240149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263" y="1"/>
                    </a:moveTo>
                    <a:lnTo>
                      <a:pt x="1" y="520"/>
                    </a:lnTo>
                    <a:lnTo>
                      <a:pt x="520" y="520"/>
                    </a:lnTo>
                    <a:lnTo>
                      <a:pt x="26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26"/>
              <p:cNvSpPr/>
              <p:nvPr/>
            </p:nvSpPr>
            <p:spPr>
              <a:xfrm>
                <a:off x="803675" y="4240149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263" y="1"/>
                    </a:moveTo>
                    <a:lnTo>
                      <a:pt x="1" y="520"/>
                    </a:lnTo>
                    <a:lnTo>
                      <a:pt x="520" y="520"/>
                    </a:lnTo>
                    <a:lnTo>
                      <a:pt x="26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26"/>
              <p:cNvSpPr/>
              <p:nvPr/>
            </p:nvSpPr>
            <p:spPr>
              <a:xfrm>
                <a:off x="923985" y="4240149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263" y="1"/>
                    </a:moveTo>
                    <a:lnTo>
                      <a:pt x="1" y="520"/>
                    </a:lnTo>
                    <a:lnTo>
                      <a:pt x="519" y="520"/>
                    </a:lnTo>
                    <a:lnTo>
                      <a:pt x="26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" name="Google Shape;1640;p26"/>
              <p:cNvSpPr/>
              <p:nvPr/>
            </p:nvSpPr>
            <p:spPr>
              <a:xfrm>
                <a:off x="1044296" y="4240149"/>
                <a:ext cx="91448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0" extrusionOk="0">
                    <a:moveTo>
                      <a:pt x="263" y="1"/>
                    </a:moveTo>
                    <a:lnTo>
                      <a:pt x="0" y="520"/>
                    </a:lnTo>
                    <a:lnTo>
                      <a:pt x="525" y="520"/>
                    </a:lnTo>
                    <a:lnTo>
                      <a:pt x="26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" name="Google Shape;1641;p26"/>
              <p:cNvSpPr/>
              <p:nvPr/>
            </p:nvSpPr>
            <p:spPr>
              <a:xfrm>
                <a:off x="1165649" y="4240149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257" y="1"/>
                    </a:moveTo>
                    <a:lnTo>
                      <a:pt x="0" y="520"/>
                    </a:lnTo>
                    <a:lnTo>
                      <a:pt x="519" y="520"/>
                    </a:lnTo>
                    <a:lnTo>
                      <a:pt x="25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" name="Google Shape;1642;p26"/>
              <p:cNvSpPr/>
              <p:nvPr/>
            </p:nvSpPr>
            <p:spPr>
              <a:xfrm>
                <a:off x="1285959" y="4240149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257" y="1"/>
                    </a:moveTo>
                    <a:lnTo>
                      <a:pt x="0" y="520"/>
                    </a:lnTo>
                    <a:lnTo>
                      <a:pt x="519" y="520"/>
                    </a:lnTo>
                    <a:lnTo>
                      <a:pt x="25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" name="Google Shape;1643;p26"/>
              <p:cNvSpPr/>
              <p:nvPr/>
            </p:nvSpPr>
            <p:spPr>
              <a:xfrm>
                <a:off x="1406269" y="4240149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257" y="1"/>
                    </a:moveTo>
                    <a:lnTo>
                      <a:pt x="0" y="520"/>
                    </a:lnTo>
                    <a:lnTo>
                      <a:pt x="519" y="520"/>
                    </a:lnTo>
                    <a:lnTo>
                      <a:pt x="25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" name="Google Shape;1644;p26"/>
              <p:cNvSpPr/>
              <p:nvPr/>
            </p:nvSpPr>
            <p:spPr>
              <a:xfrm>
                <a:off x="1526579" y="4240149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257" y="1"/>
                    </a:moveTo>
                    <a:lnTo>
                      <a:pt x="0" y="520"/>
                    </a:lnTo>
                    <a:lnTo>
                      <a:pt x="519" y="520"/>
                    </a:lnTo>
                    <a:lnTo>
                      <a:pt x="25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" name="Google Shape;1645;p26"/>
              <p:cNvSpPr/>
              <p:nvPr/>
            </p:nvSpPr>
            <p:spPr>
              <a:xfrm>
                <a:off x="1646715" y="4240149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263" y="1"/>
                    </a:moveTo>
                    <a:lnTo>
                      <a:pt x="1" y="520"/>
                    </a:lnTo>
                    <a:lnTo>
                      <a:pt x="520" y="520"/>
                    </a:lnTo>
                    <a:lnTo>
                      <a:pt x="26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" name="Google Shape;1646;p26"/>
              <p:cNvSpPr/>
              <p:nvPr/>
            </p:nvSpPr>
            <p:spPr>
              <a:xfrm>
                <a:off x="683365" y="4360456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263" y="1"/>
                    </a:moveTo>
                    <a:lnTo>
                      <a:pt x="1" y="520"/>
                    </a:lnTo>
                    <a:lnTo>
                      <a:pt x="520" y="520"/>
                    </a:lnTo>
                    <a:lnTo>
                      <a:pt x="26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" name="Google Shape;1647;p26"/>
              <p:cNvSpPr/>
              <p:nvPr/>
            </p:nvSpPr>
            <p:spPr>
              <a:xfrm>
                <a:off x="803675" y="4360456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263" y="1"/>
                    </a:moveTo>
                    <a:lnTo>
                      <a:pt x="1" y="520"/>
                    </a:lnTo>
                    <a:lnTo>
                      <a:pt x="520" y="520"/>
                    </a:lnTo>
                    <a:lnTo>
                      <a:pt x="26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" name="Google Shape;1648;p26"/>
              <p:cNvSpPr/>
              <p:nvPr/>
            </p:nvSpPr>
            <p:spPr>
              <a:xfrm>
                <a:off x="1195540" y="1733903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1" y="1"/>
                    </a:moveTo>
                    <a:lnTo>
                      <a:pt x="1" y="520"/>
                    </a:lnTo>
                    <a:lnTo>
                      <a:pt x="520" y="520"/>
                    </a:lnTo>
                    <a:lnTo>
                      <a:pt x="52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" name="Google Shape;1649;p26"/>
              <p:cNvSpPr/>
              <p:nvPr/>
            </p:nvSpPr>
            <p:spPr>
              <a:xfrm>
                <a:off x="1556315" y="1804753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263" y="0"/>
                    </a:moveTo>
                    <a:cubicBezTo>
                      <a:pt x="120" y="0"/>
                      <a:pt x="1" y="114"/>
                      <a:pt x="1" y="257"/>
                    </a:cubicBezTo>
                    <a:cubicBezTo>
                      <a:pt x="1" y="400"/>
                      <a:pt x="120" y="519"/>
                      <a:pt x="263" y="519"/>
                    </a:cubicBezTo>
                    <a:cubicBezTo>
                      <a:pt x="407" y="519"/>
                      <a:pt x="520" y="400"/>
                      <a:pt x="520" y="257"/>
                    </a:cubicBezTo>
                    <a:cubicBezTo>
                      <a:pt x="520" y="114"/>
                      <a:pt x="407" y="0"/>
                      <a:pt x="2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" name="Google Shape;1650;p26"/>
              <p:cNvSpPr/>
              <p:nvPr/>
            </p:nvSpPr>
            <p:spPr>
              <a:xfrm>
                <a:off x="1782815" y="1953390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263" y="0"/>
                    </a:moveTo>
                    <a:lnTo>
                      <a:pt x="1" y="519"/>
                    </a:lnTo>
                    <a:lnTo>
                      <a:pt x="520" y="519"/>
                    </a:lnTo>
                    <a:lnTo>
                      <a:pt x="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" name="Google Shape;1651;p26"/>
              <p:cNvSpPr/>
              <p:nvPr/>
            </p:nvSpPr>
            <p:spPr>
              <a:xfrm>
                <a:off x="1180078" y="1955066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263" y="0"/>
                    </a:moveTo>
                    <a:cubicBezTo>
                      <a:pt x="120" y="0"/>
                      <a:pt x="1" y="114"/>
                      <a:pt x="1" y="257"/>
                    </a:cubicBezTo>
                    <a:cubicBezTo>
                      <a:pt x="1" y="400"/>
                      <a:pt x="120" y="519"/>
                      <a:pt x="263" y="519"/>
                    </a:cubicBezTo>
                    <a:cubicBezTo>
                      <a:pt x="407" y="519"/>
                      <a:pt x="520" y="400"/>
                      <a:pt x="520" y="257"/>
                    </a:cubicBezTo>
                    <a:cubicBezTo>
                      <a:pt x="520" y="114"/>
                      <a:pt x="407" y="0"/>
                      <a:pt x="2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1652;p26"/>
              <p:cNvSpPr/>
              <p:nvPr/>
            </p:nvSpPr>
            <p:spPr>
              <a:xfrm>
                <a:off x="1526565" y="1550278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1" y="1"/>
                    </a:moveTo>
                    <a:lnTo>
                      <a:pt x="1" y="520"/>
                    </a:lnTo>
                    <a:lnTo>
                      <a:pt x="520" y="520"/>
                    </a:lnTo>
                    <a:lnTo>
                      <a:pt x="52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1653;p26"/>
              <p:cNvSpPr/>
              <p:nvPr/>
            </p:nvSpPr>
            <p:spPr>
              <a:xfrm>
                <a:off x="1824215" y="1804753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263" y="0"/>
                    </a:moveTo>
                    <a:cubicBezTo>
                      <a:pt x="120" y="0"/>
                      <a:pt x="1" y="114"/>
                      <a:pt x="1" y="257"/>
                    </a:cubicBezTo>
                    <a:cubicBezTo>
                      <a:pt x="1" y="400"/>
                      <a:pt x="120" y="519"/>
                      <a:pt x="263" y="519"/>
                    </a:cubicBezTo>
                    <a:cubicBezTo>
                      <a:pt x="407" y="519"/>
                      <a:pt x="520" y="400"/>
                      <a:pt x="520" y="257"/>
                    </a:cubicBezTo>
                    <a:cubicBezTo>
                      <a:pt x="520" y="114"/>
                      <a:pt x="407" y="0"/>
                      <a:pt x="2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26"/>
              <p:cNvSpPr/>
              <p:nvPr/>
            </p:nvSpPr>
            <p:spPr>
              <a:xfrm>
                <a:off x="1406240" y="1972015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263" y="0"/>
                    </a:moveTo>
                    <a:lnTo>
                      <a:pt x="1" y="519"/>
                    </a:lnTo>
                    <a:lnTo>
                      <a:pt x="520" y="519"/>
                    </a:lnTo>
                    <a:lnTo>
                      <a:pt x="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26"/>
              <p:cNvSpPr/>
              <p:nvPr/>
            </p:nvSpPr>
            <p:spPr>
              <a:xfrm>
                <a:off x="953890" y="1834753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1" y="1"/>
                    </a:moveTo>
                    <a:lnTo>
                      <a:pt x="1" y="520"/>
                    </a:lnTo>
                    <a:lnTo>
                      <a:pt x="520" y="520"/>
                    </a:lnTo>
                    <a:lnTo>
                      <a:pt x="52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26"/>
              <p:cNvSpPr/>
              <p:nvPr/>
            </p:nvSpPr>
            <p:spPr>
              <a:xfrm>
                <a:off x="1014390" y="1502228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263" y="0"/>
                    </a:moveTo>
                    <a:cubicBezTo>
                      <a:pt x="120" y="0"/>
                      <a:pt x="1" y="114"/>
                      <a:pt x="1" y="257"/>
                    </a:cubicBezTo>
                    <a:cubicBezTo>
                      <a:pt x="1" y="400"/>
                      <a:pt x="120" y="519"/>
                      <a:pt x="263" y="519"/>
                    </a:cubicBezTo>
                    <a:cubicBezTo>
                      <a:pt x="407" y="519"/>
                      <a:pt x="520" y="400"/>
                      <a:pt x="520" y="257"/>
                    </a:cubicBezTo>
                    <a:cubicBezTo>
                      <a:pt x="520" y="114"/>
                      <a:pt x="407" y="0"/>
                      <a:pt x="2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26"/>
              <p:cNvSpPr/>
              <p:nvPr/>
            </p:nvSpPr>
            <p:spPr>
              <a:xfrm>
                <a:off x="2068865" y="1938153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1" y="1"/>
                    </a:moveTo>
                    <a:lnTo>
                      <a:pt x="1" y="520"/>
                    </a:lnTo>
                    <a:lnTo>
                      <a:pt x="520" y="520"/>
                    </a:lnTo>
                    <a:lnTo>
                      <a:pt x="52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1658;p26"/>
              <p:cNvSpPr/>
              <p:nvPr/>
            </p:nvSpPr>
            <p:spPr>
              <a:xfrm>
                <a:off x="1725365" y="1526341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263" y="0"/>
                    </a:moveTo>
                    <a:cubicBezTo>
                      <a:pt x="120" y="0"/>
                      <a:pt x="1" y="114"/>
                      <a:pt x="1" y="257"/>
                    </a:cubicBezTo>
                    <a:cubicBezTo>
                      <a:pt x="1" y="400"/>
                      <a:pt x="120" y="519"/>
                      <a:pt x="263" y="519"/>
                    </a:cubicBezTo>
                    <a:cubicBezTo>
                      <a:pt x="407" y="519"/>
                      <a:pt x="520" y="400"/>
                      <a:pt x="520" y="257"/>
                    </a:cubicBezTo>
                    <a:cubicBezTo>
                      <a:pt x="520" y="114"/>
                      <a:pt x="407" y="0"/>
                      <a:pt x="2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" name="Google Shape;1659;p26"/>
              <p:cNvSpPr/>
              <p:nvPr/>
            </p:nvSpPr>
            <p:spPr>
              <a:xfrm>
                <a:off x="2104290" y="1593690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263" y="0"/>
                    </a:moveTo>
                    <a:lnTo>
                      <a:pt x="1" y="519"/>
                    </a:lnTo>
                    <a:lnTo>
                      <a:pt x="520" y="519"/>
                    </a:lnTo>
                    <a:lnTo>
                      <a:pt x="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26"/>
              <p:cNvSpPr/>
              <p:nvPr/>
            </p:nvSpPr>
            <p:spPr>
              <a:xfrm>
                <a:off x="1346440" y="1593690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263" y="0"/>
                    </a:moveTo>
                    <a:lnTo>
                      <a:pt x="1" y="519"/>
                    </a:lnTo>
                    <a:lnTo>
                      <a:pt x="520" y="519"/>
                    </a:lnTo>
                    <a:lnTo>
                      <a:pt x="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26"/>
              <p:cNvSpPr/>
              <p:nvPr/>
            </p:nvSpPr>
            <p:spPr>
              <a:xfrm>
                <a:off x="953890" y="2007903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263" y="0"/>
                    </a:moveTo>
                    <a:lnTo>
                      <a:pt x="1" y="519"/>
                    </a:lnTo>
                    <a:lnTo>
                      <a:pt x="520" y="519"/>
                    </a:lnTo>
                    <a:lnTo>
                      <a:pt x="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26"/>
              <p:cNvSpPr/>
              <p:nvPr/>
            </p:nvSpPr>
            <p:spPr>
              <a:xfrm>
                <a:off x="2297165" y="1804740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263" y="0"/>
                    </a:moveTo>
                    <a:lnTo>
                      <a:pt x="1" y="519"/>
                    </a:lnTo>
                    <a:lnTo>
                      <a:pt x="520" y="519"/>
                    </a:lnTo>
                    <a:lnTo>
                      <a:pt x="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26"/>
              <p:cNvSpPr/>
              <p:nvPr/>
            </p:nvSpPr>
            <p:spPr>
              <a:xfrm>
                <a:off x="1873215" y="1640678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1" y="1"/>
                    </a:moveTo>
                    <a:lnTo>
                      <a:pt x="1" y="520"/>
                    </a:lnTo>
                    <a:lnTo>
                      <a:pt x="520" y="520"/>
                    </a:lnTo>
                    <a:lnTo>
                      <a:pt x="52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" name="Google Shape;1664;p26"/>
              <p:cNvSpPr/>
              <p:nvPr/>
            </p:nvSpPr>
            <p:spPr>
              <a:xfrm>
                <a:off x="1662453" y="2032553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1" y="1"/>
                    </a:moveTo>
                    <a:lnTo>
                      <a:pt x="1" y="520"/>
                    </a:lnTo>
                    <a:lnTo>
                      <a:pt x="520" y="520"/>
                    </a:lnTo>
                    <a:lnTo>
                      <a:pt x="52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" name="Google Shape;1665;p26"/>
              <p:cNvSpPr/>
              <p:nvPr/>
            </p:nvSpPr>
            <p:spPr>
              <a:xfrm>
                <a:off x="2265015" y="2044590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263" y="0"/>
                    </a:moveTo>
                    <a:lnTo>
                      <a:pt x="1" y="519"/>
                    </a:lnTo>
                    <a:lnTo>
                      <a:pt x="520" y="519"/>
                    </a:lnTo>
                    <a:lnTo>
                      <a:pt x="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26"/>
              <p:cNvSpPr/>
              <p:nvPr/>
            </p:nvSpPr>
            <p:spPr>
              <a:xfrm>
                <a:off x="2354915" y="1924678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263" y="0"/>
                    </a:moveTo>
                    <a:cubicBezTo>
                      <a:pt x="120" y="0"/>
                      <a:pt x="1" y="114"/>
                      <a:pt x="1" y="257"/>
                    </a:cubicBezTo>
                    <a:cubicBezTo>
                      <a:pt x="1" y="400"/>
                      <a:pt x="120" y="519"/>
                      <a:pt x="263" y="519"/>
                    </a:cubicBezTo>
                    <a:cubicBezTo>
                      <a:pt x="407" y="519"/>
                      <a:pt x="520" y="400"/>
                      <a:pt x="520" y="257"/>
                    </a:cubicBezTo>
                    <a:cubicBezTo>
                      <a:pt x="520" y="114"/>
                      <a:pt x="407" y="0"/>
                      <a:pt x="2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26"/>
              <p:cNvSpPr/>
              <p:nvPr/>
            </p:nvSpPr>
            <p:spPr>
              <a:xfrm>
                <a:off x="2013890" y="2052716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263" y="0"/>
                    </a:moveTo>
                    <a:cubicBezTo>
                      <a:pt x="120" y="0"/>
                      <a:pt x="1" y="114"/>
                      <a:pt x="1" y="257"/>
                    </a:cubicBezTo>
                    <a:cubicBezTo>
                      <a:pt x="1" y="400"/>
                      <a:pt x="120" y="519"/>
                      <a:pt x="263" y="519"/>
                    </a:cubicBezTo>
                    <a:cubicBezTo>
                      <a:pt x="407" y="519"/>
                      <a:pt x="520" y="400"/>
                      <a:pt x="520" y="257"/>
                    </a:cubicBezTo>
                    <a:cubicBezTo>
                      <a:pt x="520" y="114"/>
                      <a:pt x="407" y="0"/>
                      <a:pt x="2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" name="Google Shape;1668;p26"/>
              <p:cNvSpPr/>
              <p:nvPr/>
            </p:nvSpPr>
            <p:spPr>
              <a:xfrm>
                <a:off x="2104290" y="1733903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263" y="0"/>
                    </a:moveTo>
                    <a:cubicBezTo>
                      <a:pt x="120" y="0"/>
                      <a:pt x="1" y="114"/>
                      <a:pt x="1" y="257"/>
                    </a:cubicBezTo>
                    <a:cubicBezTo>
                      <a:pt x="1" y="400"/>
                      <a:pt x="120" y="519"/>
                      <a:pt x="263" y="519"/>
                    </a:cubicBezTo>
                    <a:cubicBezTo>
                      <a:pt x="407" y="519"/>
                      <a:pt x="520" y="400"/>
                      <a:pt x="520" y="257"/>
                    </a:cubicBezTo>
                    <a:cubicBezTo>
                      <a:pt x="520" y="114"/>
                      <a:pt x="407" y="0"/>
                      <a:pt x="2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" name="Google Shape;1669;p26"/>
              <p:cNvSpPr/>
              <p:nvPr/>
            </p:nvSpPr>
            <p:spPr>
              <a:xfrm>
                <a:off x="2335365" y="1593703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1" y="1"/>
                    </a:moveTo>
                    <a:lnTo>
                      <a:pt x="1" y="520"/>
                    </a:lnTo>
                    <a:lnTo>
                      <a:pt x="520" y="520"/>
                    </a:lnTo>
                    <a:lnTo>
                      <a:pt x="52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1670;p26"/>
              <p:cNvSpPr/>
              <p:nvPr/>
            </p:nvSpPr>
            <p:spPr>
              <a:xfrm>
                <a:off x="1014390" y="1593690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263" y="0"/>
                    </a:moveTo>
                    <a:lnTo>
                      <a:pt x="1" y="519"/>
                    </a:lnTo>
                    <a:lnTo>
                      <a:pt x="520" y="519"/>
                    </a:lnTo>
                    <a:lnTo>
                      <a:pt x="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" name="Google Shape;1671;p26"/>
              <p:cNvSpPr/>
              <p:nvPr/>
            </p:nvSpPr>
            <p:spPr>
              <a:xfrm>
                <a:off x="1074715" y="1766866"/>
                <a:ext cx="90405" cy="90403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0" extrusionOk="0">
                    <a:moveTo>
                      <a:pt x="263" y="0"/>
                    </a:moveTo>
                    <a:cubicBezTo>
                      <a:pt x="120" y="0"/>
                      <a:pt x="1" y="114"/>
                      <a:pt x="1" y="257"/>
                    </a:cubicBezTo>
                    <a:cubicBezTo>
                      <a:pt x="1" y="400"/>
                      <a:pt x="120" y="519"/>
                      <a:pt x="263" y="519"/>
                    </a:cubicBezTo>
                    <a:cubicBezTo>
                      <a:pt x="407" y="519"/>
                      <a:pt x="520" y="400"/>
                      <a:pt x="520" y="257"/>
                    </a:cubicBezTo>
                    <a:cubicBezTo>
                      <a:pt x="520" y="114"/>
                      <a:pt x="407" y="0"/>
                      <a:pt x="2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72" name="Google Shape;1672;p26"/>
            <p:cNvGrpSpPr/>
            <p:nvPr/>
          </p:nvGrpSpPr>
          <p:grpSpPr>
            <a:xfrm>
              <a:off x="3426250" y="1637625"/>
              <a:ext cx="664500" cy="664500"/>
              <a:chOff x="3314113" y="1637625"/>
              <a:chExt cx="664500" cy="664500"/>
            </a:xfrm>
          </p:grpSpPr>
          <p:sp>
            <p:nvSpPr>
              <p:cNvPr id="1552" name="Google Shape;1552;p26"/>
              <p:cNvSpPr/>
              <p:nvPr/>
            </p:nvSpPr>
            <p:spPr>
              <a:xfrm>
                <a:off x="3314113" y="1637625"/>
                <a:ext cx="664500" cy="6645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1676;p26"/>
              <p:cNvSpPr/>
              <p:nvPr/>
            </p:nvSpPr>
            <p:spPr>
              <a:xfrm>
                <a:off x="3489463" y="1813341"/>
                <a:ext cx="313799" cy="313067"/>
              </a:xfrm>
              <a:custGeom>
                <a:avLst/>
                <a:gdLst/>
                <a:ahLst/>
                <a:cxnLst/>
                <a:rect l="l" t="t" r="r" b="b"/>
                <a:pathLst>
                  <a:path w="3002" h="2995" extrusionOk="0">
                    <a:moveTo>
                      <a:pt x="1" y="0"/>
                    </a:moveTo>
                    <a:lnTo>
                      <a:pt x="1" y="2994"/>
                    </a:lnTo>
                    <a:lnTo>
                      <a:pt x="3001" y="2994"/>
                    </a:lnTo>
                    <a:lnTo>
                      <a:pt x="300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78" name="Google Shape;1678;p26"/>
            <p:cNvGrpSpPr/>
            <p:nvPr/>
          </p:nvGrpSpPr>
          <p:grpSpPr>
            <a:xfrm>
              <a:off x="3426250" y="2735300"/>
              <a:ext cx="664500" cy="664500"/>
              <a:chOff x="3314113" y="2848475"/>
              <a:chExt cx="664500" cy="664500"/>
            </a:xfrm>
          </p:grpSpPr>
          <p:sp>
            <p:nvSpPr>
              <p:cNvPr id="1555" name="Google Shape;1555;p26"/>
              <p:cNvSpPr/>
              <p:nvPr/>
            </p:nvSpPr>
            <p:spPr>
              <a:xfrm>
                <a:off x="3314113" y="2848475"/>
                <a:ext cx="664500" cy="6645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" name="Google Shape;1679;p26"/>
              <p:cNvSpPr/>
              <p:nvPr/>
            </p:nvSpPr>
            <p:spPr>
              <a:xfrm>
                <a:off x="3489777" y="3024191"/>
                <a:ext cx="313172" cy="313067"/>
              </a:xfrm>
              <a:custGeom>
                <a:avLst/>
                <a:gdLst/>
                <a:ahLst/>
                <a:cxnLst/>
                <a:rect l="l" t="t" r="r" b="b"/>
                <a:pathLst>
                  <a:path w="2996" h="2995" extrusionOk="0">
                    <a:moveTo>
                      <a:pt x="1498" y="0"/>
                    </a:moveTo>
                    <a:cubicBezTo>
                      <a:pt x="669" y="0"/>
                      <a:pt x="1" y="668"/>
                      <a:pt x="1" y="1497"/>
                    </a:cubicBezTo>
                    <a:cubicBezTo>
                      <a:pt x="1" y="2326"/>
                      <a:pt x="669" y="2994"/>
                      <a:pt x="1498" y="2994"/>
                    </a:cubicBezTo>
                    <a:cubicBezTo>
                      <a:pt x="2327" y="2994"/>
                      <a:pt x="2995" y="2326"/>
                      <a:pt x="2995" y="1497"/>
                    </a:cubicBezTo>
                    <a:cubicBezTo>
                      <a:pt x="2995" y="668"/>
                      <a:pt x="2327" y="0"/>
                      <a:pt x="14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83" name="Google Shape;1683;p26"/>
            <p:cNvGrpSpPr/>
            <p:nvPr/>
          </p:nvGrpSpPr>
          <p:grpSpPr>
            <a:xfrm>
              <a:off x="3426250" y="3832975"/>
              <a:ext cx="664500" cy="664500"/>
              <a:chOff x="3314113" y="3832975"/>
              <a:chExt cx="664500" cy="664500"/>
            </a:xfrm>
          </p:grpSpPr>
          <p:sp>
            <p:nvSpPr>
              <p:cNvPr id="1558" name="Google Shape;1558;p26"/>
              <p:cNvSpPr/>
              <p:nvPr/>
            </p:nvSpPr>
            <p:spPr>
              <a:xfrm>
                <a:off x="3314113" y="3832975"/>
                <a:ext cx="664500" cy="6645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" name="Google Shape;1684;p26"/>
              <p:cNvSpPr/>
              <p:nvPr/>
            </p:nvSpPr>
            <p:spPr>
              <a:xfrm>
                <a:off x="3489515" y="4008325"/>
                <a:ext cx="313695" cy="31379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3002" extrusionOk="0">
                    <a:moveTo>
                      <a:pt x="1498" y="1"/>
                    </a:moveTo>
                    <a:lnTo>
                      <a:pt x="1" y="3001"/>
                    </a:lnTo>
                    <a:lnTo>
                      <a:pt x="3001" y="3001"/>
                    </a:lnTo>
                    <a:lnTo>
                      <a:pt x="149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51" name="Google Shape;1551;p26"/>
          <p:cNvSpPr/>
          <p:nvPr/>
        </p:nvSpPr>
        <p:spPr>
          <a:xfrm>
            <a:off x="2335088" y="2568663"/>
            <a:ext cx="492600" cy="4926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4" name="Google Shape;1554;p26"/>
          <p:cNvSpPr/>
          <p:nvPr/>
        </p:nvSpPr>
        <p:spPr>
          <a:xfrm>
            <a:off x="2335088" y="3305975"/>
            <a:ext cx="492600" cy="4926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7" name="Google Shape;1557;p26"/>
          <p:cNvSpPr/>
          <p:nvPr/>
        </p:nvSpPr>
        <p:spPr>
          <a:xfrm>
            <a:off x="2335088" y="4044375"/>
            <a:ext cx="492600" cy="4926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8" name="Google Shape;1688;p26"/>
          <p:cNvSpPr/>
          <p:nvPr/>
        </p:nvSpPr>
        <p:spPr>
          <a:xfrm>
            <a:off x="6248913" y="1723563"/>
            <a:ext cx="492600" cy="4926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9" name="Google Shape;1689;p26"/>
          <p:cNvSpPr/>
          <p:nvPr/>
        </p:nvSpPr>
        <p:spPr>
          <a:xfrm>
            <a:off x="6248913" y="2821250"/>
            <a:ext cx="492600" cy="4926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0" name="Google Shape;1690;p26"/>
          <p:cNvSpPr/>
          <p:nvPr/>
        </p:nvSpPr>
        <p:spPr>
          <a:xfrm>
            <a:off x="6248913" y="3918925"/>
            <a:ext cx="492600" cy="4926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F656C18E-EA8E-9CCB-EB04-5693F0211A88}"/>
              </a:ext>
            </a:extLst>
          </p:cNvPr>
          <p:cNvGrpSpPr/>
          <p:nvPr/>
        </p:nvGrpSpPr>
        <p:grpSpPr>
          <a:xfrm flipH="1">
            <a:off x="516066" y="1751713"/>
            <a:ext cx="2158163" cy="2195362"/>
            <a:chOff x="6741513" y="1969863"/>
            <a:chExt cx="2158163" cy="2195362"/>
          </a:xfrm>
        </p:grpSpPr>
        <p:sp>
          <p:nvSpPr>
            <p:cNvPr id="1677" name="Google Shape;1677;p26"/>
            <p:cNvSpPr/>
            <p:nvPr/>
          </p:nvSpPr>
          <p:spPr>
            <a:xfrm>
              <a:off x="7376950" y="2412650"/>
              <a:ext cx="1204200" cy="1309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0" tIns="91425" rIns="0" bIns="914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cxnSp>
          <p:nvCxnSpPr>
            <p:cNvPr id="1691" name="Google Shape;1691;p26"/>
            <p:cNvCxnSpPr>
              <a:stCxn id="1688" idx="6"/>
              <a:endCxn id="1677" idx="2"/>
            </p:cNvCxnSpPr>
            <p:nvPr/>
          </p:nvCxnSpPr>
          <p:spPr>
            <a:xfrm>
              <a:off x="6741513" y="1969863"/>
              <a:ext cx="635400" cy="1097700"/>
            </a:xfrm>
            <a:prstGeom prst="bentConnector3">
              <a:avLst>
                <a:gd name="adj1" fmla="val 50003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2" name="Google Shape;1692;p26"/>
            <p:cNvCxnSpPr>
              <a:stCxn id="1689" idx="6"/>
              <a:endCxn id="1677" idx="2"/>
            </p:cNvCxnSpPr>
            <p:nvPr/>
          </p:nvCxnSpPr>
          <p:spPr>
            <a:xfrm>
              <a:off x="6741513" y="3067550"/>
              <a:ext cx="635400" cy="600"/>
            </a:xfrm>
            <a:prstGeom prst="bentConnector3">
              <a:avLst>
                <a:gd name="adj1" fmla="val 50003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3" name="Google Shape;1693;p26"/>
            <p:cNvCxnSpPr>
              <a:stCxn id="1690" idx="6"/>
              <a:endCxn id="1677" idx="2"/>
            </p:cNvCxnSpPr>
            <p:nvPr/>
          </p:nvCxnSpPr>
          <p:spPr>
            <a:xfrm rot="10800000" flipH="1">
              <a:off x="6741513" y="3067525"/>
              <a:ext cx="635400" cy="1097700"/>
            </a:xfrm>
            <a:prstGeom prst="bentConnector3">
              <a:avLst>
                <a:gd name="adj1" fmla="val 50003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" name="Google Shape;2507;p38">
              <a:extLst>
                <a:ext uri="{FF2B5EF4-FFF2-40B4-BE49-F238E27FC236}">
                  <a16:creationId xmlns:a16="http://schemas.microsoft.com/office/drawing/2014/main" id="{2FFFC400-6F49-31BC-F33C-DBF4E4A9B76D}"/>
                </a:ext>
              </a:extLst>
            </p:cNvPr>
            <p:cNvSpPr txBox="1"/>
            <p:nvPr/>
          </p:nvSpPr>
          <p:spPr>
            <a:xfrm>
              <a:off x="7078076" y="2813866"/>
              <a:ext cx="1821600" cy="5079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ar-SA" sz="1600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Fira Sans Extra Condensed"/>
                </a:rPr>
                <a:t>ترميز البيانات</a:t>
              </a:r>
              <a:endParaRPr sz="1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Fira Sans Extra Condensed"/>
              </a:endParaRPr>
            </a:p>
          </p:txBody>
        </p:sp>
      </p:grp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3443C6A3-648C-9528-AC6E-87FCC5B2CFE7}"/>
              </a:ext>
            </a:extLst>
          </p:cNvPr>
          <p:cNvSpPr txBox="1"/>
          <p:nvPr/>
        </p:nvSpPr>
        <p:spPr>
          <a:xfrm>
            <a:off x="362524" y="303471"/>
            <a:ext cx="85581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شاهدي مقطع الفيديو القادم جيدًا </a:t>
            </a:r>
            <a:r>
              <a:rPr lang="ar-SA" sz="2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وأجيبي</a:t>
            </a:r>
            <a:r>
              <a:rPr lang="ar-SA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عن الأسئلة التالية </a:t>
            </a:r>
            <a:endParaRPr lang="ar-SA" sz="28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Google Shape;2507;p38">
            <a:extLst>
              <a:ext uri="{FF2B5EF4-FFF2-40B4-BE49-F238E27FC236}">
                <a16:creationId xmlns:a16="http://schemas.microsoft.com/office/drawing/2014/main" id="{4B5CDB4E-905B-9DFD-7E23-EDA9D7A4D9AD}"/>
              </a:ext>
            </a:extLst>
          </p:cNvPr>
          <p:cNvSpPr txBox="1"/>
          <p:nvPr/>
        </p:nvSpPr>
        <p:spPr>
          <a:xfrm>
            <a:off x="2715778" y="1541653"/>
            <a:ext cx="2129697" cy="628496"/>
          </a:xfrm>
          <a:prstGeom prst="rect">
            <a:avLst/>
          </a:prstGeom>
          <a:ln>
            <a:solidFill>
              <a:srgbClr val="115F8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Fira Sans Extra Condensed"/>
              </a:rPr>
              <a:t>أهمية استخدام ترميز البيانات؟</a:t>
            </a:r>
            <a:endParaRPr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Fira Sans Extra Condensed"/>
            </a:endParaRPr>
          </a:p>
        </p:txBody>
      </p:sp>
      <p:sp>
        <p:nvSpPr>
          <p:cNvPr id="14" name="Google Shape;2507;p38">
            <a:extLst>
              <a:ext uri="{FF2B5EF4-FFF2-40B4-BE49-F238E27FC236}">
                <a16:creationId xmlns:a16="http://schemas.microsoft.com/office/drawing/2014/main" id="{C99E0DB7-1382-5498-5B0A-94379BDC4305}"/>
              </a:ext>
            </a:extLst>
          </p:cNvPr>
          <p:cNvSpPr txBox="1"/>
          <p:nvPr/>
        </p:nvSpPr>
        <p:spPr>
          <a:xfrm>
            <a:off x="2724137" y="2490521"/>
            <a:ext cx="2113688" cy="636765"/>
          </a:xfrm>
          <a:prstGeom prst="rect">
            <a:avLst/>
          </a:prstGeom>
          <a:ln>
            <a:solidFill>
              <a:srgbClr val="01B8A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Fira Sans Extra Condensed"/>
              </a:rPr>
              <a:t>أمثلة على استخدام ترميز البيانات في حياتنا ؟</a:t>
            </a:r>
            <a:endParaRPr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Fira Sans Extra Condensed"/>
            </a:endParaRPr>
          </a:p>
        </p:txBody>
      </p:sp>
      <p:sp>
        <p:nvSpPr>
          <p:cNvPr id="15" name="Google Shape;2507;p38">
            <a:extLst>
              <a:ext uri="{FF2B5EF4-FFF2-40B4-BE49-F238E27FC236}">
                <a16:creationId xmlns:a16="http://schemas.microsoft.com/office/drawing/2014/main" id="{EE954168-8650-A712-BB50-DDD1B72B1EC0}"/>
              </a:ext>
            </a:extLst>
          </p:cNvPr>
          <p:cNvSpPr txBox="1"/>
          <p:nvPr/>
        </p:nvSpPr>
        <p:spPr>
          <a:xfrm>
            <a:off x="2707827" y="3522058"/>
            <a:ext cx="2094069" cy="553033"/>
          </a:xfrm>
          <a:prstGeom prst="rect">
            <a:avLst/>
          </a:prstGeom>
          <a:ln>
            <a:solidFill>
              <a:srgbClr val="FDCD5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Fira Sans Extra Condensed"/>
              </a:rPr>
              <a:t>مزايا وعيوب استخدام ترميز البيانات؟</a:t>
            </a:r>
            <a:endParaRPr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Fira Sans Extra Condens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ثاني ثانوي - علم البيانات 2_1 - الوحدة الثانية - الدرس الثاني – أنواع البيانات">
            <a:hlinkClick r:id="" action="ppaction://media"/>
            <a:extLst>
              <a:ext uri="{FF2B5EF4-FFF2-40B4-BE49-F238E27FC236}">
                <a16:creationId xmlns:a16="http://schemas.microsoft.com/office/drawing/2014/main" id="{DC604C3C-B6C3-02F7-CBFF-452BEEA6FE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85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D141F518-42F8-0E87-F60E-B2B5761E5D77}"/>
              </a:ext>
            </a:extLst>
          </p:cNvPr>
          <p:cNvSpPr/>
          <p:nvPr/>
        </p:nvSpPr>
        <p:spPr>
          <a:xfrm>
            <a:off x="340453" y="143623"/>
            <a:ext cx="8725545" cy="913308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ar-SA" sz="2000" b="1" i="0" u="none" strike="noStrike" baseline="0" dirty="0">
                <a:solidFill>
                  <a:srgbClr val="FF0000"/>
                </a:solidFill>
                <a:latin typeface="Calibri-Bold"/>
                <a:cs typeface="Calibri" panose="020F0502020204030204" pitchFamily="34" charset="0"/>
              </a:rPr>
              <a:t>الرموز الشريطية</a:t>
            </a:r>
            <a:r>
              <a:rPr lang="en-US" sz="2000" b="1" i="0" u="none" strike="noStrike" baseline="0" dirty="0">
                <a:solidFill>
                  <a:srgbClr val="FF0000"/>
                </a:solidFill>
                <a:latin typeface="Calibri-Bold"/>
                <a:cs typeface="Calibri" panose="020F0502020204030204" pitchFamily="34" charset="0"/>
              </a:rPr>
              <a:t>(</a:t>
            </a:r>
            <a:r>
              <a:rPr lang="en-US" sz="20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Barcodes)</a:t>
            </a:r>
          </a:p>
          <a:p>
            <a:pPr algn="ctr" rtl="1"/>
            <a:r>
              <a:rPr lang="ar-SA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ترى الرموز الشريطية في كل مكان حولك وبشكل يومي . فمثلا تجدها مطبوعة على التذاكر الإلكترونية والمنتجات في محلات البقالة وغيرها .</a:t>
            </a:r>
            <a:endParaRPr lang="ar-SA" sz="2000" dirty="0">
              <a:solidFill>
                <a:schemeClr val="tx1"/>
              </a:solidFill>
            </a:endParaRPr>
          </a:p>
        </p:txBody>
      </p:sp>
      <p:grpSp>
        <p:nvGrpSpPr>
          <p:cNvPr id="12" name="Google Shape;2499;p38">
            <a:extLst>
              <a:ext uri="{FF2B5EF4-FFF2-40B4-BE49-F238E27FC236}">
                <a16:creationId xmlns:a16="http://schemas.microsoft.com/office/drawing/2014/main" id="{E0D1D4DE-5F91-CBAB-7DF8-B49C03004E6F}"/>
              </a:ext>
            </a:extLst>
          </p:cNvPr>
          <p:cNvGrpSpPr/>
          <p:nvPr/>
        </p:nvGrpSpPr>
        <p:grpSpPr>
          <a:xfrm>
            <a:off x="340453" y="1700099"/>
            <a:ext cx="2411827" cy="2443200"/>
            <a:chOff x="3661200" y="1478750"/>
            <a:chExt cx="1821600" cy="2443200"/>
          </a:xfrm>
        </p:grpSpPr>
        <p:sp>
          <p:nvSpPr>
            <p:cNvPr id="13" name="Google Shape;2500;p38">
              <a:extLst>
                <a:ext uri="{FF2B5EF4-FFF2-40B4-BE49-F238E27FC236}">
                  <a16:creationId xmlns:a16="http://schemas.microsoft.com/office/drawing/2014/main" id="{B2ED8A50-774A-C3F6-F059-DC96D05FECFA}"/>
                </a:ext>
              </a:extLst>
            </p:cNvPr>
            <p:cNvSpPr/>
            <p:nvPr/>
          </p:nvSpPr>
          <p:spPr>
            <a:xfrm>
              <a:off x="3661200" y="1478750"/>
              <a:ext cx="1821600" cy="24432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501;p38">
              <a:extLst>
                <a:ext uri="{FF2B5EF4-FFF2-40B4-BE49-F238E27FC236}">
                  <a16:creationId xmlns:a16="http://schemas.microsoft.com/office/drawing/2014/main" id="{95E66202-13C9-FF3E-EAD9-0CF059C50779}"/>
                </a:ext>
              </a:extLst>
            </p:cNvPr>
            <p:cNvSpPr/>
            <p:nvPr/>
          </p:nvSpPr>
          <p:spPr>
            <a:xfrm>
              <a:off x="3930000" y="1696875"/>
              <a:ext cx="1284000" cy="1284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502;p38">
              <a:extLst>
                <a:ext uri="{FF2B5EF4-FFF2-40B4-BE49-F238E27FC236}">
                  <a16:creationId xmlns:a16="http://schemas.microsoft.com/office/drawing/2014/main" id="{B00986B9-0F6F-5FA9-5602-E11277E5A4D8}"/>
                </a:ext>
              </a:extLst>
            </p:cNvPr>
            <p:cNvSpPr txBox="1"/>
            <p:nvPr/>
          </p:nvSpPr>
          <p:spPr>
            <a:xfrm>
              <a:off x="3661200" y="2052525"/>
              <a:ext cx="1821600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ar-SA" sz="2000" dirty="0">
                  <a:latin typeface="Calibri" panose="020F0502020204030204" pitchFamily="34" charset="0"/>
                  <a:cs typeface="Calibri" panose="020F0502020204030204" pitchFamily="34" charset="0"/>
                  <a:sym typeface="Fira Sans Extra Condensed"/>
                </a:rPr>
                <a:t>الاستخدام</a:t>
              </a:r>
              <a:endParaRPr sz="2000" dirty="0">
                <a:latin typeface="Calibri" panose="020F0502020204030204" pitchFamily="34" charset="0"/>
                <a:cs typeface="Calibri" panose="020F0502020204030204" pitchFamily="34" charset="0"/>
                <a:sym typeface="Fira Sans Extra Condensed"/>
              </a:endParaRPr>
            </a:p>
          </p:txBody>
        </p:sp>
      </p:grpSp>
      <p:grpSp>
        <p:nvGrpSpPr>
          <p:cNvPr id="17" name="Google Shape;2504;p38">
            <a:extLst>
              <a:ext uri="{FF2B5EF4-FFF2-40B4-BE49-F238E27FC236}">
                <a16:creationId xmlns:a16="http://schemas.microsoft.com/office/drawing/2014/main" id="{AC154687-9FD3-9ABD-B3C8-B6625810CB76}"/>
              </a:ext>
            </a:extLst>
          </p:cNvPr>
          <p:cNvGrpSpPr/>
          <p:nvPr/>
        </p:nvGrpSpPr>
        <p:grpSpPr>
          <a:xfrm>
            <a:off x="6677246" y="1743937"/>
            <a:ext cx="2275689" cy="2443200"/>
            <a:chOff x="6379425" y="1478750"/>
            <a:chExt cx="1821600" cy="2443200"/>
          </a:xfrm>
        </p:grpSpPr>
        <p:sp>
          <p:nvSpPr>
            <p:cNvPr id="18" name="Google Shape;2505;p38">
              <a:extLst>
                <a:ext uri="{FF2B5EF4-FFF2-40B4-BE49-F238E27FC236}">
                  <a16:creationId xmlns:a16="http://schemas.microsoft.com/office/drawing/2014/main" id="{76C38220-3083-DE22-E09D-47C4AC21704D}"/>
                </a:ext>
              </a:extLst>
            </p:cNvPr>
            <p:cNvSpPr/>
            <p:nvPr/>
          </p:nvSpPr>
          <p:spPr>
            <a:xfrm>
              <a:off x="6379425" y="1478750"/>
              <a:ext cx="1821600" cy="244320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506;p38">
              <a:extLst>
                <a:ext uri="{FF2B5EF4-FFF2-40B4-BE49-F238E27FC236}">
                  <a16:creationId xmlns:a16="http://schemas.microsoft.com/office/drawing/2014/main" id="{38BCDB05-9C2D-121B-C579-15AB5B0AA73E}"/>
                </a:ext>
              </a:extLst>
            </p:cNvPr>
            <p:cNvSpPr/>
            <p:nvPr/>
          </p:nvSpPr>
          <p:spPr>
            <a:xfrm>
              <a:off x="6648225" y="1696875"/>
              <a:ext cx="1284000" cy="1284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507;p38">
              <a:extLst>
                <a:ext uri="{FF2B5EF4-FFF2-40B4-BE49-F238E27FC236}">
                  <a16:creationId xmlns:a16="http://schemas.microsoft.com/office/drawing/2014/main" id="{9F5D97F2-09B1-4A07-DA2A-817A86494EA8}"/>
                </a:ext>
              </a:extLst>
            </p:cNvPr>
            <p:cNvSpPr txBox="1"/>
            <p:nvPr/>
          </p:nvSpPr>
          <p:spPr>
            <a:xfrm>
              <a:off x="6379425" y="2106424"/>
              <a:ext cx="1821600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ar-SA" sz="2000" dirty="0">
                  <a:latin typeface="Calibri" panose="020F0502020204030204" pitchFamily="34" charset="0"/>
                  <a:cs typeface="Calibri" panose="020F0502020204030204" pitchFamily="34" charset="0"/>
                  <a:sym typeface="Fira Sans Extra Condensed"/>
                </a:rPr>
                <a:t>الرمز الشريطي</a:t>
              </a:r>
              <a:endParaRPr sz="2000" dirty="0">
                <a:latin typeface="Calibri" panose="020F0502020204030204" pitchFamily="34" charset="0"/>
                <a:cs typeface="Calibri" panose="020F0502020204030204" pitchFamily="34" charset="0"/>
                <a:sym typeface="Fira Sans Extra Condensed"/>
              </a:endParaRPr>
            </a:p>
          </p:txBody>
        </p:sp>
      </p:grpSp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D300FD1C-AF15-2CC7-D9C7-7B707E183757}"/>
              </a:ext>
            </a:extLst>
          </p:cNvPr>
          <p:cNvGrpSpPr/>
          <p:nvPr/>
        </p:nvGrpSpPr>
        <p:grpSpPr>
          <a:xfrm>
            <a:off x="85060" y="4775125"/>
            <a:ext cx="8973880" cy="368915"/>
            <a:chOff x="85060" y="4775125"/>
            <a:chExt cx="8973880" cy="368915"/>
          </a:xfrm>
        </p:grpSpPr>
        <p:sp>
          <p:nvSpPr>
            <p:cNvPr id="28" name="Google Shape;1161;p24">
              <a:extLst>
                <a:ext uri="{FF2B5EF4-FFF2-40B4-BE49-F238E27FC236}">
                  <a16:creationId xmlns:a16="http://schemas.microsoft.com/office/drawing/2014/main" id="{B55E9A8F-ACE2-DB33-A53E-10BBE5EBBB17}"/>
                </a:ext>
              </a:extLst>
            </p:cNvPr>
            <p:cNvSpPr/>
            <p:nvPr/>
          </p:nvSpPr>
          <p:spPr>
            <a:xfrm>
              <a:off x="85060" y="4775125"/>
              <a:ext cx="8973880" cy="368915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F13931E4-50A4-9948-205B-8D043E48FE8C}"/>
                </a:ext>
              </a:extLst>
            </p:cNvPr>
            <p:cNvSpPr txBox="1"/>
            <p:nvPr/>
          </p:nvSpPr>
          <p:spPr>
            <a:xfrm>
              <a:off x="3325928" y="4802823"/>
              <a:ext cx="214614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ar-SA" b="1" i="0" u="none" strike="noStrike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إعداد المعلمة : منال الرحيلي</a:t>
              </a:r>
              <a:endParaRPr lang="ar-SA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Google Shape;2507;p38">
            <a:extLst>
              <a:ext uri="{FF2B5EF4-FFF2-40B4-BE49-F238E27FC236}">
                <a16:creationId xmlns:a16="http://schemas.microsoft.com/office/drawing/2014/main" id="{C9C61922-39D8-A820-9F2E-6542EAE6642E}"/>
              </a:ext>
            </a:extLst>
          </p:cNvPr>
          <p:cNvSpPr txBox="1"/>
          <p:nvPr/>
        </p:nvSpPr>
        <p:spPr>
          <a:xfrm>
            <a:off x="6677245" y="3353860"/>
            <a:ext cx="2275689" cy="671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Fira Sans Extra Condensed"/>
              </a:rPr>
              <a:t>هو ملصق به خطوط سوداء رفيعة إلى جانب مجموعة متنوعة من الأرقام . </a:t>
            </a:r>
            <a:endParaRPr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Fira Sans Extra Condensed"/>
            </a:endParaRPr>
          </a:p>
        </p:txBody>
      </p:sp>
      <p:sp>
        <p:nvSpPr>
          <p:cNvPr id="3" name="Google Shape;2507;p38">
            <a:extLst>
              <a:ext uri="{FF2B5EF4-FFF2-40B4-BE49-F238E27FC236}">
                <a16:creationId xmlns:a16="http://schemas.microsoft.com/office/drawing/2014/main" id="{92AD20A2-7DB9-9C67-51AC-243D2D7A0CFD}"/>
              </a:ext>
            </a:extLst>
          </p:cNvPr>
          <p:cNvSpPr txBox="1"/>
          <p:nvPr/>
        </p:nvSpPr>
        <p:spPr>
          <a:xfrm>
            <a:off x="340453" y="3177343"/>
            <a:ext cx="2275689" cy="671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Fira Sans Extra Condensed"/>
              </a:rPr>
              <a:t>في تنظيم المعلومات وفهرستها أو وضع علامة على أسعار المنتجات .</a:t>
            </a:r>
            <a:endParaRPr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Fira Sans Extra Condensed"/>
            </a:endParaRPr>
          </a:p>
        </p:txBody>
      </p:sp>
      <p:pic>
        <p:nvPicPr>
          <p:cNvPr id="1026" name="Picture 2" descr="دليل قارئ باركود وأنواعه : اقرأ - السوق المفتوح">
            <a:extLst>
              <a:ext uri="{FF2B5EF4-FFF2-40B4-BE49-F238E27FC236}">
                <a16:creationId xmlns:a16="http://schemas.microsoft.com/office/drawing/2014/main" id="{C5BB04C2-3A2D-8670-B05E-34415165A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949" y="1983248"/>
            <a:ext cx="3725295" cy="204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8449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oogle Shape;60;p15"/>
          <p:cNvGrpSpPr/>
          <p:nvPr/>
        </p:nvGrpSpPr>
        <p:grpSpPr>
          <a:xfrm>
            <a:off x="173071" y="1461619"/>
            <a:ext cx="2287802" cy="2220261"/>
            <a:chOff x="469913" y="410386"/>
            <a:chExt cx="4266884" cy="4170975"/>
          </a:xfrm>
        </p:grpSpPr>
        <p:sp>
          <p:nvSpPr>
            <p:cNvPr id="61" name="Google Shape;61;p15"/>
            <p:cNvSpPr/>
            <p:nvPr/>
          </p:nvSpPr>
          <p:spPr>
            <a:xfrm>
              <a:off x="3787006" y="1299861"/>
              <a:ext cx="949792" cy="1150771"/>
            </a:xfrm>
            <a:custGeom>
              <a:avLst/>
              <a:gdLst/>
              <a:ahLst/>
              <a:cxnLst/>
              <a:rect l="l" t="t" r="r" b="b"/>
              <a:pathLst>
                <a:path w="6843" h="8291" extrusionOk="0">
                  <a:moveTo>
                    <a:pt x="5862" y="2901"/>
                  </a:moveTo>
                  <a:cubicBezTo>
                    <a:pt x="5772" y="3357"/>
                    <a:pt x="6043" y="3768"/>
                    <a:pt x="6020" y="4219"/>
                  </a:cubicBezTo>
                  <a:cubicBezTo>
                    <a:pt x="6003" y="4613"/>
                    <a:pt x="5716" y="4900"/>
                    <a:pt x="5384" y="5069"/>
                  </a:cubicBezTo>
                  <a:cubicBezTo>
                    <a:pt x="4967" y="5272"/>
                    <a:pt x="4488" y="5266"/>
                    <a:pt x="4044" y="5368"/>
                  </a:cubicBezTo>
                  <a:cubicBezTo>
                    <a:pt x="3638" y="5464"/>
                    <a:pt x="3266" y="5666"/>
                    <a:pt x="3109" y="6072"/>
                  </a:cubicBezTo>
                  <a:cubicBezTo>
                    <a:pt x="3030" y="6280"/>
                    <a:pt x="3002" y="6500"/>
                    <a:pt x="2951" y="6714"/>
                  </a:cubicBezTo>
                  <a:cubicBezTo>
                    <a:pt x="2906" y="6911"/>
                    <a:pt x="2838" y="7102"/>
                    <a:pt x="2743" y="7283"/>
                  </a:cubicBezTo>
                  <a:cubicBezTo>
                    <a:pt x="2562" y="7620"/>
                    <a:pt x="2286" y="7919"/>
                    <a:pt x="1937" y="8088"/>
                  </a:cubicBezTo>
                  <a:cubicBezTo>
                    <a:pt x="1594" y="8257"/>
                    <a:pt x="1183" y="8291"/>
                    <a:pt x="817" y="8167"/>
                  </a:cubicBezTo>
                  <a:cubicBezTo>
                    <a:pt x="473" y="8048"/>
                    <a:pt x="197" y="7784"/>
                    <a:pt x="85" y="7429"/>
                  </a:cubicBezTo>
                  <a:cubicBezTo>
                    <a:pt x="0" y="7187"/>
                    <a:pt x="6" y="6916"/>
                    <a:pt x="96" y="6674"/>
                  </a:cubicBezTo>
                  <a:cubicBezTo>
                    <a:pt x="237" y="5920"/>
                    <a:pt x="1138" y="5644"/>
                    <a:pt x="1690" y="5221"/>
                  </a:cubicBezTo>
                  <a:cubicBezTo>
                    <a:pt x="1853" y="5092"/>
                    <a:pt x="1999" y="4945"/>
                    <a:pt x="2095" y="4760"/>
                  </a:cubicBezTo>
                  <a:cubicBezTo>
                    <a:pt x="2208" y="4551"/>
                    <a:pt x="2236" y="4309"/>
                    <a:pt x="2236" y="4073"/>
                  </a:cubicBezTo>
                  <a:cubicBezTo>
                    <a:pt x="2236" y="3661"/>
                    <a:pt x="2151" y="3250"/>
                    <a:pt x="2225" y="2839"/>
                  </a:cubicBezTo>
                  <a:cubicBezTo>
                    <a:pt x="2292" y="2484"/>
                    <a:pt x="2484" y="2163"/>
                    <a:pt x="2833" y="2028"/>
                  </a:cubicBezTo>
                  <a:cubicBezTo>
                    <a:pt x="3035" y="1949"/>
                    <a:pt x="3255" y="1938"/>
                    <a:pt x="3463" y="1882"/>
                  </a:cubicBezTo>
                  <a:cubicBezTo>
                    <a:pt x="3666" y="1831"/>
                    <a:pt x="3852" y="1730"/>
                    <a:pt x="4010" y="1595"/>
                  </a:cubicBezTo>
                  <a:cubicBezTo>
                    <a:pt x="4618" y="1082"/>
                    <a:pt x="4950" y="85"/>
                    <a:pt x="5857" y="23"/>
                  </a:cubicBezTo>
                  <a:cubicBezTo>
                    <a:pt x="6229" y="1"/>
                    <a:pt x="6578" y="181"/>
                    <a:pt x="6707" y="547"/>
                  </a:cubicBezTo>
                  <a:cubicBezTo>
                    <a:pt x="6842" y="936"/>
                    <a:pt x="6718" y="1341"/>
                    <a:pt x="6521" y="1685"/>
                  </a:cubicBezTo>
                  <a:cubicBezTo>
                    <a:pt x="6290" y="2079"/>
                    <a:pt x="5958" y="2439"/>
                    <a:pt x="5862" y="290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15"/>
            <p:cNvSpPr/>
            <p:nvPr/>
          </p:nvSpPr>
          <p:spPr>
            <a:xfrm>
              <a:off x="3858902" y="1374117"/>
              <a:ext cx="821543" cy="1026547"/>
            </a:xfrm>
            <a:custGeom>
              <a:avLst/>
              <a:gdLst/>
              <a:ahLst/>
              <a:cxnLst/>
              <a:rect l="l" t="t" r="r" b="b"/>
              <a:pathLst>
                <a:path w="5919" h="7396" extrusionOk="0">
                  <a:moveTo>
                    <a:pt x="5801" y="23"/>
                  </a:moveTo>
                  <a:cubicBezTo>
                    <a:pt x="5204" y="136"/>
                    <a:pt x="4680" y="558"/>
                    <a:pt x="4449" y="1122"/>
                  </a:cubicBezTo>
                  <a:cubicBezTo>
                    <a:pt x="4432" y="1172"/>
                    <a:pt x="4415" y="1217"/>
                    <a:pt x="4404" y="1268"/>
                  </a:cubicBezTo>
                  <a:cubicBezTo>
                    <a:pt x="4370" y="1161"/>
                    <a:pt x="4342" y="1054"/>
                    <a:pt x="4308" y="947"/>
                  </a:cubicBezTo>
                  <a:cubicBezTo>
                    <a:pt x="4297" y="902"/>
                    <a:pt x="4241" y="879"/>
                    <a:pt x="4196" y="896"/>
                  </a:cubicBezTo>
                  <a:cubicBezTo>
                    <a:pt x="4151" y="913"/>
                    <a:pt x="4134" y="964"/>
                    <a:pt x="4145" y="1003"/>
                  </a:cubicBezTo>
                  <a:lnTo>
                    <a:pt x="4331" y="1623"/>
                  </a:lnTo>
                  <a:cubicBezTo>
                    <a:pt x="4314" y="1769"/>
                    <a:pt x="4303" y="1921"/>
                    <a:pt x="4291" y="2068"/>
                  </a:cubicBezTo>
                  <a:cubicBezTo>
                    <a:pt x="4269" y="2389"/>
                    <a:pt x="4235" y="2738"/>
                    <a:pt x="4021" y="2997"/>
                  </a:cubicBezTo>
                  <a:cubicBezTo>
                    <a:pt x="3886" y="3160"/>
                    <a:pt x="3700" y="3262"/>
                    <a:pt x="3503" y="3340"/>
                  </a:cubicBezTo>
                  <a:cubicBezTo>
                    <a:pt x="3492" y="3318"/>
                    <a:pt x="3492" y="3284"/>
                    <a:pt x="3492" y="3262"/>
                  </a:cubicBezTo>
                  <a:cubicBezTo>
                    <a:pt x="3486" y="3217"/>
                    <a:pt x="3486" y="3177"/>
                    <a:pt x="3480" y="3132"/>
                  </a:cubicBezTo>
                  <a:lnTo>
                    <a:pt x="3469" y="2850"/>
                  </a:lnTo>
                  <a:cubicBezTo>
                    <a:pt x="3458" y="2665"/>
                    <a:pt x="3447" y="2484"/>
                    <a:pt x="3435" y="2304"/>
                  </a:cubicBezTo>
                  <a:cubicBezTo>
                    <a:pt x="3430" y="2192"/>
                    <a:pt x="3261" y="2208"/>
                    <a:pt x="3266" y="2315"/>
                  </a:cubicBezTo>
                  <a:cubicBezTo>
                    <a:pt x="3278" y="2524"/>
                    <a:pt x="3289" y="2732"/>
                    <a:pt x="3300" y="2935"/>
                  </a:cubicBezTo>
                  <a:cubicBezTo>
                    <a:pt x="3306" y="3036"/>
                    <a:pt x="3312" y="3143"/>
                    <a:pt x="3317" y="3245"/>
                  </a:cubicBezTo>
                  <a:cubicBezTo>
                    <a:pt x="3323" y="3295"/>
                    <a:pt x="3323" y="3352"/>
                    <a:pt x="3345" y="3402"/>
                  </a:cubicBezTo>
                  <a:cubicBezTo>
                    <a:pt x="3317" y="3408"/>
                    <a:pt x="3289" y="3419"/>
                    <a:pt x="3261" y="3431"/>
                  </a:cubicBezTo>
                  <a:cubicBezTo>
                    <a:pt x="2974" y="3526"/>
                    <a:pt x="2681" y="3622"/>
                    <a:pt x="2439" y="3813"/>
                  </a:cubicBezTo>
                  <a:cubicBezTo>
                    <a:pt x="2258" y="3954"/>
                    <a:pt x="2123" y="4129"/>
                    <a:pt x="2016" y="4320"/>
                  </a:cubicBezTo>
                  <a:cubicBezTo>
                    <a:pt x="2011" y="4275"/>
                    <a:pt x="1999" y="4230"/>
                    <a:pt x="1994" y="4185"/>
                  </a:cubicBezTo>
                  <a:cubicBezTo>
                    <a:pt x="1977" y="4095"/>
                    <a:pt x="1954" y="4005"/>
                    <a:pt x="1937" y="3915"/>
                  </a:cubicBezTo>
                  <a:lnTo>
                    <a:pt x="1830" y="3374"/>
                  </a:lnTo>
                  <a:cubicBezTo>
                    <a:pt x="1819" y="3329"/>
                    <a:pt x="1785" y="3290"/>
                    <a:pt x="1740" y="3295"/>
                  </a:cubicBezTo>
                  <a:cubicBezTo>
                    <a:pt x="1695" y="3301"/>
                    <a:pt x="1650" y="3346"/>
                    <a:pt x="1661" y="3391"/>
                  </a:cubicBezTo>
                  <a:lnTo>
                    <a:pt x="1780" y="3994"/>
                  </a:lnTo>
                  <a:cubicBezTo>
                    <a:pt x="1802" y="4095"/>
                    <a:pt x="1825" y="4202"/>
                    <a:pt x="1842" y="4309"/>
                  </a:cubicBezTo>
                  <a:cubicBezTo>
                    <a:pt x="1859" y="4388"/>
                    <a:pt x="1870" y="4472"/>
                    <a:pt x="1909" y="4546"/>
                  </a:cubicBezTo>
                  <a:cubicBezTo>
                    <a:pt x="1774" y="4878"/>
                    <a:pt x="1695" y="5244"/>
                    <a:pt x="1611" y="5587"/>
                  </a:cubicBezTo>
                  <a:cubicBezTo>
                    <a:pt x="1526" y="5948"/>
                    <a:pt x="1425" y="6325"/>
                    <a:pt x="1200" y="6635"/>
                  </a:cubicBezTo>
                  <a:lnTo>
                    <a:pt x="946" y="5655"/>
                  </a:lnTo>
                  <a:cubicBezTo>
                    <a:pt x="918" y="5554"/>
                    <a:pt x="755" y="5610"/>
                    <a:pt x="783" y="5717"/>
                  </a:cubicBezTo>
                  <a:cubicBezTo>
                    <a:pt x="879" y="6077"/>
                    <a:pt x="974" y="6438"/>
                    <a:pt x="1065" y="6793"/>
                  </a:cubicBezTo>
                  <a:cubicBezTo>
                    <a:pt x="828" y="7046"/>
                    <a:pt x="490" y="7215"/>
                    <a:pt x="135" y="7142"/>
                  </a:cubicBezTo>
                  <a:cubicBezTo>
                    <a:pt x="28" y="7119"/>
                    <a:pt x="0" y="7288"/>
                    <a:pt x="107" y="7311"/>
                  </a:cubicBezTo>
                  <a:cubicBezTo>
                    <a:pt x="535" y="7395"/>
                    <a:pt x="907" y="7204"/>
                    <a:pt x="1188" y="6905"/>
                  </a:cubicBezTo>
                  <a:cubicBezTo>
                    <a:pt x="1188" y="6905"/>
                    <a:pt x="1194" y="6905"/>
                    <a:pt x="1194" y="6905"/>
                  </a:cubicBezTo>
                  <a:cubicBezTo>
                    <a:pt x="1515" y="6826"/>
                    <a:pt x="1842" y="6748"/>
                    <a:pt x="2163" y="6669"/>
                  </a:cubicBezTo>
                  <a:cubicBezTo>
                    <a:pt x="2208" y="6657"/>
                    <a:pt x="2225" y="6595"/>
                    <a:pt x="2213" y="6556"/>
                  </a:cubicBezTo>
                  <a:cubicBezTo>
                    <a:pt x="2196" y="6511"/>
                    <a:pt x="2146" y="6494"/>
                    <a:pt x="2101" y="6505"/>
                  </a:cubicBezTo>
                  <a:lnTo>
                    <a:pt x="1363" y="6691"/>
                  </a:lnTo>
                  <a:cubicBezTo>
                    <a:pt x="1453" y="6562"/>
                    <a:pt x="1526" y="6427"/>
                    <a:pt x="1583" y="6286"/>
                  </a:cubicBezTo>
                  <a:cubicBezTo>
                    <a:pt x="1791" y="5762"/>
                    <a:pt x="1836" y="5171"/>
                    <a:pt x="2050" y="4653"/>
                  </a:cubicBezTo>
                  <a:cubicBezTo>
                    <a:pt x="2151" y="4686"/>
                    <a:pt x="2281" y="4664"/>
                    <a:pt x="2388" y="4653"/>
                  </a:cubicBezTo>
                  <a:cubicBezTo>
                    <a:pt x="2596" y="4641"/>
                    <a:pt x="2799" y="4624"/>
                    <a:pt x="3007" y="4608"/>
                  </a:cubicBezTo>
                  <a:cubicBezTo>
                    <a:pt x="3120" y="4602"/>
                    <a:pt x="3103" y="4433"/>
                    <a:pt x="2991" y="4439"/>
                  </a:cubicBezTo>
                  <a:lnTo>
                    <a:pt x="2456" y="4478"/>
                  </a:lnTo>
                  <a:cubicBezTo>
                    <a:pt x="2371" y="4484"/>
                    <a:pt x="2281" y="4495"/>
                    <a:pt x="2196" y="4495"/>
                  </a:cubicBezTo>
                  <a:cubicBezTo>
                    <a:pt x="2168" y="4501"/>
                    <a:pt x="2140" y="4501"/>
                    <a:pt x="2118" y="4495"/>
                  </a:cubicBezTo>
                  <a:cubicBezTo>
                    <a:pt x="2163" y="4410"/>
                    <a:pt x="2208" y="4332"/>
                    <a:pt x="2258" y="4253"/>
                  </a:cubicBezTo>
                  <a:cubicBezTo>
                    <a:pt x="2444" y="3982"/>
                    <a:pt x="2703" y="3819"/>
                    <a:pt x="3007" y="3701"/>
                  </a:cubicBezTo>
                  <a:cubicBezTo>
                    <a:pt x="3171" y="3639"/>
                    <a:pt x="3340" y="3588"/>
                    <a:pt x="3503" y="3526"/>
                  </a:cubicBezTo>
                  <a:cubicBezTo>
                    <a:pt x="3548" y="3532"/>
                    <a:pt x="3587" y="3532"/>
                    <a:pt x="3633" y="3532"/>
                  </a:cubicBezTo>
                  <a:cubicBezTo>
                    <a:pt x="3740" y="3532"/>
                    <a:pt x="3841" y="3526"/>
                    <a:pt x="3948" y="3526"/>
                  </a:cubicBezTo>
                  <a:lnTo>
                    <a:pt x="4579" y="3515"/>
                  </a:lnTo>
                  <a:cubicBezTo>
                    <a:pt x="4686" y="3515"/>
                    <a:pt x="4674" y="3346"/>
                    <a:pt x="4562" y="3346"/>
                  </a:cubicBezTo>
                  <a:cubicBezTo>
                    <a:pt x="4376" y="3352"/>
                    <a:pt x="4190" y="3352"/>
                    <a:pt x="4004" y="3357"/>
                  </a:cubicBezTo>
                  <a:cubicBezTo>
                    <a:pt x="3954" y="3357"/>
                    <a:pt x="3908" y="3357"/>
                    <a:pt x="3858" y="3357"/>
                  </a:cubicBezTo>
                  <a:cubicBezTo>
                    <a:pt x="4106" y="3205"/>
                    <a:pt x="4286" y="2974"/>
                    <a:pt x="4370" y="2693"/>
                  </a:cubicBezTo>
                  <a:cubicBezTo>
                    <a:pt x="4466" y="2372"/>
                    <a:pt x="4455" y="2034"/>
                    <a:pt x="4494" y="1702"/>
                  </a:cubicBezTo>
                  <a:cubicBezTo>
                    <a:pt x="4494" y="1696"/>
                    <a:pt x="4494" y="1690"/>
                    <a:pt x="4494" y="1685"/>
                  </a:cubicBezTo>
                  <a:lnTo>
                    <a:pt x="5142" y="1386"/>
                  </a:lnTo>
                  <a:cubicBezTo>
                    <a:pt x="5187" y="1369"/>
                    <a:pt x="5209" y="1324"/>
                    <a:pt x="5192" y="1279"/>
                  </a:cubicBezTo>
                  <a:cubicBezTo>
                    <a:pt x="5181" y="1234"/>
                    <a:pt x="5125" y="1206"/>
                    <a:pt x="5085" y="1229"/>
                  </a:cubicBezTo>
                  <a:lnTo>
                    <a:pt x="4528" y="1482"/>
                  </a:lnTo>
                  <a:cubicBezTo>
                    <a:pt x="4590" y="1206"/>
                    <a:pt x="4702" y="947"/>
                    <a:pt x="4900" y="727"/>
                  </a:cubicBezTo>
                  <a:cubicBezTo>
                    <a:pt x="5136" y="457"/>
                    <a:pt x="5457" y="260"/>
                    <a:pt x="5812" y="192"/>
                  </a:cubicBezTo>
                  <a:cubicBezTo>
                    <a:pt x="5919" y="176"/>
                    <a:pt x="5908" y="1"/>
                    <a:pt x="5801" y="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15"/>
            <p:cNvSpPr/>
            <p:nvPr/>
          </p:nvSpPr>
          <p:spPr>
            <a:xfrm>
              <a:off x="3604767" y="1199095"/>
              <a:ext cx="611403" cy="1185886"/>
            </a:xfrm>
            <a:custGeom>
              <a:avLst/>
              <a:gdLst/>
              <a:ahLst/>
              <a:cxnLst/>
              <a:rect l="l" t="t" r="r" b="b"/>
              <a:pathLst>
                <a:path w="4405" h="8544" extrusionOk="0">
                  <a:moveTo>
                    <a:pt x="3768" y="3813"/>
                  </a:moveTo>
                  <a:cubicBezTo>
                    <a:pt x="3701" y="4016"/>
                    <a:pt x="3701" y="4218"/>
                    <a:pt x="3746" y="4427"/>
                  </a:cubicBezTo>
                  <a:cubicBezTo>
                    <a:pt x="3825" y="4793"/>
                    <a:pt x="4005" y="5148"/>
                    <a:pt x="3977" y="5536"/>
                  </a:cubicBezTo>
                  <a:cubicBezTo>
                    <a:pt x="3954" y="5857"/>
                    <a:pt x="3752" y="6099"/>
                    <a:pt x="3492" y="6274"/>
                  </a:cubicBezTo>
                  <a:cubicBezTo>
                    <a:pt x="3245" y="6443"/>
                    <a:pt x="2952" y="6567"/>
                    <a:pt x="2727" y="6770"/>
                  </a:cubicBezTo>
                  <a:cubicBezTo>
                    <a:pt x="2597" y="6882"/>
                    <a:pt x="2507" y="7029"/>
                    <a:pt x="2462" y="7198"/>
                  </a:cubicBezTo>
                  <a:cubicBezTo>
                    <a:pt x="2411" y="7400"/>
                    <a:pt x="2411" y="7614"/>
                    <a:pt x="2349" y="7817"/>
                  </a:cubicBezTo>
                  <a:cubicBezTo>
                    <a:pt x="2248" y="8161"/>
                    <a:pt x="1961" y="8425"/>
                    <a:pt x="1606" y="8493"/>
                  </a:cubicBezTo>
                  <a:cubicBezTo>
                    <a:pt x="1319" y="8543"/>
                    <a:pt x="1015" y="8448"/>
                    <a:pt x="801" y="8251"/>
                  </a:cubicBezTo>
                  <a:cubicBezTo>
                    <a:pt x="558" y="8110"/>
                    <a:pt x="350" y="7902"/>
                    <a:pt x="221" y="7648"/>
                  </a:cubicBezTo>
                  <a:cubicBezTo>
                    <a:pt x="40" y="7299"/>
                    <a:pt x="1" y="6882"/>
                    <a:pt x="125" y="6511"/>
                  </a:cubicBezTo>
                  <a:cubicBezTo>
                    <a:pt x="243" y="6128"/>
                    <a:pt x="564" y="5801"/>
                    <a:pt x="587" y="5384"/>
                  </a:cubicBezTo>
                  <a:cubicBezTo>
                    <a:pt x="603" y="5013"/>
                    <a:pt x="395" y="4669"/>
                    <a:pt x="271" y="4325"/>
                  </a:cubicBezTo>
                  <a:cubicBezTo>
                    <a:pt x="159" y="4004"/>
                    <a:pt x="130" y="3667"/>
                    <a:pt x="328" y="3368"/>
                  </a:cubicBezTo>
                  <a:cubicBezTo>
                    <a:pt x="508" y="3092"/>
                    <a:pt x="806" y="2923"/>
                    <a:pt x="1015" y="2670"/>
                  </a:cubicBezTo>
                  <a:cubicBezTo>
                    <a:pt x="1127" y="2535"/>
                    <a:pt x="1200" y="2377"/>
                    <a:pt x="1212" y="2197"/>
                  </a:cubicBezTo>
                  <a:cubicBezTo>
                    <a:pt x="1229" y="1994"/>
                    <a:pt x="1178" y="1780"/>
                    <a:pt x="1133" y="1583"/>
                  </a:cubicBezTo>
                  <a:cubicBezTo>
                    <a:pt x="1048" y="1206"/>
                    <a:pt x="998" y="828"/>
                    <a:pt x="1217" y="490"/>
                  </a:cubicBezTo>
                  <a:cubicBezTo>
                    <a:pt x="1409" y="198"/>
                    <a:pt x="1741" y="0"/>
                    <a:pt x="2090" y="12"/>
                  </a:cubicBezTo>
                  <a:cubicBezTo>
                    <a:pt x="2434" y="23"/>
                    <a:pt x="2772" y="214"/>
                    <a:pt x="2952" y="507"/>
                  </a:cubicBezTo>
                  <a:cubicBezTo>
                    <a:pt x="3059" y="682"/>
                    <a:pt x="3087" y="879"/>
                    <a:pt x="3132" y="1076"/>
                  </a:cubicBezTo>
                  <a:cubicBezTo>
                    <a:pt x="3177" y="1256"/>
                    <a:pt x="3256" y="1403"/>
                    <a:pt x="3402" y="1527"/>
                  </a:cubicBezTo>
                  <a:cubicBezTo>
                    <a:pt x="3650" y="1735"/>
                    <a:pt x="3982" y="1848"/>
                    <a:pt x="4168" y="2124"/>
                  </a:cubicBezTo>
                  <a:cubicBezTo>
                    <a:pt x="4405" y="2484"/>
                    <a:pt x="4247" y="2918"/>
                    <a:pt x="4056" y="3255"/>
                  </a:cubicBezTo>
                  <a:cubicBezTo>
                    <a:pt x="3954" y="3441"/>
                    <a:pt x="3842" y="3616"/>
                    <a:pt x="3768" y="38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15"/>
            <p:cNvSpPr/>
            <p:nvPr/>
          </p:nvSpPr>
          <p:spPr>
            <a:xfrm>
              <a:off x="3709557" y="1263913"/>
              <a:ext cx="345606" cy="1079706"/>
            </a:xfrm>
            <a:custGeom>
              <a:avLst/>
              <a:gdLst/>
              <a:ahLst/>
              <a:cxnLst/>
              <a:rect l="l" t="t" r="r" b="b"/>
              <a:pathLst>
                <a:path w="2490" h="7779" extrusionOk="0">
                  <a:moveTo>
                    <a:pt x="2326" y="1274"/>
                  </a:moveTo>
                  <a:lnTo>
                    <a:pt x="1673" y="1566"/>
                  </a:lnTo>
                  <a:cubicBezTo>
                    <a:pt x="1718" y="1493"/>
                    <a:pt x="1758" y="1426"/>
                    <a:pt x="1791" y="1352"/>
                  </a:cubicBezTo>
                  <a:cubicBezTo>
                    <a:pt x="1910" y="1105"/>
                    <a:pt x="1938" y="823"/>
                    <a:pt x="1831" y="564"/>
                  </a:cubicBezTo>
                  <a:cubicBezTo>
                    <a:pt x="1729" y="305"/>
                    <a:pt x="1521" y="97"/>
                    <a:pt x="1256" y="7"/>
                  </a:cubicBezTo>
                  <a:cubicBezTo>
                    <a:pt x="1245" y="7"/>
                    <a:pt x="1239" y="7"/>
                    <a:pt x="1228" y="7"/>
                  </a:cubicBezTo>
                  <a:cubicBezTo>
                    <a:pt x="1223" y="1"/>
                    <a:pt x="1211" y="1"/>
                    <a:pt x="1206" y="1"/>
                  </a:cubicBezTo>
                  <a:cubicBezTo>
                    <a:pt x="1138" y="1"/>
                    <a:pt x="1121" y="57"/>
                    <a:pt x="1132" y="108"/>
                  </a:cubicBezTo>
                  <a:cubicBezTo>
                    <a:pt x="1138" y="130"/>
                    <a:pt x="1149" y="153"/>
                    <a:pt x="1183" y="164"/>
                  </a:cubicBezTo>
                  <a:cubicBezTo>
                    <a:pt x="1183" y="164"/>
                    <a:pt x="1183" y="164"/>
                    <a:pt x="1183" y="164"/>
                  </a:cubicBezTo>
                  <a:cubicBezTo>
                    <a:pt x="1183" y="164"/>
                    <a:pt x="1183" y="164"/>
                    <a:pt x="1183" y="164"/>
                  </a:cubicBezTo>
                  <a:cubicBezTo>
                    <a:pt x="1431" y="249"/>
                    <a:pt x="1617" y="446"/>
                    <a:pt x="1696" y="694"/>
                  </a:cubicBezTo>
                  <a:cubicBezTo>
                    <a:pt x="1774" y="941"/>
                    <a:pt x="1696" y="1189"/>
                    <a:pt x="1572" y="1409"/>
                  </a:cubicBezTo>
                  <a:cubicBezTo>
                    <a:pt x="1527" y="1482"/>
                    <a:pt x="1482" y="1550"/>
                    <a:pt x="1437" y="1617"/>
                  </a:cubicBezTo>
                  <a:cubicBezTo>
                    <a:pt x="1352" y="1448"/>
                    <a:pt x="1268" y="1279"/>
                    <a:pt x="1189" y="1105"/>
                  </a:cubicBezTo>
                  <a:cubicBezTo>
                    <a:pt x="1138" y="1009"/>
                    <a:pt x="975" y="1065"/>
                    <a:pt x="1025" y="1167"/>
                  </a:cubicBezTo>
                  <a:lnTo>
                    <a:pt x="1324" y="1775"/>
                  </a:lnTo>
                  <a:cubicBezTo>
                    <a:pt x="1132" y="2051"/>
                    <a:pt x="947" y="2327"/>
                    <a:pt x="941" y="2681"/>
                  </a:cubicBezTo>
                  <a:cubicBezTo>
                    <a:pt x="935" y="2907"/>
                    <a:pt x="997" y="3121"/>
                    <a:pt x="1076" y="3323"/>
                  </a:cubicBezTo>
                  <a:cubicBezTo>
                    <a:pt x="1037" y="3284"/>
                    <a:pt x="992" y="3250"/>
                    <a:pt x="947" y="3211"/>
                  </a:cubicBezTo>
                  <a:cubicBezTo>
                    <a:pt x="800" y="3087"/>
                    <a:pt x="654" y="2957"/>
                    <a:pt x="507" y="2834"/>
                  </a:cubicBezTo>
                  <a:cubicBezTo>
                    <a:pt x="423" y="2766"/>
                    <a:pt x="316" y="2895"/>
                    <a:pt x="400" y="2969"/>
                  </a:cubicBezTo>
                  <a:cubicBezTo>
                    <a:pt x="564" y="3109"/>
                    <a:pt x="727" y="3250"/>
                    <a:pt x="896" y="3391"/>
                  </a:cubicBezTo>
                  <a:cubicBezTo>
                    <a:pt x="975" y="3459"/>
                    <a:pt x="1054" y="3537"/>
                    <a:pt x="1138" y="3599"/>
                  </a:cubicBezTo>
                  <a:cubicBezTo>
                    <a:pt x="1155" y="3611"/>
                    <a:pt x="1178" y="3622"/>
                    <a:pt x="1200" y="3628"/>
                  </a:cubicBezTo>
                  <a:cubicBezTo>
                    <a:pt x="1285" y="3830"/>
                    <a:pt x="1363" y="4039"/>
                    <a:pt x="1386" y="4253"/>
                  </a:cubicBezTo>
                  <a:cubicBezTo>
                    <a:pt x="1425" y="4619"/>
                    <a:pt x="1296" y="4957"/>
                    <a:pt x="1121" y="5272"/>
                  </a:cubicBezTo>
                  <a:cubicBezTo>
                    <a:pt x="918" y="4951"/>
                    <a:pt x="710" y="4630"/>
                    <a:pt x="502" y="4309"/>
                  </a:cubicBezTo>
                  <a:cubicBezTo>
                    <a:pt x="440" y="4219"/>
                    <a:pt x="305" y="4315"/>
                    <a:pt x="361" y="4410"/>
                  </a:cubicBezTo>
                  <a:cubicBezTo>
                    <a:pt x="586" y="4748"/>
                    <a:pt x="806" y="5092"/>
                    <a:pt x="1025" y="5435"/>
                  </a:cubicBezTo>
                  <a:cubicBezTo>
                    <a:pt x="918" y="5616"/>
                    <a:pt x="806" y="5784"/>
                    <a:pt x="710" y="5953"/>
                  </a:cubicBezTo>
                  <a:cubicBezTo>
                    <a:pt x="620" y="6100"/>
                    <a:pt x="541" y="6263"/>
                    <a:pt x="479" y="6432"/>
                  </a:cubicBezTo>
                  <a:lnTo>
                    <a:pt x="215" y="5897"/>
                  </a:lnTo>
                  <a:cubicBezTo>
                    <a:pt x="164" y="5801"/>
                    <a:pt x="1" y="5858"/>
                    <a:pt x="51" y="5959"/>
                  </a:cubicBezTo>
                  <a:cubicBezTo>
                    <a:pt x="169" y="6196"/>
                    <a:pt x="293" y="6432"/>
                    <a:pt x="412" y="6674"/>
                  </a:cubicBezTo>
                  <a:cubicBezTo>
                    <a:pt x="333" y="7023"/>
                    <a:pt x="350" y="7384"/>
                    <a:pt x="581" y="7694"/>
                  </a:cubicBezTo>
                  <a:cubicBezTo>
                    <a:pt x="648" y="7778"/>
                    <a:pt x="783" y="7682"/>
                    <a:pt x="721" y="7592"/>
                  </a:cubicBezTo>
                  <a:cubicBezTo>
                    <a:pt x="530" y="7333"/>
                    <a:pt x="507" y="7040"/>
                    <a:pt x="569" y="6747"/>
                  </a:cubicBezTo>
                  <a:lnTo>
                    <a:pt x="1425" y="6241"/>
                  </a:lnTo>
                  <a:cubicBezTo>
                    <a:pt x="1521" y="6184"/>
                    <a:pt x="1420" y="6049"/>
                    <a:pt x="1330" y="6100"/>
                  </a:cubicBezTo>
                  <a:cubicBezTo>
                    <a:pt x="1099" y="6241"/>
                    <a:pt x="868" y="6376"/>
                    <a:pt x="637" y="6511"/>
                  </a:cubicBezTo>
                  <a:cubicBezTo>
                    <a:pt x="704" y="6308"/>
                    <a:pt x="811" y="6117"/>
                    <a:pt x="913" y="5942"/>
                  </a:cubicBezTo>
                  <a:cubicBezTo>
                    <a:pt x="1003" y="5796"/>
                    <a:pt x="1099" y="5649"/>
                    <a:pt x="1189" y="5497"/>
                  </a:cubicBezTo>
                  <a:cubicBezTo>
                    <a:pt x="1549" y="5221"/>
                    <a:pt x="1915" y="4945"/>
                    <a:pt x="2276" y="4669"/>
                  </a:cubicBezTo>
                  <a:cubicBezTo>
                    <a:pt x="2366" y="4602"/>
                    <a:pt x="2270" y="4467"/>
                    <a:pt x="2180" y="4529"/>
                  </a:cubicBezTo>
                  <a:cubicBezTo>
                    <a:pt x="1915" y="4731"/>
                    <a:pt x="1645" y="4934"/>
                    <a:pt x="1380" y="5137"/>
                  </a:cubicBezTo>
                  <a:cubicBezTo>
                    <a:pt x="1510" y="4861"/>
                    <a:pt x="1589" y="4568"/>
                    <a:pt x="1560" y="4253"/>
                  </a:cubicBezTo>
                  <a:cubicBezTo>
                    <a:pt x="1538" y="4027"/>
                    <a:pt x="1453" y="3808"/>
                    <a:pt x="1363" y="3594"/>
                  </a:cubicBezTo>
                  <a:cubicBezTo>
                    <a:pt x="1425" y="3543"/>
                    <a:pt x="1470" y="3464"/>
                    <a:pt x="1521" y="3402"/>
                  </a:cubicBezTo>
                  <a:cubicBezTo>
                    <a:pt x="1583" y="3312"/>
                    <a:pt x="1645" y="3222"/>
                    <a:pt x="1713" y="3132"/>
                  </a:cubicBezTo>
                  <a:cubicBezTo>
                    <a:pt x="1842" y="2952"/>
                    <a:pt x="1972" y="2772"/>
                    <a:pt x="2107" y="2586"/>
                  </a:cubicBezTo>
                  <a:cubicBezTo>
                    <a:pt x="2169" y="2501"/>
                    <a:pt x="2039" y="2389"/>
                    <a:pt x="1972" y="2479"/>
                  </a:cubicBezTo>
                  <a:cubicBezTo>
                    <a:pt x="1752" y="2783"/>
                    <a:pt x="1538" y="3087"/>
                    <a:pt x="1313" y="3391"/>
                  </a:cubicBezTo>
                  <a:cubicBezTo>
                    <a:pt x="1313" y="3397"/>
                    <a:pt x="1301" y="3414"/>
                    <a:pt x="1296" y="3425"/>
                  </a:cubicBezTo>
                  <a:cubicBezTo>
                    <a:pt x="1194" y="3183"/>
                    <a:pt x="1104" y="2935"/>
                    <a:pt x="1110" y="2665"/>
                  </a:cubicBezTo>
                  <a:cubicBezTo>
                    <a:pt x="1121" y="2349"/>
                    <a:pt x="1301" y="2090"/>
                    <a:pt x="1482" y="1837"/>
                  </a:cubicBezTo>
                  <a:cubicBezTo>
                    <a:pt x="1786" y="1702"/>
                    <a:pt x="2084" y="1566"/>
                    <a:pt x="2388" y="1437"/>
                  </a:cubicBezTo>
                  <a:cubicBezTo>
                    <a:pt x="2490" y="1392"/>
                    <a:pt x="2428" y="1229"/>
                    <a:pt x="2326" y="127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5"/>
            <p:cNvSpPr/>
            <p:nvPr/>
          </p:nvSpPr>
          <p:spPr>
            <a:xfrm>
              <a:off x="612179" y="1214711"/>
              <a:ext cx="1096778" cy="1329681"/>
            </a:xfrm>
            <a:custGeom>
              <a:avLst/>
              <a:gdLst/>
              <a:ahLst/>
              <a:cxnLst/>
              <a:rect l="l" t="t" r="r" b="b"/>
              <a:pathLst>
                <a:path w="7902" h="9580" extrusionOk="0">
                  <a:moveTo>
                    <a:pt x="1132" y="3357"/>
                  </a:moveTo>
                  <a:cubicBezTo>
                    <a:pt x="1239" y="3880"/>
                    <a:pt x="924" y="4359"/>
                    <a:pt x="946" y="4877"/>
                  </a:cubicBezTo>
                  <a:cubicBezTo>
                    <a:pt x="974" y="5333"/>
                    <a:pt x="1301" y="5671"/>
                    <a:pt x="1690" y="5857"/>
                  </a:cubicBezTo>
                  <a:cubicBezTo>
                    <a:pt x="2168" y="6093"/>
                    <a:pt x="2720" y="6088"/>
                    <a:pt x="3233" y="6206"/>
                  </a:cubicBezTo>
                  <a:cubicBezTo>
                    <a:pt x="3700" y="6319"/>
                    <a:pt x="4128" y="6550"/>
                    <a:pt x="4314" y="7017"/>
                  </a:cubicBezTo>
                  <a:cubicBezTo>
                    <a:pt x="4404" y="7259"/>
                    <a:pt x="4438" y="7513"/>
                    <a:pt x="4500" y="7760"/>
                  </a:cubicBezTo>
                  <a:cubicBezTo>
                    <a:pt x="4550" y="7986"/>
                    <a:pt x="4629" y="8205"/>
                    <a:pt x="4736" y="8414"/>
                  </a:cubicBezTo>
                  <a:cubicBezTo>
                    <a:pt x="4950" y="8808"/>
                    <a:pt x="5266" y="9151"/>
                    <a:pt x="5666" y="9349"/>
                  </a:cubicBezTo>
                  <a:cubicBezTo>
                    <a:pt x="6065" y="9546"/>
                    <a:pt x="6544" y="9579"/>
                    <a:pt x="6961" y="9439"/>
                  </a:cubicBezTo>
                  <a:cubicBezTo>
                    <a:pt x="7361" y="9303"/>
                    <a:pt x="7682" y="8994"/>
                    <a:pt x="7811" y="8588"/>
                  </a:cubicBezTo>
                  <a:cubicBezTo>
                    <a:pt x="7901" y="8307"/>
                    <a:pt x="7901" y="7991"/>
                    <a:pt x="7794" y="7715"/>
                  </a:cubicBezTo>
                  <a:cubicBezTo>
                    <a:pt x="7637" y="6842"/>
                    <a:pt x="6595" y="6527"/>
                    <a:pt x="5958" y="6032"/>
                  </a:cubicBezTo>
                  <a:cubicBezTo>
                    <a:pt x="5767" y="5891"/>
                    <a:pt x="5592" y="5716"/>
                    <a:pt x="5485" y="5502"/>
                  </a:cubicBezTo>
                  <a:cubicBezTo>
                    <a:pt x="5356" y="5260"/>
                    <a:pt x="5322" y="4984"/>
                    <a:pt x="5322" y="4708"/>
                  </a:cubicBezTo>
                  <a:cubicBezTo>
                    <a:pt x="5328" y="4235"/>
                    <a:pt x="5423" y="3762"/>
                    <a:pt x="5339" y="3283"/>
                  </a:cubicBezTo>
                  <a:cubicBezTo>
                    <a:pt x="5260" y="2872"/>
                    <a:pt x="5040" y="2501"/>
                    <a:pt x="4629" y="2349"/>
                  </a:cubicBezTo>
                  <a:cubicBezTo>
                    <a:pt x="4398" y="2258"/>
                    <a:pt x="4145" y="2242"/>
                    <a:pt x="3903" y="2180"/>
                  </a:cubicBezTo>
                  <a:cubicBezTo>
                    <a:pt x="3666" y="2118"/>
                    <a:pt x="3458" y="2005"/>
                    <a:pt x="3272" y="1847"/>
                  </a:cubicBezTo>
                  <a:cubicBezTo>
                    <a:pt x="2568" y="1250"/>
                    <a:pt x="2191" y="102"/>
                    <a:pt x="1138" y="28"/>
                  </a:cubicBezTo>
                  <a:cubicBezTo>
                    <a:pt x="704" y="0"/>
                    <a:pt x="304" y="214"/>
                    <a:pt x="158" y="631"/>
                  </a:cubicBezTo>
                  <a:cubicBezTo>
                    <a:pt x="0" y="1081"/>
                    <a:pt x="147" y="1554"/>
                    <a:pt x="372" y="1949"/>
                  </a:cubicBezTo>
                  <a:cubicBezTo>
                    <a:pt x="637" y="2405"/>
                    <a:pt x="1020" y="2822"/>
                    <a:pt x="1132" y="33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5"/>
            <p:cNvSpPr/>
            <p:nvPr/>
          </p:nvSpPr>
          <p:spPr>
            <a:xfrm>
              <a:off x="676997" y="1301459"/>
              <a:ext cx="949792" cy="1185886"/>
            </a:xfrm>
            <a:custGeom>
              <a:avLst/>
              <a:gdLst/>
              <a:ahLst/>
              <a:cxnLst/>
              <a:rect l="l" t="t" r="r" b="b"/>
              <a:pathLst>
                <a:path w="6843" h="8544" extrusionOk="0">
                  <a:moveTo>
                    <a:pt x="141" y="23"/>
                  </a:moveTo>
                  <a:cubicBezTo>
                    <a:pt x="828" y="152"/>
                    <a:pt x="1437" y="642"/>
                    <a:pt x="1696" y="1296"/>
                  </a:cubicBezTo>
                  <a:cubicBezTo>
                    <a:pt x="1718" y="1346"/>
                    <a:pt x="1735" y="1403"/>
                    <a:pt x="1752" y="1459"/>
                  </a:cubicBezTo>
                  <a:cubicBezTo>
                    <a:pt x="1791" y="1335"/>
                    <a:pt x="1825" y="1211"/>
                    <a:pt x="1865" y="1087"/>
                  </a:cubicBezTo>
                  <a:cubicBezTo>
                    <a:pt x="1882" y="1036"/>
                    <a:pt x="1944" y="1014"/>
                    <a:pt x="1989" y="1031"/>
                  </a:cubicBezTo>
                  <a:cubicBezTo>
                    <a:pt x="2045" y="1048"/>
                    <a:pt x="2067" y="1104"/>
                    <a:pt x="2051" y="1160"/>
                  </a:cubicBezTo>
                  <a:lnTo>
                    <a:pt x="1837" y="1870"/>
                  </a:lnTo>
                  <a:cubicBezTo>
                    <a:pt x="1859" y="2045"/>
                    <a:pt x="1870" y="2213"/>
                    <a:pt x="1882" y="2388"/>
                  </a:cubicBezTo>
                  <a:cubicBezTo>
                    <a:pt x="1910" y="2760"/>
                    <a:pt x="1944" y="3160"/>
                    <a:pt x="2191" y="3458"/>
                  </a:cubicBezTo>
                  <a:cubicBezTo>
                    <a:pt x="2349" y="3650"/>
                    <a:pt x="2569" y="3762"/>
                    <a:pt x="2794" y="3852"/>
                  </a:cubicBezTo>
                  <a:cubicBezTo>
                    <a:pt x="2805" y="3830"/>
                    <a:pt x="2805" y="3790"/>
                    <a:pt x="2811" y="3762"/>
                  </a:cubicBezTo>
                  <a:cubicBezTo>
                    <a:pt x="2811" y="3717"/>
                    <a:pt x="2816" y="3666"/>
                    <a:pt x="2816" y="3616"/>
                  </a:cubicBezTo>
                  <a:lnTo>
                    <a:pt x="2833" y="3289"/>
                  </a:lnTo>
                  <a:cubicBezTo>
                    <a:pt x="2845" y="3075"/>
                    <a:pt x="2861" y="2867"/>
                    <a:pt x="2873" y="2658"/>
                  </a:cubicBezTo>
                  <a:cubicBezTo>
                    <a:pt x="2878" y="2529"/>
                    <a:pt x="3075" y="2546"/>
                    <a:pt x="3070" y="2675"/>
                  </a:cubicBezTo>
                  <a:cubicBezTo>
                    <a:pt x="3053" y="2912"/>
                    <a:pt x="3042" y="3148"/>
                    <a:pt x="3030" y="3390"/>
                  </a:cubicBezTo>
                  <a:cubicBezTo>
                    <a:pt x="3019" y="3509"/>
                    <a:pt x="3013" y="3627"/>
                    <a:pt x="3008" y="3745"/>
                  </a:cubicBezTo>
                  <a:cubicBezTo>
                    <a:pt x="3002" y="3807"/>
                    <a:pt x="2997" y="3869"/>
                    <a:pt x="2974" y="3925"/>
                  </a:cubicBezTo>
                  <a:cubicBezTo>
                    <a:pt x="3008" y="3937"/>
                    <a:pt x="3042" y="3948"/>
                    <a:pt x="3075" y="3959"/>
                  </a:cubicBezTo>
                  <a:cubicBezTo>
                    <a:pt x="3402" y="4072"/>
                    <a:pt x="3746" y="4179"/>
                    <a:pt x="4022" y="4399"/>
                  </a:cubicBezTo>
                  <a:cubicBezTo>
                    <a:pt x="4230" y="4567"/>
                    <a:pt x="4388" y="4770"/>
                    <a:pt x="4511" y="4990"/>
                  </a:cubicBezTo>
                  <a:cubicBezTo>
                    <a:pt x="4523" y="4939"/>
                    <a:pt x="4528" y="4883"/>
                    <a:pt x="4540" y="4832"/>
                  </a:cubicBezTo>
                  <a:cubicBezTo>
                    <a:pt x="4562" y="4725"/>
                    <a:pt x="4579" y="4624"/>
                    <a:pt x="4602" y="4522"/>
                  </a:cubicBezTo>
                  <a:lnTo>
                    <a:pt x="4725" y="3892"/>
                  </a:lnTo>
                  <a:cubicBezTo>
                    <a:pt x="4737" y="3841"/>
                    <a:pt x="4776" y="3802"/>
                    <a:pt x="4832" y="3807"/>
                  </a:cubicBezTo>
                  <a:cubicBezTo>
                    <a:pt x="4883" y="3807"/>
                    <a:pt x="4934" y="3858"/>
                    <a:pt x="4923" y="3914"/>
                  </a:cubicBezTo>
                  <a:lnTo>
                    <a:pt x="4782" y="4607"/>
                  </a:lnTo>
                  <a:cubicBezTo>
                    <a:pt x="4759" y="4731"/>
                    <a:pt x="4737" y="4849"/>
                    <a:pt x="4714" y="4973"/>
                  </a:cubicBezTo>
                  <a:cubicBezTo>
                    <a:pt x="4692" y="5063"/>
                    <a:pt x="4680" y="5164"/>
                    <a:pt x="4635" y="5243"/>
                  </a:cubicBezTo>
                  <a:cubicBezTo>
                    <a:pt x="4793" y="5632"/>
                    <a:pt x="4883" y="6054"/>
                    <a:pt x="4979" y="6448"/>
                  </a:cubicBezTo>
                  <a:cubicBezTo>
                    <a:pt x="5080" y="6871"/>
                    <a:pt x="5199" y="7310"/>
                    <a:pt x="5452" y="7659"/>
                  </a:cubicBezTo>
                  <a:cubicBezTo>
                    <a:pt x="5553" y="7287"/>
                    <a:pt x="5649" y="6910"/>
                    <a:pt x="5750" y="6533"/>
                  </a:cubicBezTo>
                  <a:cubicBezTo>
                    <a:pt x="5779" y="6409"/>
                    <a:pt x="5964" y="6482"/>
                    <a:pt x="5936" y="6600"/>
                  </a:cubicBezTo>
                  <a:cubicBezTo>
                    <a:pt x="5824" y="7017"/>
                    <a:pt x="5717" y="7434"/>
                    <a:pt x="5610" y="7845"/>
                  </a:cubicBezTo>
                  <a:cubicBezTo>
                    <a:pt x="5886" y="8138"/>
                    <a:pt x="6274" y="8329"/>
                    <a:pt x="6685" y="8250"/>
                  </a:cubicBezTo>
                  <a:cubicBezTo>
                    <a:pt x="6809" y="8222"/>
                    <a:pt x="6843" y="8419"/>
                    <a:pt x="6719" y="8442"/>
                  </a:cubicBezTo>
                  <a:cubicBezTo>
                    <a:pt x="6223" y="8543"/>
                    <a:pt x="5790" y="8318"/>
                    <a:pt x="5469" y="7975"/>
                  </a:cubicBezTo>
                  <a:cubicBezTo>
                    <a:pt x="5469" y="7975"/>
                    <a:pt x="5463" y="7975"/>
                    <a:pt x="5463" y="7975"/>
                  </a:cubicBezTo>
                  <a:lnTo>
                    <a:pt x="4343" y="7699"/>
                  </a:lnTo>
                  <a:cubicBezTo>
                    <a:pt x="4292" y="7687"/>
                    <a:pt x="4269" y="7620"/>
                    <a:pt x="4286" y="7575"/>
                  </a:cubicBezTo>
                  <a:cubicBezTo>
                    <a:pt x="4303" y="7518"/>
                    <a:pt x="4359" y="7501"/>
                    <a:pt x="4410" y="7518"/>
                  </a:cubicBezTo>
                  <a:lnTo>
                    <a:pt x="5266" y="7727"/>
                  </a:lnTo>
                  <a:cubicBezTo>
                    <a:pt x="5165" y="7580"/>
                    <a:pt x="5080" y="7417"/>
                    <a:pt x="5013" y="7259"/>
                  </a:cubicBezTo>
                  <a:cubicBezTo>
                    <a:pt x="4776" y="6657"/>
                    <a:pt x="4720" y="5975"/>
                    <a:pt x="4478" y="5373"/>
                  </a:cubicBezTo>
                  <a:cubicBezTo>
                    <a:pt x="4354" y="5412"/>
                    <a:pt x="4207" y="5384"/>
                    <a:pt x="4083" y="5373"/>
                  </a:cubicBezTo>
                  <a:cubicBezTo>
                    <a:pt x="3841" y="5356"/>
                    <a:pt x="3605" y="5339"/>
                    <a:pt x="3368" y="5322"/>
                  </a:cubicBezTo>
                  <a:cubicBezTo>
                    <a:pt x="3239" y="5311"/>
                    <a:pt x="3256" y="5114"/>
                    <a:pt x="3385" y="5125"/>
                  </a:cubicBezTo>
                  <a:lnTo>
                    <a:pt x="4005" y="5170"/>
                  </a:lnTo>
                  <a:cubicBezTo>
                    <a:pt x="4100" y="5176"/>
                    <a:pt x="4202" y="5187"/>
                    <a:pt x="4303" y="5193"/>
                  </a:cubicBezTo>
                  <a:cubicBezTo>
                    <a:pt x="4337" y="5193"/>
                    <a:pt x="4365" y="5193"/>
                    <a:pt x="4393" y="5187"/>
                  </a:cubicBezTo>
                  <a:cubicBezTo>
                    <a:pt x="4348" y="5097"/>
                    <a:pt x="4292" y="5001"/>
                    <a:pt x="4230" y="4911"/>
                  </a:cubicBezTo>
                  <a:cubicBezTo>
                    <a:pt x="4016" y="4601"/>
                    <a:pt x="3717" y="4410"/>
                    <a:pt x="3368" y="4275"/>
                  </a:cubicBezTo>
                  <a:cubicBezTo>
                    <a:pt x="3177" y="4201"/>
                    <a:pt x="2985" y="4139"/>
                    <a:pt x="2794" y="4066"/>
                  </a:cubicBezTo>
                  <a:cubicBezTo>
                    <a:pt x="2743" y="4078"/>
                    <a:pt x="2692" y="4078"/>
                    <a:pt x="2642" y="4078"/>
                  </a:cubicBezTo>
                  <a:cubicBezTo>
                    <a:pt x="2524" y="4072"/>
                    <a:pt x="2400" y="4072"/>
                    <a:pt x="2281" y="4072"/>
                  </a:cubicBezTo>
                  <a:lnTo>
                    <a:pt x="1549" y="4061"/>
                  </a:lnTo>
                  <a:cubicBezTo>
                    <a:pt x="1425" y="4061"/>
                    <a:pt x="1442" y="3864"/>
                    <a:pt x="1572" y="3864"/>
                  </a:cubicBezTo>
                  <a:cubicBezTo>
                    <a:pt x="1786" y="3864"/>
                    <a:pt x="2000" y="3869"/>
                    <a:pt x="2214" y="3875"/>
                  </a:cubicBezTo>
                  <a:cubicBezTo>
                    <a:pt x="2270" y="3875"/>
                    <a:pt x="2326" y="3875"/>
                    <a:pt x="2383" y="3875"/>
                  </a:cubicBezTo>
                  <a:cubicBezTo>
                    <a:pt x="2096" y="3700"/>
                    <a:pt x="1893" y="3436"/>
                    <a:pt x="1791" y="3109"/>
                  </a:cubicBezTo>
                  <a:cubicBezTo>
                    <a:pt x="1679" y="2737"/>
                    <a:pt x="1690" y="2343"/>
                    <a:pt x="1651" y="1960"/>
                  </a:cubicBezTo>
                  <a:cubicBezTo>
                    <a:pt x="1651" y="1954"/>
                    <a:pt x="1651" y="1949"/>
                    <a:pt x="1651" y="1943"/>
                  </a:cubicBezTo>
                  <a:cubicBezTo>
                    <a:pt x="1397" y="1831"/>
                    <a:pt x="1149" y="1712"/>
                    <a:pt x="896" y="1600"/>
                  </a:cubicBezTo>
                  <a:cubicBezTo>
                    <a:pt x="851" y="1577"/>
                    <a:pt x="817" y="1526"/>
                    <a:pt x="840" y="1470"/>
                  </a:cubicBezTo>
                  <a:cubicBezTo>
                    <a:pt x="857" y="1425"/>
                    <a:pt x="919" y="1391"/>
                    <a:pt x="964" y="1414"/>
                  </a:cubicBezTo>
                  <a:cubicBezTo>
                    <a:pt x="1178" y="1510"/>
                    <a:pt x="1397" y="1611"/>
                    <a:pt x="1611" y="1712"/>
                  </a:cubicBezTo>
                  <a:cubicBezTo>
                    <a:pt x="1544" y="1386"/>
                    <a:pt x="1409" y="1093"/>
                    <a:pt x="1183" y="834"/>
                  </a:cubicBezTo>
                  <a:cubicBezTo>
                    <a:pt x="907" y="518"/>
                    <a:pt x="530" y="299"/>
                    <a:pt x="125" y="220"/>
                  </a:cubicBezTo>
                  <a:cubicBezTo>
                    <a:pt x="1" y="197"/>
                    <a:pt x="18" y="0"/>
                    <a:pt x="141" y="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15"/>
            <p:cNvSpPr/>
            <p:nvPr/>
          </p:nvSpPr>
          <p:spPr>
            <a:xfrm>
              <a:off x="1213165" y="1098955"/>
              <a:ext cx="706757" cy="1370348"/>
            </a:xfrm>
            <a:custGeom>
              <a:avLst/>
              <a:gdLst/>
              <a:ahLst/>
              <a:cxnLst/>
              <a:rect l="l" t="t" r="r" b="b"/>
              <a:pathLst>
                <a:path w="5092" h="9873" extrusionOk="0">
                  <a:moveTo>
                    <a:pt x="739" y="4405"/>
                  </a:moveTo>
                  <a:cubicBezTo>
                    <a:pt x="817" y="4641"/>
                    <a:pt x="817" y="4878"/>
                    <a:pt x="767" y="5114"/>
                  </a:cubicBezTo>
                  <a:cubicBezTo>
                    <a:pt x="677" y="5537"/>
                    <a:pt x="468" y="5948"/>
                    <a:pt x="496" y="6392"/>
                  </a:cubicBezTo>
                  <a:cubicBezTo>
                    <a:pt x="525" y="6764"/>
                    <a:pt x="761" y="7046"/>
                    <a:pt x="1060" y="7248"/>
                  </a:cubicBezTo>
                  <a:cubicBezTo>
                    <a:pt x="1347" y="7446"/>
                    <a:pt x="1679" y="7581"/>
                    <a:pt x="1944" y="7817"/>
                  </a:cubicBezTo>
                  <a:cubicBezTo>
                    <a:pt x="2096" y="7952"/>
                    <a:pt x="2203" y="8116"/>
                    <a:pt x="2248" y="8313"/>
                  </a:cubicBezTo>
                  <a:cubicBezTo>
                    <a:pt x="2310" y="8549"/>
                    <a:pt x="2310" y="8797"/>
                    <a:pt x="2377" y="9028"/>
                  </a:cubicBezTo>
                  <a:cubicBezTo>
                    <a:pt x="2496" y="9428"/>
                    <a:pt x="2828" y="9732"/>
                    <a:pt x="3239" y="9811"/>
                  </a:cubicBezTo>
                  <a:cubicBezTo>
                    <a:pt x="3571" y="9873"/>
                    <a:pt x="3920" y="9755"/>
                    <a:pt x="4168" y="9529"/>
                  </a:cubicBezTo>
                  <a:cubicBezTo>
                    <a:pt x="4450" y="9366"/>
                    <a:pt x="4692" y="9129"/>
                    <a:pt x="4838" y="8837"/>
                  </a:cubicBezTo>
                  <a:cubicBezTo>
                    <a:pt x="5047" y="8437"/>
                    <a:pt x="5092" y="7952"/>
                    <a:pt x="4951" y="7524"/>
                  </a:cubicBezTo>
                  <a:cubicBezTo>
                    <a:pt x="4810" y="7080"/>
                    <a:pt x="4439" y="6702"/>
                    <a:pt x="4416" y="6218"/>
                  </a:cubicBezTo>
                  <a:cubicBezTo>
                    <a:pt x="4399" y="5790"/>
                    <a:pt x="4641" y="5390"/>
                    <a:pt x="4776" y="4996"/>
                  </a:cubicBezTo>
                  <a:cubicBezTo>
                    <a:pt x="4912" y="4624"/>
                    <a:pt x="4945" y="4236"/>
                    <a:pt x="4714" y="3892"/>
                  </a:cubicBezTo>
                  <a:cubicBezTo>
                    <a:pt x="4506" y="3571"/>
                    <a:pt x="4163" y="3374"/>
                    <a:pt x="3926" y="3081"/>
                  </a:cubicBezTo>
                  <a:cubicBezTo>
                    <a:pt x="3791" y="2923"/>
                    <a:pt x="3706" y="2743"/>
                    <a:pt x="3690" y="2541"/>
                  </a:cubicBezTo>
                  <a:cubicBezTo>
                    <a:pt x="3673" y="2298"/>
                    <a:pt x="3735" y="2056"/>
                    <a:pt x="3785" y="1825"/>
                  </a:cubicBezTo>
                  <a:cubicBezTo>
                    <a:pt x="3881" y="1392"/>
                    <a:pt x="3943" y="952"/>
                    <a:pt x="3684" y="564"/>
                  </a:cubicBezTo>
                  <a:cubicBezTo>
                    <a:pt x="3470" y="226"/>
                    <a:pt x="3081" y="1"/>
                    <a:pt x="2676" y="12"/>
                  </a:cubicBezTo>
                  <a:cubicBezTo>
                    <a:pt x="2282" y="23"/>
                    <a:pt x="1893" y="249"/>
                    <a:pt x="1685" y="586"/>
                  </a:cubicBezTo>
                  <a:cubicBezTo>
                    <a:pt x="1561" y="789"/>
                    <a:pt x="1527" y="1014"/>
                    <a:pt x="1471" y="1240"/>
                  </a:cubicBezTo>
                  <a:cubicBezTo>
                    <a:pt x="1420" y="1448"/>
                    <a:pt x="1330" y="1623"/>
                    <a:pt x="1161" y="1763"/>
                  </a:cubicBezTo>
                  <a:cubicBezTo>
                    <a:pt x="879" y="2006"/>
                    <a:pt x="491" y="2135"/>
                    <a:pt x="277" y="2456"/>
                  </a:cubicBezTo>
                  <a:cubicBezTo>
                    <a:pt x="1" y="2867"/>
                    <a:pt x="187" y="3368"/>
                    <a:pt x="406" y="3763"/>
                  </a:cubicBezTo>
                  <a:cubicBezTo>
                    <a:pt x="525" y="3971"/>
                    <a:pt x="660" y="4179"/>
                    <a:pt x="739" y="44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15"/>
            <p:cNvSpPr/>
            <p:nvPr/>
          </p:nvSpPr>
          <p:spPr>
            <a:xfrm>
              <a:off x="1399984" y="1173211"/>
              <a:ext cx="398765" cy="1248484"/>
            </a:xfrm>
            <a:custGeom>
              <a:avLst/>
              <a:gdLst/>
              <a:ahLst/>
              <a:cxnLst/>
              <a:rect l="l" t="t" r="r" b="b"/>
              <a:pathLst>
                <a:path w="2873" h="8995" extrusionOk="0">
                  <a:moveTo>
                    <a:pt x="187" y="1476"/>
                  </a:moveTo>
                  <a:lnTo>
                    <a:pt x="941" y="1808"/>
                  </a:lnTo>
                  <a:cubicBezTo>
                    <a:pt x="891" y="1730"/>
                    <a:pt x="846" y="1651"/>
                    <a:pt x="806" y="1566"/>
                  </a:cubicBezTo>
                  <a:cubicBezTo>
                    <a:pt x="671" y="1273"/>
                    <a:pt x="637" y="952"/>
                    <a:pt x="761" y="654"/>
                  </a:cubicBezTo>
                  <a:cubicBezTo>
                    <a:pt x="879" y="355"/>
                    <a:pt x="1121" y="113"/>
                    <a:pt x="1426" y="12"/>
                  </a:cubicBezTo>
                  <a:cubicBezTo>
                    <a:pt x="1437" y="6"/>
                    <a:pt x="1448" y="6"/>
                    <a:pt x="1454" y="6"/>
                  </a:cubicBezTo>
                  <a:cubicBezTo>
                    <a:pt x="1465" y="6"/>
                    <a:pt x="1476" y="1"/>
                    <a:pt x="1488" y="1"/>
                  </a:cubicBezTo>
                  <a:cubicBezTo>
                    <a:pt x="1561" y="1"/>
                    <a:pt x="1583" y="68"/>
                    <a:pt x="1566" y="125"/>
                  </a:cubicBezTo>
                  <a:cubicBezTo>
                    <a:pt x="1561" y="153"/>
                    <a:pt x="1544" y="175"/>
                    <a:pt x="1510" y="192"/>
                  </a:cubicBezTo>
                  <a:cubicBezTo>
                    <a:pt x="1510" y="192"/>
                    <a:pt x="1510" y="192"/>
                    <a:pt x="1510" y="192"/>
                  </a:cubicBezTo>
                  <a:cubicBezTo>
                    <a:pt x="1510" y="192"/>
                    <a:pt x="1510" y="192"/>
                    <a:pt x="1510" y="192"/>
                  </a:cubicBezTo>
                  <a:cubicBezTo>
                    <a:pt x="1223" y="288"/>
                    <a:pt x="1003" y="513"/>
                    <a:pt x="919" y="806"/>
                  </a:cubicBezTo>
                  <a:cubicBezTo>
                    <a:pt x="829" y="1093"/>
                    <a:pt x="913" y="1375"/>
                    <a:pt x="1060" y="1628"/>
                  </a:cubicBezTo>
                  <a:cubicBezTo>
                    <a:pt x="1110" y="1713"/>
                    <a:pt x="1161" y="1792"/>
                    <a:pt x="1217" y="1870"/>
                  </a:cubicBezTo>
                  <a:cubicBezTo>
                    <a:pt x="1313" y="1673"/>
                    <a:pt x="1409" y="1476"/>
                    <a:pt x="1504" y="1279"/>
                  </a:cubicBezTo>
                  <a:cubicBezTo>
                    <a:pt x="1561" y="1166"/>
                    <a:pt x="1747" y="1234"/>
                    <a:pt x="1690" y="1352"/>
                  </a:cubicBezTo>
                  <a:lnTo>
                    <a:pt x="1347" y="2056"/>
                  </a:lnTo>
                  <a:cubicBezTo>
                    <a:pt x="1566" y="2372"/>
                    <a:pt x="1780" y="2693"/>
                    <a:pt x="1792" y="3104"/>
                  </a:cubicBezTo>
                  <a:cubicBezTo>
                    <a:pt x="1792" y="3363"/>
                    <a:pt x="1718" y="3605"/>
                    <a:pt x="1628" y="3847"/>
                  </a:cubicBezTo>
                  <a:cubicBezTo>
                    <a:pt x="1679" y="3802"/>
                    <a:pt x="1730" y="3757"/>
                    <a:pt x="1786" y="3712"/>
                  </a:cubicBezTo>
                  <a:cubicBezTo>
                    <a:pt x="1949" y="3565"/>
                    <a:pt x="2118" y="3425"/>
                    <a:pt x="2287" y="3278"/>
                  </a:cubicBezTo>
                  <a:cubicBezTo>
                    <a:pt x="2383" y="3194"/>
                    <a:pt x="2512" y="3346"/>
                    <a:pt x="2417" y="3430"/>
                  </a:cubicBezTo>
                  <a:cubicBezTo>
                    <a:pt x="2225" y="3594"/>
                    <a:pt x="2034" y="3757"/>
                    <a:pt x="1842" y="3920"/>
                  </a:cubicBezTo>
                  <a:cubicBezTo>
                    <a:pt x="1752" y="3999"/>
                    <a:pt x="1662" y="4089"/>
                    <a:pt x="1561" y="4157"/>
                  </a:cubicBezTo>
                  <a:cubicBezTo>
                    <a:pt x="1538" y="4179"/>
                    <a:pt x="1510" y="4191"/>
                    <a:pt x="1488" y="4196"/>
                  </a:cubicBezTo>
                  <a:cubicBezTo>
                    <a:pt x="1392" y="4433"/>
                    <a:pt x="1302" y="4669"/>
                    <a:pt x="1274" y="4917"/>
                  </a:cubicBezTo>
                  <a:cubicBezTo>
                    <a:pt x="1228" y="5339"/>
                    <a:pt x="1375" y="5728"/>
                    <a:pt x="1578" y="6094"/>
                  </a:cubicBezTo>
                  <a:cubicBezTo>
                    <a:pt x="1820" y="5722"/>
                    <a:pt x="2056" y="5351"/>
                    <a:pt x="2298" y="4979"/>
                  </a:cubicBezTo>
                  <a:cubicBezTo>
                    <a:pt x="2366" y="4872"/>
                    <a:pt x="2529" y="4990"/>
                    <a:pt x="2456" y="5097"/>
                  </a:cubicBezTo>
                  <a:cubicBezTo>
                    <a:pt x="2203" y="5491"/>
                    <a:pt x="1944" y="5891"/>
                    <a:pt x="1690" y="6285"/>
                  </a:cubicBezTo>
                  <a:cubicBezTo>
                    <a:pt x="1814" y="6488"/>
                    <a:pt x="1944" y="6685"/>
                    <a:pt x="2056" y="6877"/>
                  </a:cubicBezTo>
                  <a:cubicBezTo>
                    <a:pt x="2158" y="7051"/>
                    <a:pt x="2248" y="7243"/>
                    <a:pt x="2321" y="7440"/>
                  </a:cubicBezTo>
                  <a:cubicBezTo>
                    <a:pt x="2422" y="7232"/>
                    <a:pt x="2529" y="7023"/>
                    <a:pt x="2631" y="6820"/>
                  </a:cubicBezTo>
                  <a:cubicBezTo>
                    <a:pt x="2687" y="6708"/>
                    <a:pt x="2873" y="6775"/>
                    <a:pt x="2817" y="6888"/>
                  </a:cubicBezTo>
                  <a:lnTo>
                    <a:pt x="2400" y="7716"/>
                  </a:lnTo>
                  <a:cubicBezTo>
                    <a:pt x="2496" y="8116"/>
                    <a:pt x="2467" y="8532"/>
                    <a:pt x="2208" y="8893"/>
                  </a:cubicBezTo>
                  <a:cubicBezTo>
                    <a:pt x="2130" y="8994"/>
                    <a:pt x="1966" y="8882"/>
                    <a:pt x="2045" y="8775"/>
                  </a:cubicBezTo>
                  <a:cubicBezTo>
                    <a:pt x="2265" y="8476"/>
                    <a:pt x="2293" y="8138"/>
                    <a:pt x="2220" y="7800"/>
                  </a:cubicBezTo>
                  <a:cubicBezTo>
                    <a:pt x="1887" y="7603"/>
                    <a:pt x="1561" y="7412"/>
                    <a:pt x="1228" y="7215"/>
                  </a:cubicBezTo>
                  <a:cubicBezTo>
                    <a:pt x="1116" y="7153"/>
                    <a:pt x="1234" y="6989"/>
                    <a:pt x="1341" y="7051"/>
                  </a:cubicBezTo>
                  <a:cubicBezTo>
                    <a:pt x="1611" y="7209"/>
                    <a:pt x="1876" y="7367"/>
                    <a:pt x="2141" y="7524"/>
                  </a:cubicBezTo>
                  <a:cubicBezTo>
                    <a:pt x="2056" y="7294"/>
                    <a:pt x="1944" y="7068"/>
                    <a:pt x="1820" y="6871"/>
                  </a:cubicBezTo>
                  <a:cubicBezTo>
                    <a:pt x="1718" y="6702"/>
                    <a:pt x="1606" y="6528"/>
                    <a:pt x="1504" y="6353"/>
                  </a:cubicBezTo>
                  <a:cubicBezTo>
                    <a:pt x="1082" y="6038"/>
                    <a:pt x="665" y="5717"/>
                    <a:pt x="243" y="5401"/>
                  </a:cubicBezTo>
                  <a:cubicBezTo>
                    <a:pt x="142" y="5323"/>
                    <a:pt x="254" y="5159"/>
                    <a:pt x="356" y="5238"/>
                  </a:cubicBezTo>
                  <a:cubicBezTo>
                    <a:pt x="665" y="5469"/>
                    <a:pt x="975" y="5705"/>
                    <a:pt x="1279" y="5936"/>
                  </a:cubicBezTo>
                  <a:cubicBezTo>
                    <a:pt x="1133" y="5615"/>
                    <a:pt x="1037" y="5283"/>
                    <a:pt x="1076" y="4917"/>
                  </a:cubicBezTo>
                  <a:cubicBezTo>
                    <a:pt x="1099" y="4652"/>
                    <a:pt x="1195" y="4405"/>
                    <a:pt x="1302" y="4157"/>
                  </a:cubicBezTo>
                  <a:cubicBezTo>
                    <a:pt x="1228" y="4100"/>
                    <a:pt x="1172" y="4005"/>
                    <a:pt x="1121" y="3932"/>
                  </a:cubicBezTo>
                  <a:cubicBezTo>
                    <a:pt x="1048" y="3830"/>
                    <a:pt x="969" y="3729"/>
                    <a:pt x="896" y="3622"/>
                  </a:cubicBezTo>
                  <a:lnTo>
                    <a:pt x="446" y="2991"/>
                  </a:lnTo>
                  <a:cubicBezTo>
                    <a:pt x="367" y="2890"/>
                    <a:pt x="519" y="2760"/>
                    <a:pt x="592" y="2867"/>
                  </a:cubicBezTo>
                  <a:cubicBezTo>
                    <a:pt x="851" y="3216"/>
                    <a:pt x="1099" y="3571"/>
                    <a:pt x="1358" y="3920"/>
                  </a:cubicBezTo>
                  <a:cubicBezTo>
                    <a:pt x="1364" y="3932"/>
                    <a:pt x="1369" y="3943"/>
                    <a:pt x="1381" y="3960"/>
                  </a:cubicBezTo>
                  <a:cubicBezTo>
                    <a:pt x="1499" y="3678"/>
                    <a:pt x="1600" y="3391"/>
                    <a:pt x="1595" y="3087"/>
                  </a:cubicBezTo>
                  <a:cubicBezTo>
                    <a:pt x="1583" y="2715"/>
                    <a:pt x="1375" y="2417"/>
                    <a:pt x="1161" y="2124"/>
                  </a:cubicBezTo>
                  <a:lnTo>
                    <a:pt x="119" y="1662"/>
                  </a:lnTo>
                  <a:cubicBezTo>
                    <a:pt x="1" y="1606"/>
                    <a:pt x="68" y="1420"/>
                    <a:pt x="187" y="147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5"/>
            <p:cNvSpPr/>
            <p:nvPr/>
          </p:nvSpPr>
          <p:spPr>
            <a:xfrm>
              <a:off x="469913" y="1954080"/>
              <a:ext cx="1267916" cy="830287"/>
            </a:xfrm>
            <a:custGeom>
              <a:avLst/>
              <a:gdLst/>
              <a:ahLst/>
              <a:cxnLst/>
              <a:rect l="l" t="t" r="r" b="b"/>
              <a:pathLst>
                <a:path w="9135" h="5982" extrusionOk="0">
                  <a:moveTo>
                    <a:pt x="2912" y="4551"/>
                  </a:moveTo>
                  <a:cubicBezTo>
                    <a:pt x="3154" y="4602"/>
                    <a:pt x="3351" y="4731"/>
                    <a:pt x="3526" y="4900"/>
                  </a:cubicBezTo>
                  <a:cubicBezTo>
                    <a:pt x="3841" y="5199"/>
                    <a:pt x="4077" y="5598"/>
                    <a:pt x="4472" y="5807"/>
                  </a:cubicBezTo>
                  <a:cubicBezTo>
                    <a:pt x="4798" y="5981"/>
                    <a:pt x="5164" y="5931"/>
                    <a:pt x="5491" y="5784"/>
                  </a:cubicBezTo>
                  <a:cubicBezTo>
                    <a:pt x="5812" y="5643"/>
                    <a:pt x="6105" y="5435"/>
                    <a:pt x="6448" y="5334"/>
                  </a:cubicBezTo>
                  <a:cubicBezTo>
                    <a:pt x="6640" y="5283"/>
                    <a:pt x="6837" y="5277"/>
                    <a:pt x="7028" y="5339"/>
                  </a:cubicBezTo>
                  <a:cubicBezTo>
                    <a:pt x="7259" y="5412"/>
                    <a:pt x="7468" y="5548"/>
                    <a:pt x="7704" y="5610"/>
                  </a:cubicBezTo>
                  <a:cubicBezTo>
                    <a:pt x="8098" y="5722"/>
                    <a:pt x="8538" y="5604"/>
                    <a:pt x="8819" y="5300"/>
                  </a:cubicBezTo>
                  <a:cubicBezTo>
                    <a:pt x="9050" y="5046"/>
                    <a:pt x="9135" y="4692"/>
                    <a:pt x="9073" y="4359"/>
                  </a:cubicBezTo>
                  <a:cubicBezTo>
                    <a:pt x="9090" y="4033"/>
                    <a:pt x="9011" y="3706"/>
                    <a:pt x="8847" y="3419"/>
                  </a:cubicBezTo>
                  <a:cubicBezTo>
                    <a:pt x="8617" y="3030"/>
                    <a:pt x="8228" y="2743"/>
                    <a:pt x="7789" y="2631"/>
                  </a:cubicBezTo>
                  <a:cubicBezTo>
                    <a:pt x="7338" y="2512"/>
                    <a:pt x="6826" y="2631"/>
                    <a:pt x="6403" y="2394"/>
                  </a:cubicBezTo>
                  <a:cubicBezTo>
                    <a:pt x="6026" y="2180"/>
                    <a:pt x="5818" y="1763"/>
                    <a:pt x="5559" y="1437"/>
                  </a:cubicBezTo>
                  <a:cubicBezTo>
                    <a:pt x="5311" y="1127"/>
                    <a:pt x="5001" y="890"/>
                    <a:pt x="4584" y="902"/>
                  </a:cubicBezTo>
                  <a:cubicBezTo>
                    <a:pt x="4207" y="913"/>
                    <a:pt x="3858" y="1093"/>
                    <a:pt x="3481" y="1144"/>
                  </a:cubicBezTo>
                  <a:cubicBezTo>
                    <a:pt x="3278" y="1172"/>
                    <a:pt x="3081" y="1149"/>
                    <a:pt x="2901" y="1054"/>
                  </a:cubicBezTo>
                  <a:cubicBezTo>
                    <a:pt x="2687" y="947"/>
                    <a:pt x="2512" y="761"/>
                    <a:pt x="2343" y="598"/>
                  </a:cubicBezTo>
                  <a:cubicBezTo>
                    <a:pt x="2028" y="288"/>
                    <a:pt x="1690" y="1"/>
                    <a:pt x="1217" y="12"/>
                  </a:cubicBezTo>
                  <a:cubicBezTo>
                    <a:pt x="817" y="17"/>
                    <a:pt x="423" y="220"/>
                    <a:pt x="214" y="575"/>
                  </a:cubicBezTo>
                  <a:cubicBezTo>
                    <a:pt x="17" y="919"/>
                    <a:pt x="0" y="1363"/>
                    <a:pt x="175" y="1718"/>
                  </a:cubicBezTo>
                  <a:cubicBezTo>
                    <a:pt x="282" y="1932"/>
                    <a:pt x="456" y="2079"/>
                    <a:pt x="620" y="2248"/>
                  </a:cubicBezTo>
                  <a:cubicBezTo>
                    <a:pt x="766" y="2400"/>
                    <a:pt x="868" y="2569"/>
                    <a:pt x="896" y="2783"/>
                  </a:cubicBezTo>
                  <a:cubicBezTo>
                    <a:pt x="952" y="3154"/>
                    <a:pt x="856" y="3554"/>
                    <a:pt x="1014" y="3903"/>
                  </a:cubicBezTo>
                  <a:cubicBezTo>
                    <a:pt x="1217" y="4354"/>
                    <a:pt x="1746" y="4466"/>
                    <a:pt x="2191" y="4489"/>
                  </a:cubicBezTo>
                  <a:cubicBezTo>
                    <a:pt x="2433" y="4495"/>
                    <a:pt x="2675" y="4495"/>
                    <a:pt x="2912" y="45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5"/>
            <p:cNvSpPr/>
            <p:nvPr/>
          </p:nvSpPr>
          <p:spPr>
            <a:xfrm>
              <a:off x="559714" y="2045546"/>
              <a:ext cx="1118708" cy="605851"/>
            </a:xfrm>
            <a:custGeom>
              <a:avLst/>
              <a:gdLst/>
              <a:ahLst/>
              <a:cxnLst/>
              <a:rect l="l" t="t" r="r" b="b"/>
              <a:pathLst>
                <a:path w="8060" h="4365" extrusionOk="0">
                  <a:moveTo>
                    <a:pt x="654" y="1943"/>
                  </a:moveTo>
                  <a:lnTo>
                    <a:pt x="1341" y="1482"/>
                  </a:lnTo>
                  <a:cubicBezTo>
                    <a:pt x="1245" y="1482"/>
                    <a:pt x="1155" y="1482"/>
                    <a:pt x="1060" y="1470"/>
                  </a:cubicBezTo>
                  <a:cubicBezTo>
                    <a:pt x="744" y="1431"/>
                    <a:pt x="457" y="1284"/>
                    <a:pt x="266" y="1020"/>
                  </a:cubicBezTo>
                  <a:cubicBezTo>
                    <a:pt x="80" y="766"/>
                    <a:pt x="1" y="428"/>
                    <a:pt x="74" y="119"/>
                  </a:cubicBezTo>
                  <a:cubicBezTo>
                    <a:pt x="74" y="107"/>
                    <a:pt x="80" y="102"/>
                    <a:pt x="85" y="91"/>
                  </a:cubicBezTo>
                  <a:cubicBezTo>
                    <a:pt x="91" y="79"/>
                    <a:pt x="91" y="74"/>
                    <a:pt x="97" y="62"/>
                  </a:cubicBezTo>
                  <a:cubicBezTo>
                    <a:pt x="136" y="0"/>
                    <a:pt x="209" y="17"/>
                    <a:pt x="243" y="62"/>
                  </a:cubicBezTo>
                  <a:cubicBezTo>
                    <a:pt x="266" y="79"/>
                    <a:pt x="277" y="102"/>
                    <a:pt x="271" y="141"/>
                  </a:cubicBezTo>
                  <a:cubicBezTo>
                    <a:pt x="271" y="141"/>
                    <a:pt x="271" y="141"/>
                    <a:pt x="271" y="141"/>
                  </a:cubicBezTo>
                  <a:lnTo>
                    <a:pt x="271" y="141"/>
                  </a:lnTo>
                  <a:cubicBezTo>
                    <a:pt x="204" y="434"/>
                    <a:pt x="277" y="744"/>
                    <a:pt x="474" y="969"/>
                  </a:cubicBezTo>
                  <a:cubicBezTo>
                    <a:pt x="671" y="1200"/>
                    <a:pt x="958" y="1273"/>
                    <a:pt x="1251" y="1284"/>
                  </a:cubicBezTo>
                  <a:cubicBezTo>
                    <a:pt x="1347" y="1290"/>
                    <a:pt x="1443" y="1284"/>
                    <a:pt x="1538" y="1284"/>
                  </a:cubicBezTo>
                  <a:cubicBezTo>
                    <a:pt x="1426" y="1099"/>
                    <a:pt x="1307" y="907"/>
                    <a:pt x="1195" y="721"/>
                  </a:cubicBezTo>
                  <a:cubicBezTo>
                    <a:pt x="1127" y="614"/>
                    <a:pt x="1279" y="496"/>
                    <a:pt x="1347" y="603"/>
                  </a:cubicBezTo>
                  <a:lnTo>
                    <a:pt x="1764" y="1273"/>
                  </a:lnTo>
                  <a:cubicBezTo>
                    <a:pt x="2152" y="1251"/>
                    <a:pt x="2535" y="1239"/>
                    <a:pt x="2884" y="1448"/>
                  </a:cubicBezTo>
                  <a:cubicBezTo>
                    <a:pt x="3109" y="1583"/>
                    <a:pt x="3278" y="1774"/>
                    <a:pt x="3430" y="1977"/>
                  </a:cubicBezTo>
                  <a:cubicBezTo>
                    <a:pt x="3419" y="1910"/>
                    <a:pt x="3408" y="1842"/>
                    <a:pt x="3402" y="1780"/>
                  </a:cubicBezTo>
                  <a:cubicBezTo>
                    <a:pt x="3369" y="1560"/>
                    <a:pt x="3335" y="1341"/>
                    <a:pt x="3301" y="1121"/>
                  </a:cubicBezTo>
                  <a:cubicBezTo>
                    <a:pt x="3284" y="992"/>
                    <a:pt x="3476" y="969"/>
                    <a:pt x="3498" y="1093"/>
                  </a:cubicBezTo>
                  <a:cubicBezTo>
                    <a:pt x="3532" y="1341"/>
                    <a:pt x="3571" y="1589"/>
                    <a:pt x="3611" y="1836"/>
                  </a:cubicBezTo>
                  <a:cubicBezTo>
                    <a:pt x="3628" y="1960"/>
                    <a:pt x="3656" y="2079"/>
                    <a:pt x="3661" y="2202"/>
                  </a:cubicBezTo>
                  <a:cubicBezTo>
                    <a:pt x="3667" y="2231"/>
                    <a:pt x="3661" y="2259"/>
                    <a:pt x="3656" y="2287"/>
                  </a:cubicBezTo>
                  <a:cubicBezTo>
                    <a:pt x="3802" y="2495"/>
                    <a:pt x="3954" y="2692"/>
                    <a:pt x="4151" y="2850"/>
                  </a:cubicBezTo>
                  <a:cubicBezTo>
                    <a:pt x="4484" y="3115"/>
                    <a:pt x="4895" y="3194"/>
                    <a:pt x="5311" y="3216"/>
                  </a:cubicBezTo>
                  <a:cubicBezTo>
                    <a:pt x="5126" y="2816"/>
                    <a:pt x="4934" y="2416"/>
                    <a:pt x="4748" y="2017"/>
                  </a:cubicBezTo>
                  <a:cubicBezTo>
                    <a:pt x="4692" y="1904"/>
                    <a:pt x="4878" y="1825"/>
                    <a:pt x="4928" y="1943"/>
                  </a:cubicBezTo>
                  <a:cubicBezTo>
                    <a:pt x="5131" y="2366"/>
                    <a:pt x="5334" y="2794"/>
                    <a:pt x="5531" y="3222"/>
                  </a:cubicBezTo>
                  <a:cubicBezTo>
                    <a:pt x="5768" y="3227"/>
                    <a:pt x="6004" y="3222"/>
                    <a:pt x="6229" y="3227"/>
                  </a:cubicBezTo>
                  <a:cubicBezTo>
                    <a:pt x="6432" y="3233"/>
                    <a:pt x="6640" y="3256"/>
                    <a:pt x="6843" y="3301"/>
                  </a:cubicBezTo>
                  <a:lnTo>
                    <a:pt x="6483" y="2709"/>
                  </a:lnTo>
                  <a:cubicBezTo>
                    <a:pt x="6415" y="2602"/>
                    <a:pt x="6573" y="2478"/>
                    <a:pt x="6640" y="2585"/>
                  </a:cubicBezTo>
                  <a:cubicBezTo>
                    <a:pt x="6798" y="2850"/>
                    <a:pt x="6961" y="3115"/>
                    <a:pt x="7119" y="3379"/>
                  </a:cubicBezTo>
                  <a:cubicBezTo>
                    <a:pt x="7513" y="3515"/>
                    <a:pt x="7851" y="3757"/>
                    <a:pt x="8015" y="4168"/>
                  </a:cubicBezTo>
                  <a:cubicBezTo>
                    <a:pt x="8060" y="4286"/>
                    <a:pt x="7879" y="4365"/>
                    <a:pt x="7834" y="4247"/>
                  </a:cubicBezTo>
                  <a:cubicBezTo>
                    <a:pt x="7694" y="3898"/>
                    <a:pt x="7423" y="3695"/>
                    <a:pt x="7097" y="3577"/>
                  </a:cubicBezTo>
                  <a:cubicBezTo>
                    <a:pt x="6759" y="3751"/>
                    <a:pt x="6415" y="3931"/>
                    <a:pt x="6077" y="4106"/>
                  </a:cubicBezTo>
                  <a:cubicBezTo>
                    <a:pt x="5965" y="4168"/>
                    <a:pt x="5886" y="3982"/>
                    <a:pt x="5998" y="3926"/>
                  </a:cubicBezTo>
                  <a:cubicBezTo>
                    <a:pt x="6274" y="3785"/>
                    <a:pt x="6550" y="3638"/>
                    <a:pt x="6821" y="3498"/>
                  </a:cubicBezTo>
                  <a:cubicBezTo>
                    <a:pt x="6579" y="3441"/>
                    <a:pt x="6331" y="3424"/>
                    <a:pt x="6100" y="3419"/>
                  </a:cubicBezTo>
                  <a:cubicBezTo>
                    <a:pt x="5897" y="3419"/>
                    <a:pt x="5694" y="3419"/>
                    <a:pt x="5492" y="3413"/>
                  </a:cubicBezTo>
                  <a:cubicBezTo>
                    <a:pt x="4996" y="3605"/>
                    <a:pt x="4506" y="3791"/>
                    <a:pt x="4016" y="3976"/>
                  </a:cubicBezTo>
                  <a:cubicBezTo>
                    <a:pt x="3898" y="4021"/>
                    <a:pt x="3819" y="3841"/>
                    <a:pt x="3937" y="3796"/>
                  </a:cubicBezTo>
                  <a:cubicBezTo>
                    <a:pt x="4298" y="3661"/>
                    <a:pt x="4658" y="3520"/>
                    <a:pt x="5019" y="3385"/>
                  </a:cubicBezTo>
                  <a:cubicBezTo>
                    <a:pt x="4669" y="3340"/>
                    <a:pt x="4337" y="3244"/>
                    <a:pt x="4050" y="3019"/>
                  </a:cubicBezTo>
                  <a:cubicBezTo>
                    <a:pt x="3836" y="2856"/>
                    <a:pt x="3678" y="2642"/>
                    <a:pt x="3521" y="2422"/>
                  </a:cubicBezTo>
                  <a:cubicBezTo>
                    <a:pt x="3430" y="2456"/>
                    <a:pt x="3329" y="2450"/>
                    <a:pt x="3233" y="2456"/>
                  </a:cubicBezTo>
                  <a:lnTo>
                    <a:pt x="2856" y="2484"/>
                  </a:lnTo>
                  <a:cubicBezTo>
                    <a:pt x="2597" y="2501"/>
                    <a:pt x="2338" y="2518"/>
                    <a:pt x="2079" y="2535"/>
                  </a:cubicBezTo>
                  <a:cubicBezTo>
                    <a:pt x="1955" y="2540"/>
                    <a:pt x="1927" y="2343"/>
                    <a:pt x="2051" y="2338"/>
                  </a:cubicBezTo>
                  <a:cubicBezTo>
                    <a:pt x="2484" y="2309"/>
                    <a:pt x="2918" y="2281"/>
                    <a:pt x="3352" y="2253"/>
                  </a:cubicBezTo>
                  <a:cubicBezTo>
                    <a:pt x="3363" y="2253"/>
                    <a:pt x="3380" y="2253"/>
                    <a:pt x="3397" y="2253"/>
                  </a:cubicBezTo>
                  <a:cubicBezTo>
                    <a:pt x="3222" y="2000"/>
                    <a:pt x="3031" y="1763"/>
                    <a:pt x="2766" y="1605"/>
                  </a:cubicBezTo>
                  <a:cubicBezTo>
                    <a:pt x="2451" y="1420"/>
                    <a:pt x="2085" y="1437"/>
                    <a:pt x="1724" y="1459"/>
                  </a:cubicBezTo>
                  <a:cubicBezTo>
                    <a:pt x="1409" y="1673"/>
                    <a:pt x="1093" y="1887"/>
                    <a:pt x="778" y="2101"/>
                  </a:cubicBezTo>
                  <a:cubicBezTo>
                    <a:pt x="671" y="2174"/>
                    <a:pt x="553" y="2017"/>
                    <a:pt x="654" y="194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5"/>
            <p:cNvSpPr/>
            <p:nvPr/>
          </p:nvSpPr>
          <p:spPr>
            <a:xfrm>
              <a:off x="1246892" y="1958799"/>
              <a:ext cx="2947644" cy="2107363"/>
            </a:xfrm>
            <a:custGeom>
              <a:avLst/>
              <a:gdLst/>
              <a:ahLst/>
              <a:cxnLst/>
              <a:rect l="l" t="t" r="r" b="b"/>
              <a:pathLst>
                <a:path w="21237" h="15183" extrusionOk="0">
                  <a:moveTo>
                    <a:pt x="21237" y="15183"/>
                  </a:moveTo>
                  <a:lnTo>
                    <a:pt x="0" y="15183"/>
                  </a:lnTo>
                  <a:lnTo>
                    <a:pt x="0" y="0"/>
                  </a:lnTo>
                  <a:lnTo>
                    <a:pt x="212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5"/>
            <p:cNvSpPr/>
            <p:nvPr/>
          </p:nvSpPr>
          <p:spPr>
            <a:xfrm>
              <a:off x="1320315" y="1959631"/>
              <a:ext cx="2874219" cy="2106530"/>
            </a:xfrm>
            <a:custGeom>
              <a:avLst/>
              <a:gdLst/>
              <a:ahLst/>
              <a:cxnLst/>
              <a:rect l="l" t="t" r="r" b="b"/>
              <a:pathLst>
                <a:path w="20708" h="15177" extrusionOk="0">
                  <a:moveTo>
                    <a:pt x="20708" y="15177"/>
                  </a:moveTo>
                  <a:lnTo>
                    <a:pt x="0" y="15177"/>
                  </a:lnTo>
                  <a:lnTo>
                    <a:pt x="0" y="0"/>
                  </a:lnTo>
                  <a:lnTo>
                    <a:pt x="207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5"/>
            <p:cNvSpPr/>
            <p:nvPr/>
          </p:nvSpPr>
          <p:spPr>
            <a:xfrm>
              <a:off x="1370282" y="2072889"/>
              <a:ext cx="2774286" cy="1931646"/>
            </a:xfrm>
            <a:custGeom>
              <a:avLst/>
              <a:gdLst/>
              <a:ahLst/>
              <a:cxnLst/>
              <a:rect l="l" t="t" r="r" b="b"/>
              <a:pathLst>
                <a:path w="19988" h="13917" extrusionOk="0">
                  <a:moveTo>
                    <a:pt x="19987" y="13916"/>
                  </a:moveTo>
                  <a:lnTo>
                    <a:pt x="1" y="13916"/>
                  </a:lnTo>
                  <a:lnTo>
                    <a:pt x="1" y="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5"/>
            <p:cNvSpPr/>
            <p:nvPr/>
          </p:nvSpPr>
          <p:spPr>
            <a:xfrm>
              <a:off x="2112840" y="4066005"/>
              <a:ext cx="1727613" cy="515355"/>
            </a:xfrm>
            <a:custGeom>
              <a:avLst/>
              <a:gdLst/>
              <a:ahLst/>
              <a:cxnLst/>
              <a:rect l="l" t="t" r="r" b="b"/>
              <a:pathLst>
                <a:path w="12447" h="3713" extrusionOk="0">
                  <a:moveTo>
                    <a:pt x="1043" y="1"/>
                  </a:moveTo>
                  <a:cubicBezTo>
                    <a:pt x="1043" y="1"/>
                    <a:pt x="1" y="575"/>
                    <a:pt x="1" y="3712"/>
                  </a:cubicBezTo>
                  <a:lnTo>
                    <a:pt x="12446" y="3712"/>
                  </a:lnTo>
                  <a:lnTo>
                    <a:pt x="12446" y="2800"/>
                  </a:lnTo>
                  <a:lnTo>
                    <a:pt x="5666" y="2800"/>
                  </a:lnTo>
                  <a:cubicBezTo>
                    <a:pt x="5666" y="2800"/>
                    <a:pt x="5469" y="1448"/>
                    <a:pt x="64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5"/>
            <p:cNvSpPr/>
            <p:nvPr/>
          </p:nvSpPr>
          <p:spPr>
            <a:xfrm>
              <a:off x="2128524" y="4066005"/>
              <a:ext cx="885667" cy="287866"/>
            </a:xfrm>
            <a:custGeom>
              <a:avLst/>
              <a:gdLst/>
              <a:ahLst/>
              <a:cxnLst/>
              <a:rect l="l" t="t" r="r" b="b"/>
              <a:pathLst>
                <a:path w="6381" h="2074" extrusionOk="0">
                  <a:moveTo>
                    <a:pt x="6381" y="1"/>
                  </a:moveTo>
                  <a:lnTo>
                    <a:pt x="0" y="2073"/>
                  </a:lnTo>
                  <a:cubicBezTo>
                    <a:pt x="0" y="2073"/>
                    <a:pt x="192" y="536"/>
                    <a:pt x="9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5"/>
            <p:cNvSpPr/>
            <p:nvPr/>
          </p:nvSpPr>
          <p:spPr>
            <a:xfrm>
              <a:off x="2115199" y="4454496"/>
              <a:ext cx="1725254" cy="36087"/>
            </a:xfrm>
            <a:custGeom>
              <a:avLst/>
              <a:gdLst/>
              <a:ahLst/>
              <a:cxnLst/>
              <a:rect l="l" t="t" r="r" b="b"/>
              <a:pathLst>
                <a:path w="12430" h="260" extrusionOk="0">
                  <a:moveTo>
                    <a:pt x="1" y="260"/>
                  </a:moveTo>
                  <a:lnTo>
                    <a:pt x="12429" y="260"/>
                  </a:lnTo>
                  <a:lnTo>
                    <a:pt x="1242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5"/>
            <p:cNvSpPr/>
            <p:nvPr/>
          </p:nvSpPr>
          <p:spPr>
            <a:xfrm>
              <a:off x="2664692" y="1979063"/>
              <a:ext cx="78282" cy="77588"/>
            </a:xfrm>
            <a:custGeom>
              <a:avLst/>
              <a:gdLst/>
              <a:ahLst/>
              <a:cxnLst/>
              <a:rect l="l" t="t" r="r" b="b"/>
              <a:pathLst>
                <a:path w="564" h="559" extrusionOk="0">
                  <a:moveTo>
                    <a:pt x="564" y="282"/>
                  </a:moveTo>
                  <a:cubicBezTo>
                    <a:pt x="564" y="434"/>
                    <a:pt x="440" y="558"/>
                    <a:pt x="282" y="558"/>
                  </a:cubicBezTo>
                  <a:cubicBezTo>
                    <a:pt x="130" y="558"/>
                    <a:pt x="1" y="434"/>
                    <a:pt x="1" y="282"/>
                  </a:cubicBezTo>
                  <a:cubicBezTo>
                    <a:pt x="1" y="125"/>
                    <a:pt x="130" y="1"/>
                    <a:pt x="282" y="1"/>
                  </a:cubicBezTo>
                  <a:cubicBezTo>
                    <a:pt x="440" y="1"/>
                    <a:pt x="564" y="125"/>
                    <a:pt x="564" y="282"/>
                  </a:cubicBezTo>
                  <a:close/>
                </a:path>
              </a:pathLst>
            </a:custGeom>
            <a:solidFill>
              <a:srgbClr val="8E8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5"/>
            <p:cNvSpPr/>
            <p:nvPr/>
          </p:nvSpPr>
          <p:spPr>
            <a:xfrm>
              <a:off x="1481319" y="2258182"/>
              <a:ext cx="583227" cy="518270"/>
            </a:xfrm>
            <a:custGeom>
              <a:avLst/>
              <a:gdLst/>
              <a:ahLst/>
              <a:cxnLst/>
              <a:rect l="l" t="t" r="r" b="b"/>
              <a:pathLst>
                <a:path w="4202" h="3734" extrusionOk="0">
                  <a:moveTo>
                    <a:pt x="4202" y="0"/>
                  </a:moveTo>
                  <a:lnTo>
                    <a:pt x="4202" y="3734"/>
                  </a:lnTo>
                  <a:lnTo>
                    <a:pt x="0" y="3734"/>
                  </a:lnTo>
                  <a:lnTo>
                    <a:pt x="0" y="648"/>
                  </a:lnTo>
                  <a:lnTo>
                    <a:pt x="1639" y="648"/>
                  </a:lnTo>
                  <a:lnTo>
                    <a:pt x="1791" y="0"/>
                  </a:lnTo>
                  <a:close/>
                </a:path>
              </a:pathLst>
            </a:custGeom>
            <a:solidFill>
              <a:srgbClr val="DFAF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5"/>
            <p:cNvSpPr/>
            <p:nvPr/>
          </p:nvSpPr>
          <p:spPr>
            <a:xfrm>
              <a:off x="1481319" y="2347984"/>
              <a:ext cx="645825" cy="428468"/>
            </a:xfrm>
            <a:custGeom>
              <a:avLst/>
              <a:gdLst/>
              <a:ahLst/>
              <a:cxnLst/>
              <a:rect l="l" t="t" r="r" b="b"/>
              <a:pathLst>
                <a:path w="4653" h="3087" extrusionOk="0">
                  <a:moveTo>
                    <a:pt x="4202" y="3087"/>
                  </a:moveTo>
                  <a:lnTo>
                    <a:pt x="0" y="3087"/>
                  </a:lnTo>
                  <a:lnTo>
                    <a:pt x="451" y="1"/>
                  </a:lnTo>
                  <a:lnTo>
                    <a:pt x="46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5"/>
            <p:cNvSpPr/>
            <p:nvPr/>
          </p:nvSpPr>
          <p:spPr>
            <a:xfrm>
              <a:off x="1481319" y="2831134"/>
              <a:ext cx="583227" cy="518270"/>
            </a:xfrm>
            <a:custGeom>
              <a:avLst/>
              <a:gdLst/>
              <a:ahLst/>
              <a:cxnLst/>
              <a:rect l="l" t="t" r="r" b="b"/>
              <a:pathLst>
                <a:path w="4202" h="3734" extrusionOk="0">
                  <a:moveTo>
                    <a:pt x="4202" y="0"/>
                  </a:moveTo>
                  <a:lnTo>
                    <a:pt x="4202" y="3734"/>
                  </a:lnTo>
                  <a:lnTo>
                    <a:pt x="0" y="3734"/>
                  </a:lnTo>
                  <a:lnTo>
                    <a:pt x="0" y="648"/>
                  </a:lnTo>
                  <a:lnTo>
                    <a:pt x="1639" y="648"/>
                  </a:lnTo>
                  <a:lnTo>
                    <a:pt x="1791" y="0"/>
                  </a:lnTo>
                  <a:close/>
                </a:path>
              </a:pathLst>
            </a:custGeom>
            <a:solidFill>
              <a:srgbClr val="DFAF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5"/>
            <p:cNvSpPr/>
            <p:nvPr/>
          </p:nvSpPr>
          <p:spPr>
            <a:xfrm>
              <a:off x="1481319" y="2920935"/>
              <a:ext cx="645825" cy="428468"/>
            </a:xfrm>
            <a:custGeom>
              <a:avLst/>
              <a:gdLst/>
              <a:ahLst/>
              <a:cxnLst/>
              <a:rect l="l" t="t" r="r" b="b"/>
              <a:pathLst>
                <a:path w="4653" h="3087" extrusionOk="0">
                  <a:moveTo>
                    <a:pt x="4202" y="3087"/>
                  </a:moveTo>
                  <a:lnTo>
                    <a:pt x="0" y="3087"/>
                  </a:lnTo>
                  <a:lnTo>
                    <a:pt x="451" y="1"/>
                  </a:lnTo>
                  <a:lnTo>
                    <a:pt x="46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5"/>
            <p:cNvSpPr/>
            <p:nvPr/>
          </p:nvSpPr>
          <p:spPr>
            <a:xfrm>
              <a:off x="1500056" y="3424350"/>
              <a:ext cx="583227" cy="518409"/>
            </a:xfrm>
            <a:custGeom>
              <a:avLst/>
              <a:gdLst/>
              <a:ahLst/>
              <a:cxnLst/>
              <a:rect l="l" t="t" r="r" b="b"/>
              <a:pathLst>
                <a:path w="4202" h="3735" extrusionOk="0">
                  <a:moveTo>
                    <a:pt x="4202" y="1"/>
                  </a:moveTo>
                  <a:lnTo>
                    <a:pt x="4202" y="3734"/>
                  </a:lnTo>
                  <a:lnTo>
                    <a:pt x="1" y="3734"/>
                  </a:lnTo>
                  <a:lnTo>
                    <a:pt x="1" y="648"/>
                  </a:lnTo>
                  <a:lnTo>
                    <a:pt x="1634" y="648"/>
                  </a:lnTo>
                  <a:lnTo>
                    <a:pt x="1791" y="1"/>
                  </a:lnTo>
                  <a:close/>
                </a:path>
              </a:pathLst>
            </a:custGeom>
            <a:solidFill>
              <a:srgbClr val="DFAF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5"/>
            <p:cNvSpPr/>
            <p:nvPr/>
          </p:nvSpPr>
          <p:spPr>
            <a:xfrm>
              <a:off x="1500056" y="3514290"/>
              <a:ext cx="645825" cy="428468"/>
            </a:xfrm>
            <a:custGeom>
              <a:avLst/>
              <a:gdLst/>
              <a:ahLst/>
              <a:cxnLst/>
              <a:rect l="l" t="t" r="r" b="b"/>
              <a:pathLst>
                <a:path w="4653" h="3087" extrusionOk="0">
                  <a:moveTo>
                    <a:pt x="4202" y="3086"/>
                  </a:moveTo>
                  <a:lnTo>
                    <a:pt x="1" y="3086"/>
                  </a:lnTo>
                  <a:lnTo>
                    <a:pt x="451" y="0"/>
                  </a:lnTo>
                  <a:lnTo>
                    <a:pt x="46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5"/>
            <p:cNvSpPr/>
            <p:nvPr/>
          </p:nvSpPr>
          <p:spPr>
            <a:xfrm>
              <a:off x="2382520" y="3358699"/>
              <a:ext cx="356571" cy="530068"/>
            </a:xfrm>
            <a:custGeom>
              <a:avLst/>
              <a:gdLst/>
              <a:ahLst/>
              <a:cxnLst/>
              <a:rect l="l" t="t" r="r" b="b"/>
              <a:pathLst>
                <a:path w="2569" h="3819" extrusionOk="0">
                  <a:moveTo>
                    <a:pt x="2569" y="3819"/>
                  </a:moveTo>
                  <a:lnTo>
                    <a:pt x="1" y="3819"/>
                  </a:lnTo>
                  <a:lnTo>
                    <a:pt x="1" y="0"/>
                  </a:lnTo>
                  <a:lnTo>
                    <a:pt x="25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5"/>
            <p:cNvSpPr/>
            <p:nvPr/>
          </p:nvSpPr>
          <p:spPr>
            <a:xfrm>
              <a:off x="2414582" y="3330523"/>
              <a:ext cx="357404" cy="530068"/>
            </a:xfrm>
            <a:custGeom>
              <a:avLst/>
              <a:gdLst/>
              <a:ahLst/>
              <a:cxnLst/>
              <a:rect l="l" t="t" r="r" b="b"/>
              <a:pathLst>
                <a:path w="2575" h="3819" extrusionOk="0">
                  <a:moveTo>
                    <a:pt x="2574" y="3819"/>
                  </a:moveTo>
                  <a:lnTo>
                    <a:pt x="1" y="3819"/>
                  </a:lnTo>
                  <a:lnTo>
                    <a:pt x="1" y="1"/>
                  </a:lnTo>
                  <a:lnTo>
                    <a:pt x="2574" y="1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5"/>
            <p:cNvSpPr/>
            <p:nvPr/>
          </p:nvSpPr>
          <p:spPr>
            <a:xfrm>
              <a:off x="2456082" y="3295408"/>
              <a:ext cx="357265" cy="530901"/>
            </a:xfrm>
            <a:custGeom>
              <a:avLst/>
              <a:gdLst/>
              <a:ahLst/>
              <a:cxnLst/>
              <a:rect l="l" t="t" r="r" b="b"/>
              <a:pathLst>
                <a:path w="2574" h="3825" extrusionOk="0">
                  <a:moveTo>
                    <a:pt x="2574" y="3824"/>
                  </a:moveTo>
                  <a:lnTo>
                    <a:pt x="0" y="3824"/>
                  </a:lnTo>
                  <a:lnTo>
                    <a:pt x="0" y="0"/>
                  </a:lnTo>
                  <a:lnTo>
                    <a:pt x="25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5"/>
            <p:cNvSpPr/>
            <p:nvPr/>
          </p:nvSpPr>
          <p:spPr>
            <a:xfrm>
              <a:off x="2494251" y="3385209"/>
              <a:ext cx="285507" cy="25955"/>
            </a:xfrm>
            <a:custGeom>
              <a:avLst/>
              <a:gdLst/>
              <a:ahLst/>
              <a:cxnLst/>
              <a:rect l="l" t="t" r="r" b="b"/>
              <a:pathLst>
                <a:path w="2057" h="187" extrusionOk="0">
                  <a:moveTo>
                    <a:pt x="1921" y="1"/>
                  </a:moveTo>
                  <a:lnTo>
                    <a:pt x="119" y="1"/>
                  </a:lnTo>
                  <a:cubicBezTo>
                    <a:pt x="1" y="1"/>
                    <a:pt x="18" y="187"/>
                    <a:pt x="136" y="187"/>
                  </a:cubicBezTo>
                  <a:lnTo>
                    <a:pt x="1938" y="187"/>
                  </a:lnTo>
                  <a:cubicBezTo>
                    <a:pt x="2056" y="187"/>
                    <a:pt x="2040" y="1"/>
                    <a:pt x="19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5"/>
            <p:cNvSpPr/>
            <p:nvPr/>
          </p:nvSpPr>
          <p:spPr>
            <a:xfrm>
              <a:off x="2494251" y="3454885"/>
              <a:ext cx="285507" cy="25816"/>
            </a:xfrm>
            <a:custGeom>
              <a:avLst/>
              <a:gdLst/>
              <a:ahLst/>
              <a:cxnLst/>
              <a:rect l="l" t="t" r="r" b="b"/>
              <a:pathLst>
                <a:path w="2057" h="186" extrusionOk="0">
                  <a:moveTo>
                    <a:pt x="1921" y="0"/>
                  </a:moveTo>
                  <a:lnTo>
                    <a:pt x="119" y="0"/>
                  </a:lnTo>
                  <a:cubicBezTo>
                    <a:pt x="1" y="0"/>
                    <a:pt x="18" y="186"/>
                    <a:pt x="136" y="186"/>
                  </a:cubicBezTo>
                  <a:lnTo>
                    <a:pt x="1938" y="186"/>
                  </a:lnTo>
                  <a:cubicBezTo>
                    <a:pt x="2056" y="186"/>
                    <a:pt x="2040" y="0"/>
                    <a:pt x="1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5"/>
            <p:cNvSpPr/>
            <p:nvPr/>
          </p:nvSpPr>
          <p:spPr>
            <a:xfrm>
              <a:off x="2494251" y="3523589"/>
              <a:ext cx="285507" cy="25955"/>
            </a:xfrm>
            <a:custGeom>
              <a:avLst/>
              <a:gdLst/>
              <a:ahLst/>
              <a:cxnLst/>
              <a:rect l="l" t="t" r="r" b="b"/>
              <a:pathLst>
                <a:path w="2057" h="187" extrusionOk="0">
                  <a:moveTo>
                    <a:pt x="1921" y="1"/>
                  </a:moveTo>
                  <a:lnTo>
                    <a:pt x="119" y="1"/>
                  </a:lnTo>
                  <a:cubicBezTo>
                    <a:pt x="1" y="1"/>
                    <a:pt x="18" y="187"/>
                    <a:pt x="136" y="187"/>
                  </a:cubicBezTo>
                  <a:lnTo>
                    <a:pt x="1938" y="187"/>
                  </a:lnTo>
                  <a:cubicBezTo>
                    <a:pt x="2056" y="187"/>
                    <a:pt x="2040" y="1"/>
                    <a:pt x="19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5"/>
            <p:cNvSpPr/>
            <p:nvPr/>
          </p:nvSpPr>
          <p:spPr>
            <a:xfrm>
              <a:off x="2494251" y="3593126"/>
              <a:ext cx="285507" cy="25955"/>
            </a:xfrm>
            <a:custGeom>
              <a:avLst/>
              <a:gdLst/>
              <a:ahLst/>
              <a:cxnLst/>
              <a:rect l="l" t="t" r="r" b="b"/>
              <a:pathLst>
                <a:path w="2057" h="187" extrusionOk="0">
                  <a:moveTo>
                    <a:pt x="1921" y="1"/>
                  </a:moveTo>
                  <a:lnTo>
                    <a:pt x="119" y="1"/>
                  </a:lnTo>
                  <a:cubicBezTo>
                    <a:pt x="1" y="1"/>
                    <a:pt x="18" y="187"/>
                    <a:pt x="136" y="187"/>
                  </a:cubicBezTo>
                  <a:lnTo>
                    <a:pt x="1938" y="187"/>
                  </a:lnTo>
                  <a:cubicBezTo>
                    <a:pt x="2056" y="187"/>
                    <a:pt x="2040" y="1"/>
                    <a:pt x="19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5"/>
            <p:cNvSpPr/>
            <p:nvPr/>
          </p:nvSpPr>
          <p:spPr>
            <a:xfrm>
              <a:off x="2495916" y="3652531"/>
              <a:ext cx="286201" cy="25955"/>
            </a:xfrm>
            <a:custGeom>
              <a:avLst/>
              <a:gdLst/>
              <a:ahLst/>
              <a:cxnLst/>
              <a:rect l="l" t="t" r="r" b="b"/>
              <a:pathLst>
                <a:path w="2062" h="187" extrusionOk="0">
                  <a:moveTo>
                    <a:pt x="1921" y="1"/>
                  </a:moveTo>
                  <a:lnTo>
                    <a:pt x="124" y="1"/>
                  </a:lnTo>
                  <a:cubicBezTo>
                    <a:pt x="0" y="1"/>
                    <a:pt x="17" y="187"/>
                    <a:pt x="135" y="187"/>
                  </a:cubicBezTo>
                  <a:lnTo>
                    <a:pt x="1937" y="187"/>
                  </a:lnTo>
                  <a:cubicBezTo>
                    <a:pt x="2061" y="187"/>
                    <a:pt x="2044" y="1"/>
                    <a:pt x="19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5"/>
            <p:cNvSpPr/>
            <p:nvPr/>
          </p:nvSpPr>
          <p:spPr>
            <a:xfrm>
              <a:off x="2505215" y="3722207"/>
              <a:ext cx="286201" cy="25816"/>
            </a:xfrm>
            <a:custGeom>
              <a:avLst/>
              <a:gdLst/>
              <a:ahLst/>
              <a:cxnLst/>
              <a:rect l="l" t="t" r="r" b="b"/>
              <a:pathLst>
                <a:path w="2062" h="186" extrusionOk="0">
                  <a:moveTo>
                    <a:pt x="1921" y="0"/>
                  </a:moveTo>
                  <a:lnTo>
                    <a:pt x="125" y="0"/>
                  </a:lnTo>
                  <a:cubicBezTo>
                    <a:pt x="1" y="0"/>
                    <a:pt x="18" y="186"/>
                    <a:pt x="142" y="186"/>
                  </a:cubicBezTo>
                  <a:lnTo>
                    <a:pt x="1938" y="186"/>
                  </a:lnTo>
                  <a:cubicBezTo>
                    <a:pt x="2062" y="186"/>
                    <a:pt x="2045" y="0"/>
                    <a:pt x="1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3" name="Google Shape;93;p15"/>
            <p:cNvGrpSpPr/>
            <p:nvPr/>
          </p:nvGrpSpPr>
          <p:grpSpPr>
            <a:xfrm>
              <a:off x="2935899" y="3295408"/>
              <a:ext cx="430827" cy="593359"/>
              <a:chOff x="2935899" y="3295408"/>
              <a:chExt cx="430827" cy="593359"/>
            </a:xfrm>
          </p:grpSpPr>
          <p:sp>
            <p:nvSpPr>
              <p:cNvPr id="94" name="Google Shape;94;p15"/>
              <p:cNvSpPr/>
              <p:nvPr/>
            </p:nvSpPr>
            <p:spPr>
              <a:xfrm>
                <a:off x="2935899" y="3358699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0"/>
                    </a:lnTo>
                    <a:lnTo>
                      <a:pt x="257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15"/>
              <p:cNvSpPr/>
              <p:nvPr/>
            </p:nvSpPr>
            <p:spPr>
              <a:xfrm>
                <a:off x="2967961" y="3330523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1"/>
                    </a:lnTo>
                    <a:lnTo>
                      <a:pt x="2574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15"/>
              <p:cNvSpPr/>
              <p:nvPr/>
            </p:nvSpPr>
            <p:spPr>
              <a:xfrm>
                <a:off x="3010155" y="3295408"/>
                <a:ext cx="356571" cy="530901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3825" extrusionOk="0">
                    <a:moveTo>
                      <a:pt x="2569" y="3824"/>
                    </a:moveTo>
                    <a:lnTo>
                      <a:pt x="1" y="3824"/>
                    </a:lnTo>
                    <a:lnTo>
                      <a:pt x="1" y="0"/>
                    </a:lnTo>
                    <a:lnTo>
                      <a:pt x="256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15"/>
              <p:cNvSpPr/>
              <p:nvPr/>
            </p:nvSpPr>
            <p:spPr>
              <a:xfrm>
                <a:off x="3047768" y="338520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15"/>
              <p:cNvSpPr/>
              <p:nvPr/>
            </p:nvSpPr>
            <p:spPr>
              <a:xfrm>
                <a:off x="3047768" y="3454885"/>
                <a:ext cx="285368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6" extrusionOk="0">
                    <a:moveTo>
                      <a:pt x="1920" y="0"/>
                    </a:moveTo>
                    <a:lnTo>
                      <a:pt x="118" y="0"/>
                    </a:lnTo>
                    <a:cubicBezTo>
                      <a:pt x="0" y="0"/>
                      <a:pt x="17" y="186"/>
                      <a:pt x="135" y="186"/>
                    </a:cubicBezTo>
                    <a:lnTo>
                      <a:pt x="1937" y="186"/>
                    </a:lnTo>
                    <a:cubicBezTo>
                      <a:pt x="2056" y="186"/>
                      <a:pt x="2039" y="0"/>
                      <a:pt x="19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15"/>
              <p:cNvSpPr/>
              <p:nvPr/>
            </p:nvSpPr>
            <p:spPr>
              <a:xfrm>
                <a:off x="3047768" y="352358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15"/>
              <p:cNvSpPr/>
              <p:nvPr/>
            </p:nvSpPr>
            <p:spPr>
              <a:xfrm>
                <a:off x="3047768" y="3593126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15"/>
              <p:cNvSpPr/>
              <p:nvPr/>
            </p:nvSpPr>
            <p:spPr>
              <a:xfrm>
                <a:off x="3049295" y="3652531"/>
                <a:ext cx="286201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62" h="187" extrusionOk="0">
                    <a:moveTo>
                      <a:pt x="1926" y="1"/>
                    </a:moveTo>
                    <a:lnTo>
                      <a:pt x="124" y="1"/>
                    </a:lnTo>
                    <a:cubicBezTo>
                      <a:pt x="0" y="1"/>
                      <a:pt x="17" y="187"/>
                      <a:pt x="141" y="187"/>
                    </a:cubicBezTo>
                    <a:lnTo>
                      <a:pt x="1938" y="187"/>
                    </a:lnTo>
                    <a:cubicBezTo>
                      <a:pt x="2061" y="187"/>
                      <a:pt x="2045" y="1"/>
                      <a:pt x="19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15"/>
              <p:cNvSpPr/>
              <p:nvPr/>
            </p:nvSpPr>
            <p:spPr>
              <a:xfrm>
                <a:off x="3059427" y="3722207"/>
                <a:ext cx="285507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186" extrusionOk="0">
                    <a:moveTo>
                      <a:pt x="1921" y="0"/>
                    </a:moveTo>
                    <a:lnTo>
                      <a:pt x="119" y="0"/>
                    </a:lnTo>
                    <a:cubicBezTo>
                      <a:pt x="1" y="0"/>
                      <a:pt x="17" y="186"/>
                      <a:pt x="136" y="186"/>
                    </a:cubicBezTo>
                    <a:lnTo>
                      <a:pt x="1938" y="186"/>
                    </a:lnTo>
                    <a:cubicBezTo>
                      <a:pt x="2056" y="186"/>
                      <a:pt x="2039" y="0"/>
                      <a:pt x="1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3" name="Google Shape;103;p15"/>
            <p:cNvSpPr/>
            <p:nvPr/>
          </p:nvSpPr>
          <p:spPr>
            <a:xfrm>
              <a:off x="2377801" y="2741194"/>
              <a:ext cx="357404" cy="530901"/>
            </a:xfrm>
            <a:custGeom>
              <a:avLst/>
              <a:gdLst/>
              <a:ahLst/>
              <a:cxnLst/>
              <a:rect l="l" t="t" r="r" b="b"/>
              <a:pathLst>
                <a:path w="2575" h="3825" extrusionOk="0">
                  <a:moveTo>
                    <a:pt x="2574" y="3824"/>
                  </a:moveTo>
                  <a:lnTo>
                    <a:pt x="1" y="3824"/>
                  </a:lnTo>
                  <a:lnTo>
                    <a:pt x="1" y="1"/>
                  </a:lnTo>
                  <a:lnTo>
                    <a:pt x="25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5"/>
            <p:cNvSpPr/>
            <p:nvPr/>
          </p:nvSpPr>
          <p:spPr>
            <a:xfrm>
              <a:off x="2409863" y="2713018"/>
              <a:ext cx="357404" cy="530901"/>
            </a:xfrm>
            <a:custGeom>
              <a:avLst/>
              <a:gdLst/>
              <a:ahLst/>
              <a:cxnLst/>
              <a:rect l="l" t="t" r="r" b="b"/>
              <a:pathLst>
                <a:path w="2575" h="3825" extrusionOk="0">
                  <a:moveTo>
                    <a:pt x="2574" y="3825"/>
                  </a:moveTo>
                  <a:lnTo>
                    <a:pt x="1" y="3825"/>
                  </a:lnTo>
                  <a:lnTo>
                    <a:pt x="1" y="1"/>
                  </a:lnTo>
                  <a:lnTo>
                    <a:pt x="2574" y="1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5"/>
            <p:cNvSpPr/>
            <p:nvPr/>
          </p:nvSpPr>
          <p:spPr>
            <a:xfrm>
              <a:off x="2451363" y="2678736"/>
              <a:ext cx="357265" cy="530068"/>
            </a:xfrm>
            <a:custGeom>
              <a:avLst/>
              <a:gdLst/>
              <a:ahLst/>
              <a:cxnLst/>
              <a:rect l="l" t="t" r="r" b="b"/>
              <a:pathLst>
                <a:path w="2574" h="3819" extrusionOk="0">
                  <a:moveTo>
                    <a:pt x="2574" y="3818"/>
                  </a:moveTo>
                  <a:lnTo>
                    <a:pt x="0" y="3818"/>
                  </a:lnTo>
                  <a:lnTo>
                    <a:pt x="0" y="0"/>
                  </a:lnTo>
                  <a:lnTo>
                    <a:pt x="25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5"/>
            <p:cNvSpPr/>
            <p:nvPr/>
          </p:nvSpPr>
          <p:spPr>
            <a:xfrm>
              <a:off x="2489670" y="2767843"/>
              <a:ext cx="285368" cy="25816"/>
            </a:xfrm>
            <a:custGeom>
              <a:avLst/>
              <a:gdLst/>
              <a:ahLst/>
              <a:cxnLst/>
              <a:rect l="l" t="t" r="r" b="b"/>
              <a:pathLst>
                <a:path w="2056" h="186" extrusionOk="0">
                  <a:moveTo>
                    <a:pt x="1921" y="0"/>
                  </a:moveTo>
                  <a:lnTo>
                    <a:pt x="118" y="0"/>
                  </a:lnTo>
                  <a:cubicBezTo>
                    <a:pt x="0" y="0"/>
                    <a:pt x="17" y="186"/>
                    <a:pt x="135" y="186"/>
                  </a:cubicBezTo>
                  <a:lnTo>
                    <a:pt x="1937" y="186"/>
                  </a:lnTo>
                  <a:cubicBezTo>
                    <a:pt x="2056" y="186"/>
                    <a:pt x="2039" y="0"/>
                    <a:pt x="1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5"/>
            <p:cNvSpPr/>
            <p:nvPr/>
          </p:nvSpPr>
          <p:spPr>
            <a:xfrm>
              <a:off x="2489670" y="2837380"/>
              <a:ext cx="285368" cy="25955"/>
            </a:xfrm>
            <a:custGeom>
              <a:avLst/>
              <a:gdLst/>
              <a:ahLst/>
              <a:cxnLst/>
              <a:rect l="l" t="t" r="r" b="b"/>
              <a:pathLst>
                <a:path w="2056" h="187" extrusionOk="0">
                  <a:moveTo>
                    <a:pt x="1921" y="0"/>
                  </a:moveTo>
                  <a:lnTo>
                    <a:pt x="118" y="0"/>
                  </a:lnTo>
                  <a:cubicBezTo>
                    <a:pt x="0" y="0"/>
                    <a:pt x="17" y="186"/>
                    <a:pt x="135" y="186"/>
                  </a:cubicBezTo>
                  <a:lnTo>
                    <a:pt x="1937" y="186"/>
                  </a:lnTo>
                  <a:cubicBezTo>
                    <a:pt x="2056" y="186"/>
                    <a:pt x="2039" y="0"/>
                    <a:pt x="1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5"/>
            <p:cNvSpPr/>
            <p:nvPr/>
          </p:nvSpPr>
          <p:spPr>
            <a:xfrm>
              <a:off x="2489670" y="2906084"/>
              <a:ext cx="285368" cy="26788"/>
            </a:xfrm>
            <a:custGeom>
              <a:avLst/>
              <a:gdLst/>
              <a:ahLst/>
              <a:cxnLst/>
              <a:rect l="l" t="t" r="r" b="b"/>
              <a:pathLst>
                <a:path w="2056" h="193" extrusionOk="0">
                  <a:moveTo>
                    <a:pt x="1921" y="1"/>
                  </a:moveTo>
                  <a:lnTo>
                    <a:pt x="118" y="1"/>
                  </a:lnTo>
                  <a:cubicBezTo>
                    <a:pt x="0" y="1"/>
                    <a:pt x="17" y="192"/>
                    <a:pt x="135" y="192"/>
                  </a:cubicBezTo>
                  <a:lnTo>
                    <a:pt x="1937" y="192"/>
                  </a:lnTo>
                  <a:cubicBezTo>
                    <a:pt x="2056" y="192"/>
                    <a:pt x="2039" y="1"/>
                    <a:pt x="19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5"/>
            <p:cNvSpPr/>
            <p:nvPr/>
          </p:nvSpPr>
          <p:spPr>
            <a:xfrm>
              <a:off x="2489670" y="2975760"/>
              <a:ext cx="285368" cy="25816"/>
            </a:xfrm>
            <a:custGeom>
              <a:avLst/>
              <a:gdLst/>
              <a:ahLst/>
              <a:cxnLst/>
              <a:rect l="l" t="t" r="r" b="b"/>
              <a:pathLst>
                <a:path w="2056" h="186" extrusionOk="0">
                  <a:moveTo>
                    <a:pt x="1921" y="0"/>
                  </a:moveTo>
                  <a:lnTo>
                    <a:pt x="118" y="0"/>
                  </a:lnTo>
                  <a:cubicBezTo>
                    <a:pt x="0" y="0"/>
                    <a:pt x="17" y="186"/>
                    <a:pt x="135" y="186"/>
                  </a:cubicBezTo>
                  <a:lnTo>
                    <a:pt x="1937" y="186"/>
                  </a:lnTo>
                  <a:cubicBezTo>
                    <a:pt x="2056" y="186"/>
                    <a:pt x="2039" y="0"/>
                    <a:pt x="1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5"/>
            <p:cNvSpPr/>
            <p:nvPr/>
          </p:nvSpPr>
          <p:spPr>
            <a:xfrm>
              <a:off x="2491197" y="3035165"/>
              <a:ext cx="286201" cy="25816"/>
            </a:xfrm>
            <a:custGeom>
              <a:avLst/>
              <a:gdLst/>
              <a:ahLst/>
              <a:cxnLst/>
              <a:rect l="l" t="t" r="r" b="b"/>
              <a:pathLst>
                <a:path w="2062" h="186" extrusionOk="0">
                  <a:moveTo>
                    <a:pt x="1921" y="0"/>
                  </a:moveTo>
                  <a:lnTo>
                    <a:pt x="124" y="0"/>
                  </a:lnTo>
                  <a:cubicBezTo>
                    <a:pt x="0" y="0"/>
                    <a:pt x="17" y="186"/>
                    <a:pt x="141" y="186"/>
                  </a:cubicBezTo>
                  <a:lnTo>
                    <a:pt x="1938" y="186"/>
                  </a:lnTo>
                  <a:cubicBezTo>
                    <a:pt x="2062" y="186"/>
                    <a:pt x="2045" y="0"/>
                    <a:pt x="1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5"/>
            <p:cNvSpPr/>
            <p:nvPr/>
          </p:nvSpPr>
          <p:spPr>
            <a:xfrm>
              <a:off x="2500635" y="3104702"/>
              <a:ext cx="286201" cy="25955"/>
            </a:xfrm>
            <a:custGeom>
              <a:avLst/>
              <a:gdLst/>
              <a:ahLst/>
              <a:cxnLst/>
              <a:rect l="l" t="t" r="r" b="b"/>
              <a:pathLst>
                <a:path w="2062" h="187" extrusionOk="0">
                  <a:moveTo>
                    <a:pt x="1926" y="0"/>
                  </a:moveTo>
                  <a:lnTo>
                    <a:pt x="124" y="0"/>
                  </a:lnTo>
                  <a:cubicBezTo>
                    <a:pt x="0" y="0"/>
                    <a:pt x="17" y="186"/>
                    <a:pt x="141" y="186"/>
                  </a:cubicBezTo>
                  <a:lnTo>
                    <a:pt x="1943" y="186"/>
                  </a:lnTo>
                  <a:cubicBezTo>
                    <a:pt x="2061" y="186"/>
                    <a:pt x="2044" y="0"/>
                    <a:pt x="19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5"/>
            <p:cNvSpPr/>
            <p:nvPr/>
          </p:nvSpPr>
          <p:spPr>
            <a:xfrm>
              <a:off x="2244140" y="410386"/>
              <a:ext cx="1093725" cy="1230440"/>
            </a:xfrm>
            <a:custGeom>
              <a:avLst/>
              <a:gdLst/>
              <a:ahLst/>
              <a:cxnLst/>
              <a:rect l="l" t="t" r="r" b="b"/>
              <a:pathLst>
                <a:path w="7880" h="8865" extrusionOk="0">
                  <a:moveTo>
                    <a:pt x="7879" y="3942"/>
                  </a:moveTo>
                  <a:lnTo>
                    <a:pt x="7879" y="8864"/>
                  </a:lnTo>
                  <a:lnTo>
                    <a:pt x="7068" y="8436"/>
                  </a:lnTo>
                  <a:lnTo>
                    <a:pt x="6500" y="8138"/>
                  </a:lnTo>
                  <a:lnTo>
                    <a:pt x="6500" y="3942"/>
                  </a:lnTo>
                  <a:cubicBezTo>
                    <a:pt x="6500" y="2529"/>
                    <a:pt x="5351" y="1380"/>
                    <a:pt x="3937" y="1380"/>
                  </a:cubicBezTo>
                  <a:cubicBezTo>
                    <a:pt x="3802" y="1380"/>
                    <a:pt x="3667" y="1391"/>
                    <a:pt x="3532" y="1414"/>
                  </a:cubicBezTo>
                  <a:cubicBezTo>
                    <a:pt x="2315" y="1605"/>
                    <a:pt x="1381" y="2664"/>
                    <a:pt x="1381" y="3942"/>
                  </a:cubicBezTo>
                  <a:lnTo>
                    <a:pt x="1381" y="7941"/>
                  </a:lnTo>
                  <a:lnTo>
                    <a:pt x="570" y="8363"/>
                  </a:lnTo>
                  <a:lnTo>
                    <a:pt x="1" y="8662"/>
                  </a:lnTo>
                  <a:lnTo>
                    <a:pt x="1" y="3942"/>
                  </a:lnTo>
                  <a:cubicBezTo>
                    <a:pt x="1" y="1904"/>
                    <a:pt x="1550" y="226"/>
                    <a:pt x="3532" y="23"/>
                  </a:cubicBezTo>
                  <a:cubicBezTo>
                    <a:pt x="3667" y="6"/>
                    <a:pt x="3802" y="0"/>
                    <a:pt x="3937" y="0"/>
                  </a:cubicBezTo>
                  <a:cubicBezTo>
                    <a:pt x="6111" y="0"/>
                    <a:pt x="7879" y="1769"/>
                    <a:pt x="7879" y="39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5"/>
            <p:cNvSpPr/>
            <p:nvPr/>
          </p:nvSpPr>
          <p:spPr>
            <a:xfrm>
              <a:off x="2205139" y="1145868"/>
              <a:ext cx="1202264" cy="1395332"/>
            </a:xfrm>
            <a:custGeom>
              <a:avLst/>
              <a:gdLst/>
              <a:ahLst/>
              <a:cxnLst/>
              <a:rect l="l" t="t" r="r" b="b"/>
              <a:pathLst>
                <a:path w="8662" h="10053" extrusionOk="0">
                  <a:moveTo>
                    <a:pt x="8662" y="2270"/>
                  </a:moveTo>
                  <a:lnTo>
                    <a:pt x="8662" y="5880"/>
                  </a:lnTo>
                  <a:cubicBezTo>
                    <a:pt x="8662" y="7705"/>
                    <a:pt x="6978" y="9371"/>
                    <a:pt x="4466" y="10019"/>
                  </a:cubicBezTo>
                  <a:cubicBezTo>
                    <a:pt x="4421" y="10030"/>
                    <a:pt x="4376" y="10042"/>
                    <a:pt x="4331" y="10053"/>
                  </a:cubicBezTo>
                  <a:cubicBezTo>
                    <a:pt x="4286" y="10042"/>
                    <a:pt x="4246" y="10030"/>
                    <a:pt x="4201" y="10019"/>
                  </a:cubicBezTo>
                  <a:cubicBezTo>
                    <a:pt x="4151" y="10008"/>
                    <a:pt x="4100" y="9997"/>
                    <a:pt x="4049" y="9980"/>
                  </a:cubicBezTo>
                  <a:cubicBezTo>
                    <a:pt x="1622" y="9304"/>
                    <a:pt x="0" y="7671"/>
                    <a:pt x="0" y="5880"/>
                  </a:cubicBezTo>
                  <a:lnTo>
                    <a:pt x="0" y="2270"/>
                  </a:lnTo>
                  <a:lnTo>
                    <a:pt x="4049" y="147"/>
                  </a:lnTo>
                  <a:lnTo>
                    <a:pt x="43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5"/>
            <p:cNvSpPr/>
            <p:nvPr/>
          </p:nvSpPr>
          <p:spPr>
            <a:xfrm>
              <a:off x="2635843" y="1391324"/>
              <a:ext cx="340887" cy="867068"/>
            </a:xfrm>
            <a:custGeom>
              <a:avLst/>
              <a:gdLst/>
              <a:ahLst/>
              <a:cxnLst/>
              <a:rect l="l" t="t" r="r" b="b"/>
              <a:pathLst>
                <a:path w="2456" h="6247" extrusionOk="0">
                  <a:moveTo>
                    <a:pt x="1025" y="1"/>
                  </a:moveTo>
                  <a:cubicBezTo>
                    <a:pt x="1679" y="74"/>
                    <a:pt x="2185" y="632"/>
                    <a:pt x="2185" y="1307"/>
                  </a:cubicBezTo>
                  <a:cubicBezTo>
                    <a:pt x="2185" y="1696"/>
                    <a:pt x="2016" y="2045"/>
                    <a:pt x="1746" y="2287"/>
                  </a:cubicBezTo>
                  <a:cubicBezTo>
                    <a:pt x="1684" y="2344"/>
                    <a:pt x="1617" y="2394"/>
                    <a:pt x="1543" y="2434"/>
                  </a:cubicBezTo>
                  <a:lnTo>
                    <a:pt x="2456" y="6246"/>
                  </a:lnTo>
                  <a:lnTo>
                    <a:pt x="0" y="6246"/>
                  </a:lnTo>
                  <a:lnTo>
                    <a:pt x="839" y="2507"/>
                  </a:lnTo>
                  <a:cubicBezTo>
                    <a:pt x="349" y="2321"/>
                    <a:pt x="0" y="1842"/>
                    <a:pt x="0" y="1285"/>
                  </a:cubicBezTo>
                  <a:cubicBezTo>
                    <a:pt x="0" y="654"/>
                    <a:pt x="440" y="136"/>
                    <a:pt x="10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5"/>
            <p:cNvSpPr/>
            <p:nvPr/>
          </p:nvSpPr>
          <p:spPr>
            <a:xfrm>
              <a:off x="2087856" y="1013734"/>
              <a:ext cx="1436832" cy="1648637"/>
            </a:xfrm>
            <a:custGeom>
              <a:avLst/>
              <a:gdLst/>
              <a:ahLst/>
              <a:cxnLst/>
              <a:rect l="l" t="t" r="r" b="b"/>
              <a:pathLst>
                <a:path w="10352" h="11878" extrusionOk="0">
                  <a:moveTo>
                    <a:pt x="9507" y="6832"/>
                  </a:moveTo>
                  <a:cubicBezTo>
                    <a:pt x="9507" y="8657"/>
                    <a:pt x="7823" y="10323"/>
                    <a:pt x="5311" y="10971"/>
                  </a:cubicBezTo>
                  <a:cubicBezTo>
                    <a:pt x="5266" y="10982"/>
                    <a:pt x="5221" y="10994"/>
                    <a:pt x="5176" y="11005"/>
                  </a:cubicBezTo>
                  <a:cubicBezTo>
                    <a:pt x="5131" y="10994"/>
                    <a:pt x="5091" y="10982"/>
                    <a:pt x="5046" y="10971"/>
                  </a:cubicBezTo>
                  <a:cubicBezTo>
                    <a:pt x="4996" y="10960"/>
                    <a:pt x="4945" y="10949"/>
                    <a:pt x="4894" y="10932"/>
                  </a:cubicBezTo>
                  <a:cubicBezTo>
                    <a:pt x="2467" y="10256"/>
                    <a:pt x="845" y="8623"/>
                    <a:pt x="845" y="6832"/>
                  </a:cubicBezTo>
                  <a:lnTo>
                    <a:pt x="845" y="3228"/>
                  </a:lnTo>
                  <a:lnTo>
                    <a:pt x="2157" y="2541"/>
                  </a:lnTo>
                  <a:lnTo>
                    <a:pt x="4894" y="1105"/>
                  </a:lnTo>
                  <a:lnTo>
                    <a:pt x="5176" y="953"/>
                  </a:lnTo>
                  <a:lnTo>
                    <a:pt x="8076" y="2473"/>
                  </a:lnTo>
                  <a:lnTo>
                    <a:pt x="9507" y="3228"/>
                  </a:lnTo>
                  <a:close/>
                  <a:moveTo>
                    <a:pt x="9670" y="2355"/>
                  </a:moveTo>
                  <a:lnTo>
                    <a:pt x="8076" y="1521"/>
                  </a:lnTo>
                  <a:lnTo>
                    <a:pt x="5176" y="1"/>
                  </a:lnTo>
                  <a:lnTo>
                    <a:pt x="4894" y="147"/>
                  </a:lnTo>
                  <a:lnTo>
                    <a:pt x="2157" y="1583"/>
                  </a:lnTo>
                  <a:lnTo>
                    <a:pt x="558" y="2422"/>
                  </a:lnTo>
                  <a:lnTo>
                    <a:pt x="1" y="2715"/>
                  </a:lnTo>
                  <a:lnTo>
                    <a:pt x="1" y="6832"/>
                  </a:lnTo>
                  <a:cubicBezTo>
                    <a:pt x="1" y="9051"/>
                    <a:pt x="1943" y="11044"/>
                    <a:pt x="4832" y="11793"/>
                  </a:cubicBezTo>
                  <a:cubicBezTo>
                    <a:pt x="4855" y="11799"/>
                    <a:pt x="4877" y="11799"/>
                    <a:pt x="4894" y="11805"/>
                  </a:cubicBezTo>
                  <a:cubicBezTo>
                    <a:pt x="4956" y="11821"/>
                    <a:pt x="5018" y="11838"/>
                    <a:pt x="5075" y="11850"/>
                  </a:cubicBezTo>
                  <a:lnTo>
                    <a:pt x="5176" y="11878"/>
                  </a:lnTo>
                  <a:lnTo>
                    <a:pt x="5277" y="11850"/>
                  </a:lnTo>
                  <a:cubicBezTo>
                    <a:pt x="5362" y="11833"/>
                    <a:pt x="5441" y="11810"/>
                    <a:pt x="5525" y="11793"/>
                  </a:cubicBezTo>
                  <a:cubicBezTo>
                    <a:pt x="8414" y="11044"/>
                    <a:pt x="10351" y="9051"/>
                    <a:pt x="10351" y="6832"/>
                  </a:cubicBezTo>
                  <a:lnTo>
                    <a:pt x="10351" y="2715"/>
                  </a:lnTo>
                  <a:close/>
                </a:path>
              </a:pathLst>
            </a:custGeom>
            <a:solidFill>
              <a:srgbClr val="DFAF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6" name="Google Shape;116;p15"/>
            <p:cNvGrpSpPr/>
            <p:nvPr/>
          </p:nvGrpSpPr>
          <p:grpSpPr>
            <a:xfrm>
              <a:off x="2935899" y="2682208"/>
              <a:ext cx="430827" cy="593359"/>
              <a:chOff x="2935899" y="3295408"/>
              <a:chExt cx="430827" cy="593359"/>
            </a:xfrm>
          </p:grpSpPr>
          <p:sp>
            <p:nvSpPr>
              <p:cNvPr id="117" name="Google Shape;117;p15"/>
              <p:cNvSpPr/>
              <p:nvPr/>
            </p:nvSpPr>
            <p:spPr>
              <a:xfrm>
                <a:off x="2935899" y="3358699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0"/>
                    </a:lnTo>
                    <a:lnTo>
                      <a:pt x="257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15"/>
              <p:cNvSpPr/>
              <p:nvPr/>
            </p:nvSpPr>
            <p:spPr>
              <a:xfrm>
                <a:off x="2967961" y="3330523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1"/>
                    </a:lnTo>
                    <a:lnTo>
                      <a:pt x="2574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15"/>
              <p:cNvSpPr/>
              <p:nvPr/>
            </p:nvSpPr>
            <p:spPr>
              <a:xfrm>
                <a:off x="3010155" y="3295408"/>
                <a:ext cx="356571" cy="530900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3825" extrusionOk="0">
                    <a:moveTo>
                      <a:pt x="2569" y="3824"/>
                    </a:moveTo>
                    <a:lnTo>
                      <a:pt x="1" y="3824"/>
                    </a:lnTo>
                    <a:lnTo>
                      <a:pt x="1" y="0"/>
                    </a:lnTo>
                    <a:lnTo>
                      <a:pt x="256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15"/>
              <p:cNvSpPr/>
              <p:nvPr/>
            </p:nvSpPr>
            <p:spPr>
              <a:xfrm>
                <a:off x="3047768" y="338520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15"/>
              <p:cNvSpPr/>
              <p:nvPr/>
            </p:nvSpPr>
            <p:spPr>
              <a:xfrm>
                <a:off x="3047768" y="3454885"/>
                <a:ext cx="285368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6" extrusionOk="0">
                    <a:moveTo>
                      <a:pt x="1920" y="0"/>
                    </a:moveTo>
                    <a:lnTo>
                      <a:pt x="118" y="0"/>
                    </a:lnTo>
                    <a:cubicBezTo>
                      <a:pt x="0" y="0"/>
                      <a:pt x="17" y="186"/>
                      <a:pt x="135" y="186"/>
                    </a:cubicBezTo>
                    <a:lnTo>
                      <a:pt x="1937" y="186"/>
                    </a:lnTo>
                    <a:cubicBezTo>
                      <a:pt x="2056" y="186"/>
                      <a:pt x="2039" y="0"/>
                      <a:pt x="19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15"/>
              <p:cNvSpPr/>
              <p:nvPr/>
            </p:nvSpPr>
            <p:spPr>
              <a:xfrm>
                <a:off x="3047768" y="352358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15"/>
              <p:cNvSpPr/>
              <p:nvPr/>
            </p:nvSpPr>
            <p:spPr>
              <a:xfrm>
                <a:off x="3047768" y="3593126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15"/>
              <p:cNvSpPr/>
              <p:nvPr/>
            </p:nvSpPr>
            <p:spPr>
              <a:xfrm>
                <a:off x="3049295" y="3652531"/>
                <a:ext cx="286200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62" h="187" extrusionOk="0">
                    <a:moveTo>
                      <a:pt x="1926" y="1"/>
                    </a:moveTo>
                    <a:lnTo>
                      <a:pt x="124" y="1"/>
                    </a:lnTo>
                    <a:cubicBezTo>
                      <a:pt x="0" y="1"/>
                      <a:pt x="17" y="187"/>
                      <a:pt x="141" y="187"/>
                    </a:cubicBezTo>
                    <a:lnTo>
                      <a:pt x="1938" y="187"/>
                    </a:lnTo>
                    <a:cubicBezTo>
                      <a:pt x="2061" y="187"/>
                      <a:pt x="2045" y="1"/>
                      <a:pt x="19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15"/>
              <p:cNvSpPr/>
              <p:nvPr/>
            </p:nvSpPr>
            <p:spPr>
              <a:xfrm>
                <a:off x="3059427" y="3722207"/>
                <a:ext cx="285506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186" extrusionOk="0">
                    <a:moveTo>
                      <a:pt x="1921" y="0"/>
                    </a:moveTo>
                    <a:lnTo>
                      <a:pt x="119" y="0"/>
                    </a:lnTo>
                    <a:cubicBezTo>
                      <a:pt x="1" y="0"/>
                      <a:pt x="17" y="186"/>
                      <a:pt x="136" y="186"/>
                    </a:cubicBezTo>
                    <a:lnTo>
                      <a:pt x="1938" y="186"/>
                    </a:lnTo>
                    <a:cubicBezTo>
                      <a:pt x="2056" y="186"/>
                      <a:pt x="2039" y="0"/>
                      <a:pt x="1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6" name="Google Shape;126;p15"/>
            <p:cNvGrpSpPr/>
            <p:nvPr/>
          </p:nvGrpSpPr>
          <p:grpSpPr>
            <a:xfrm>
              <a:off x="3493999" y="2682208"/>
              <a:ext cx="430827" cy="593359"/>
              <a:chOff x="2935899" y="3295408"/>
              <a:chExt cx="430827" cy="593359"/>
            </a:xfrm>
          </p:grpSpPr>
          <p:sp>
            <p:nvSpPr>
              <p:cNvPr id="127" name="Google Shape;127;p15"/>
              <p:cNvSpPr/>
              <p:nvPr/>
            </p:nvSpPr>
            <p:spPr>
              <a:xfrm>
                <a:off x="2935899" y="3358699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0"/>
                    </a:lnTo>
                    <a:lnTo>
                      <a:pt x="257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15"/>
              <p:cNvSpPr/>
              <p:nvPr/>
            </p:nvSpPr>
            <p:spPr>
              <a:xfrm>
                <a:off x="2967961" y="3330523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1"/>
                    </a:lnTo>
                    <a:lnTo>
                      <a:pt x="2574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15"/>
              <p:cNvSpPr/>
              <p:nvPr/>
            </p:nvSpPr>
            <p:spPr>
              <a:xfrm>
                <a:off x="3010155" y="3295408"/>
                <a:ext cx="356571" cy="530900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3825" extrusionOk="0">
                    <a:moveTo>
                      <a:pt x="2569" y="3824"/>
                    </a:moveTo>
                    <a:lnTo>
                      <a:pt x="1" y="3824"/>
                    </a:lnTo>
                    <a:lnTo>
                      <a:pt x="1" y="0"/>
                    </a:lnTo>
                    <a:lnTo>
                      <a:pt x="256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15"/>
              <p:cNvSpPr/>
              <p:nvPr/>
            </p:nvSpPr>
            <p:spPr>
              <a:xfrm>
                <a:off x="3047768" y="338520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15"/>
              <p:cNvSpPr/>
              <p:nvPr/>
            </p:nvSpPr>
            <p:spPr>
              <a:xfrm>
                <a:off x="3047768" y="3454885"/>
                <a:ext cx="285368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6" extrusionOk="0">
                    <a:moveTo>
                      <a:pt x="1920" y="0"/>
                    </a:moveTo>
                    <a:lnTo>
                      <a:pt x="118" y="0"/>
                    </a:lnTo>
                    <a:cubicBezTo>
                      <a:pt x="0" y="0"/>
                      <a:pt x="17" y="186"/>
                      <a:pt x="135" y="186"/>
                    </a:cubicBezTo>
                    <a:lnTo>
                      <a:pt x="1937" y="186"/>
                    </a:lnTo>
                    <a:cubicBezTo>
                      <a:pt x="2056" y="186"/>
                      <a:pt x="2039" y="0"/>
                      <a:pt x="19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15"/>
              <p:cNvSpPr/>
              <p:nvPr/>
            </p:nvSpPr>
            <p:spPr>
              <a:xfrm>
                <a:off x="3047768" y="352358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15"/>
              <p:cNvSpPr/>
              <p:nvPr/>
            </p:nvSpPr>
            <p:spPr>
              <a:xfrm>
                <a:off x="3047768" y="3593126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15"/>
              <p:cNvSpPr/>
              <p:nvPr/>
            </p:nvSpPr>
            <p:spPr>
              <a:xfrm>
                <a:off x="3049295" y="3652531"/>
                <a:ext cx="286200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62" h="187" extrusionOk="0">
                    <a:moveTo>
                      <a:pt x="1926" y="1"/>
                    </a:moveTo>
                    <a:lnTo>
                      <a:pt x="124" y="1"/>
                    </a:lnTo>
                    <a:cubicBezTo>
                      <a:pt x="0" y="1"/>
                      <a:pt x="17" y="187"/>
                      <a:pt x="141" y="187"/>
                    </a:cubicBezTo>
                    <a:lnTo>
                      <a:pt x="1938" y="187"/>
                    </a:lnTo>
                    <a:cubicBezTo>
                      <a:pt x="2061" y="187"/>
                      <a:pt x="2045" y="1"/>
                      <a:pt x="19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15"/>
              <p:cNvSpPr/>
              <p:nvPr/>
            </p:nvSpPr>
            <p:spPr>
              <a:xfrm>
                <a:off x="3059427" y="3722207"/>
                <a:ext cx="285506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186" extrusionOk="0">
                    <a:moveTo>
                      <a:pt x="1921" y="0"/>
                    </a:moveTo>
                    <a:lnTo>
                      <a:pt x="119" y="0"/>
                    </a:lnTo>
                    <a:cubicBezTo>
                      <a:pt x="1" y="0"/>
                      <a:pt x="17" y="186"/>
                      <a:pt x="136" y="186"/>
                    </a:cubicBezTo>
                    <a:lnTo>
                      <a:pt x="1938" y="186"/>
                    </a:lnTo>
                    <a:cubicBezTo>
                      <a:pt x="2056" y="186"/>
                      <a:pt x="2039" y="0"/>
                      <a:pt x="1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" name="Google Shape;136;p15"/>
            <p:cNvGrpSpPr/>
            <p:nvPr/>
          </p:nvGrpSpPr>
          <p:grpSpPr>
            <a:xfrm>
              <a:off x="3493999" y="3295408"/>
              <a:ext cx="430827" cy="593359"/>
              <a:chOff x="2935899" y="3295408"/>
              <a:chExt cx="430827" cy="593359"/>
            </a:xfrm>
          </p:grpSpPr>
          <p:sp>
            <p:nvSpPr>
              <p:cNvPr id="137" name="Google Shape;137;p15"/>
              <p:cNvSpPr/>
              <p:nvPr/>
            </p:nvSpPr>
            <p:spPr>
              <a:xfrm>
                <a:off x="2935899" y="3358699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0"/>
                    </a:lnTo>
                    <a:lnTo>
                      <a:pt x="257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15"/>
              <p:cNvSpPr/>
              <p:nvPr/>
            </p:nvSpPr>
            <p:spPr>
              <a:xfrm>
                <a:off x="2967961" y="3330523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1"/>
                    </a:lnTo>
                    <a:lnTo>
                      <a:pt x="2574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15"/>
              <p:cNvSpPr/>
              <p:nvPr/>
            </p:nvSpPr>
            <p:spPr>
              <a:xfrm>
                <a:off x="3010155" y="3295408"/>
                <a:ext cx="356571" cy="530900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3825" extrusionOk="0">
                    <a:moveTo>
                      <a:pt x="2569" y="3824"/>
                    </a:moveTo>
                    <a:lnTo>
                      <a:pt x="1" y="3824"/>
                    </a:lnTo>
                    <a:lnTo>
                      <a:pt x="1" y="0"/>
                    </a:lnTo>
                    <a:lnTo>
                      <a:pt x="256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15"/>
              <p:cNvSpPr/>
              <p:nvPr/>
            </p:nvSpPr>
            <p:spPr>
              <a:xfrm>
                <a:off x="3047768" y="338520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15"/>
              <p:cNvSpPr/>
              <p:nvPr/>
            </p:nvSpPr>
            <p:spPr>
              <a:xfrm>
                <a:off x="3047768" y="3454885"/>
                <a:ext cx="285368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6" extrusionOk="0">
                    <a:moveTo>
                      <a:pt x="1920" y="0"/>
                    </a:moveTo>
                    <a:lnTo>
                      <a:pt x="118" y="0"/>
                    </a:lnTo>
                    <a:cubicBezTo>
                      <a:pt x="0" y="0"/>
                      <a:pt x="17" y="186"/>
                      <a:pt x="135" y="186"/>
                    </a:cubicBezTo>
                    <a:lnTo>
                      <a:pt x="1937" y="186"/>
                    </a:lnTo>
                    <a:cubicBezTo>
                      <a:pt x="2056" y="186"/>
                      <a:pt x="2039" y="0"/>
                      <a:pt x="19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15"/>
              <p:cNvSpPr/>
              <p:nvPr/>
            </p:nvSpPr>
            <p:spPr>
              <a:xfrm>
                <a:off x="3047768" y="352358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15"/>
              <p:cNvSpPr/>
              <p:nvPr/>
            </p:nvSpPr>
            <p:spPr>
              <a:xfrm>
                <a:off x="3047768" y="3593126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15"/>
              <p:cNvSpPr/>
              <p:nvPr/>
            </p:nvSpPr>
            <p:spPr>
              <a:xfrm>
                <a:off x="3049295" y="3652531"/>
                <a:ext cx="286200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62" h="187" extrusionOk="0">
                    <a:moveTo>
                      <a:pt x="1926" y="1"/>
                    </a:moveTo>
                    <a:lnTo>
                      <a:pt x="124" y="1"/>
                    </a:lnTo>
                    <a:cubicBezTo>
                      <a:pt x="0" y="1"/>
                      <a:pt x="17" y="187"/>
                      <a:pt x="141" y="187"/>
                    </a:cubicBezTo>
                    <a:lnTo>
                      <a:pt x="1938" y="187"/>
                    </a:lnTo>
                    <a:cubicBezTo>
                      <a:pt x="2061" y="187"/>
                      <a:pt x="2045" y="1"/>
                      <a:pt x="19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15"/>
              <p:cNvSpPr/>
              <p:nvPr/>
            </p:nvSpPr>
            <p:spPr>
              <a:xfrm>
                <a:off x="3059427" y="3722207"/>
                <a:ext cx="285506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186" extrusionOk="0">
                    <a:moveTo>
                      <a:pt x="1921" y="0"/>
                    </a:moveTo>
                    <a:lnTo>
                      <a:pt x="119" y="0"/>
                    </a:lnTo>
                    <a:cubicBezTo>
                      <a:pt x="1" y="0"/>
                      <a:pt x="17" y="186"/>
                      <a:pt x="136" y="186"/>
                    </a:cubicBezTo>
                    <a:lnTo>
                      <a:pt x="1938" y="186"/>
                    </a:lnTo>
                    <a:cubicBezTo>
                      <a:pt x="2056" y="186"/>
                      <a:pt x="2039" y="0"/>
                      <a:pt x="1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E2BE92AF-B871-F710-D5E2-124EE901A129}"/>
              </a:ext>
            </a:extLst>
          </p:cNvPr>
          <p:cNvGrpSpPr/>
          <p:nvPr/>
        </p:nvGrpSpPr>
        <p:grpSpPr>
          <a:xfrm>
            <a:off x="85060" y="4775125"/>
            <a:ext cx="8973880" cy="368915"/>
            <a:chOff x="85060" y="4775125"/>
            <a:chExt cx="8973880" cy="368915"/>
          </a:xfrm>
        </p:grpSpPr>
        <p:sp>
          <p:nvSpPr>
            <p:cNvPr id="10" name="Google Shape;1161;p24">
              <a:extLst>
                <a:ext uri="{FF2B5EF4-FFF2-40B4-BE49-F238E27FC236}">
                  <a16:creationId xmlns:a16="http://schemas.microsoft.com/office/drawing/2014/main" id="{10591D53-3269-3EF9-665F-BF1BB8866D0A}"/>
                </a:ext>
              </a:extLst>
            </p:cNvPr>
            <p:cNvSpPr/>
            <p:nvPr/>
          </p:nvSpPr>
          <p:spPr>
            <a:xfrm>
              <a:off x="85060" y="4775125"/>
              <a:ext cx="8973880" cy="368915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25FAD7D1-9AA6-10DF-08FF-22B79EB1CB13}"/>
                </a:ext>
              </a:extLst>
            </p:cNvPr>
            <p:cNvSpPr txBox="1"/>
            <p:nvPr/>
          </p:nvSpPr>
          <p:spPr>
            <a:xfrm>
              <a:off x="3325928" y="4802823"/>
              <a:ext cx="214614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ar-SA" b="1" i="0" u="none" strike="noStrike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إعداد المعلمة : منال الرحيلي</a:t>
              </a:r>
              <a:endParaRPr lang="ar-SA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FB65FEE4-4E17-BC68-A32B-6A00F6B68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3983" y="667797"/>
            <a:ext cx="6610666" cy="3893569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BE7F1091-34F5-1FDD-1800-9AB2963FCA9D}"/>
              </a:ext>
            </a:extLst>
          </p:cNvPr>
          <p:cNvSpPr txBox="1"/>
          <p:nvPr/>
        </p:nvSpPr>
        <p:spPr>
          <a:xfrm>
            <a:off x="2597110" y="-52776"/>
            <a:ext cx="51544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مثال على الرموز الشريطية</a:t>
            </a:r>
            <a:endParaRPr lang="ar-SA" sz="40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456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oogle Shape;60;p15"/>
          <p:cNvGrpSpPr/>
          <p:nvPr/>
        </p:nvGrpSpPr>
        <p:grpSpPr>
          <a:xfrm>
            <a:off x="125788" y="564899"/>
            <a:ext cx="3510546" cy="3177761"/>
            <a:chOff x="469913" y="410386"/>
            <a:chExt cx="4266884" cy="4170975"/>
          </a:xfrm>
        </p:grpSpPr>
        <p:sp>
          <p:nvSpPr>
            <p:cNvPr id="61" name="Google Shape;61;p15"/>
            <p:cNvSpPr/>
            <p:nvPr/>
          </p:nvSpPr>
          <p:spPr>
            <a:xfrm>
              <a:off x="3787006" y="1299861"/>
              <a:ext cx="949792" cy="1150771"/>
            </a:xfrm>
            <a:custGeom>
              <a:avLst/>
              <a:gdLst/>
              <a:ahLst/>
              <a:cxnLst/>
              <a:rect l="l" t="t" r="r" b="b"/>
              <a:pathLst>
                <a:path w="6843" h="8291" extrusionOk="0">
                  <a:moveTo>
                    <a:pt x="5862" y="2901"/>
                  </a:moveTo>
                  <a:cubicBezTo>
                    <a:pt x="5772" y="3357"/>
                    <a:pt x="6043" y="3768"/>
                    <a:pt x="6020" y="4219"/>
                  </a:cubicBezTo>
                  <a:cubicBezTo>
                    <a:pt x="6003" y="4613"/>
                    <a:pt x="5716" y="4900"/>
                    <a:pt x="5384" y="5069"/>
                  </a:cubicBezTo>
                  <a:cubicBezTo>
                    <a:pt x="4967" y="5272"/>
                    <a:pt x="4488" y="5266"/>
                    <a:pt x="4044" y="5368"/>
                  </a:cubicBezTo>
                  <a:cubicBezTo>
                    <a:pt x="3638" y="5464"/>
                    <a:pt x="3266" y="5666"/>
                    <a:pt x="3109" y="6072"/>
                  </a:cubicBezTo>
                  <a:cubicBezTo>
                    <a:pt x="3030" y="6280"/>
                    <a:pt x="3002" y="6500"/>
                    <a:pt x="2951" y="6714"/>
                  </a:cubicBezTo>
                  <a:cubicBezTo>
                    <a:pt x="2906" y="6911"/>
                    <a:pt x="2838" y="7102"/>
                    <a:pt x="2743" y="7283"/>
                  </a:cubicBezTo>
                  <a:cubicBezTo>
                    <a:pt x="2562" y="7620"/>
                    <a:pt x="2286" y="7919"/>
                    <a:pt x="1937" y="8088"/>
                  </a:cubicBezTo>
                  <a:cubicBezTo>
                    <a:pt x="1594" y="8257"/>
                    <a:pt x="1183" y="8291"/>
                    <a:pt x="817" y="8167"/>
                  </a:cubicBezTo>
                  <a:cubicBezTo>
                    <a:pt x="473" y="8048"/>
                    <a:pt x="197" y="7784"/>
                    <a:pt x="85" y="7429"/>
                  </a:cubicBezTo>
                  <a:cubicBezTo>
                    <a:pt x="0" y="7187"/>
                    <a:pt x="6" y="6916"/>
                    <a:pt x="96" y="6674"/>
                  </a:cubicBezTo>
                  <a:cubicBezTo>
                    <a:pt x="237" y="5920"/>
                    <a:pt x="1138" y="5644"/>
                    <a:pt x="1690" y="5221"/>
                  </a:cubicBezTo>
                  <a:cubicBezTo>
                    <a:pt x="1853" y="5092"/>
                    <a:pt x="1999" y="4945"/>
                    <a:pt x="2095" y="4760"/>
                  </a:cubicBezTo>
                  <a:cubicBezTo>
                    <a:pt x="2208" y="4551"/>
                    <a:pt x="2236" y="4309"/>
                    <a:pt x="2236" y="4073"/>
                  </a:cubicBezTo>
                  <a:cubicBezTo>
                    <a:pt x="2236" y="3661"/>
                    <a:pt x="2151" y="3250"/>
                    <a:pt x="2225" y="2839"/>
                  </a:cubicBezTo>
                  <a:cubicBezTo>
                    <a:pt x="2292" y="2484"/>
                    <a:pt x="2484" y="2163"/>
                    <a:pt x="2833" y="2028"/>
                  </a:cubicBezTo>
                  <a:cubicBezTo>
                    <a:pt x="3035" y="1949"/>
                    <a:pt x="3255" y="1938"/>
                    <a:pt x="3463" y="1882"/>
                  </a:cubicBezTo>
                  <a:cubicBezTo>
                    <a:pt x="3666" y="1831"/>
                    <a:pt x="3852" y="1730"/>
                    <a:pt x="4010" y="1595"/>
                  </a:cubicBezTo>
                  <a:cubicBezTo>
                    <a:pt x="4618" y="1082"/>
                    <a:pt x="4950" y="85"/>
                    <a:pt x="5857" y="23"/>
                  </a:cubicBezTo>
                  <a:cubicBezTo>
                    <a:pt x="6229" y="1"/>
                    <a:pt x="6578" y="181"/>
                    <a:pt x="6707" y="547"/>
                  </a:cubicBezTo>
                  <a:cubicBezTo>
                    <a:pt x="6842" y="936"/>
                    <a:pt x="6718" y="1341"/>
                    <a:pt x="6521" y="1685"/>
                  </a:cubicBezTo>
                  <a:cubicBezTo>
                    <a:pt x="6290" y="2079"/>
                    <a:pt x="5958" y="2439"/>
                    <a:pt x="5862" y="290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15"/>
            <p:cNvSpPr/>
            <p:nvPr/>
          </p:nvSpPr>
          <p:spPr>
            <a:xfrm>
              <a:off x="3858902" y="1374117"/>
              <a:ext cx="821543" cy="1026547"/>
            </a:xfrm>
            <a:custGeom>
              <a:avLst/>
              <a:gdLst/>
              <a:ahLst/>
              <a:cxnLst/>
              <a:rect l="l" t="t" r="r" b="b"/>
              <a:pathLst>
                <a:path w="5919" h="7396" extrusionOk="0">
                  <a:moveTo>
                    <a:pt x="5801" y="23"/>
                  </a:moveTo>
                  <a:cubicBezTo>
                    <a:pt x="5204" y="136"/>
                    <a:pt x="4680" y="558"/>
                    <a:pt x="4449" y="1122"/>
                  </a:cubicBezTo>
                  <a:cubicBezTo>
                    <a:pt x="4432" y="1172"/>
                    <a:pt x="4415" y="1217"/>
                    <a:pt x="4404" y="1268"/>
                  </a:cubicBezTo>
                  <a:cubicBezTo>
                    <a:pt x="4370" y="1161"/>
                    <a:pt x="4342" y="1054"/>
                    <a:pt x="4308" y="947"/>
                  </a:cubicBezTo>
                  <a:cubicBezTo>
                    <a:pt x="4297" y="902"/>
                    <a:pt x="4241" y="879"/>
                    <a:pt x="4196" y="896"/>
                  </a:cubicBezTo>
                  <a:cubicBezTo>
                    <a:pt x="4151" y="913"/>
                    <a:pt x="4134" y="964"/>
                    <a:pt x="4145" y="1003"/>
                  </a:cubicBezTo>
                  <a:lnTo>
                    <a:pt x="4331" y="1623"/>
                  </a:lnTo>
                  <a:cubicBezTo>
                    <a:pt x="4314" y="1769"/>
                    <a:pt x="4303" y="1921"/>
                    <a:pt x="4291" y="2068"/>
                  </a:cubicBezTo>
                  <a:cubicBezTo>
                    <a:pt x="4269" y="2389"/>
                    <a:pt x="4235" y="2738"/>
                    <a:pt x="4021" y="2997"/>
                  </a:cubicBezTo>
                  <a:cubicBezTo>
                    <a:pt x="3886" y="3160"/>
                    <a:pt x="3700" y="3262"/>
                    <a:pt x="3503" y="3340"/>
                  </a:cubicBezTo>
                  <a:cubicBezTo>
                    <a:pt x="3492" y="3318"/>
                    <a:pt x="3492" y="3284"/>
                    <a:pt x="3492" y="3262"/>
                  </a:cubicBezTo>
                  <a:cubicBezTo>
                    <a:pt x="3486" y="3217"/>
                    <a:pt x="3486" y="3177"/>
                    <a:pt x="3480" y="3132"/>
                  </a:cubicBezTo>
                  <a:lnTo>
                    <a:pt x="3469" y="2850"/>
                  </a:lnTo>
                  <a:cubicBezTo>
                    <a:pt x="3458" y="2665"/>
                    <a:pt x="3447" y="2484"/>
                    <a:pt x="3435" y="2304"/>
                  </a:cubicBezTo>
                  <a:cubicBezTo>
                    <a:pt x="3430" y="2192"/>
                    <a:pt x="3261" y="2208"/>
                    <a:pt x="3266" y="2315"/>
                  </a:cubicBezTo>
                  <a:cubicBezTo>
                    <a:pt x="3278" y="2524"/>
                    <a:pt x="3289" y="2732"/>
                    <a:pt x="3300" y="2935"/>
                  </a:cubicBezTo>
                  <a:cubicBezTo>
                    <a:pt x="3306" y="3036"/>
                    <a:pt x="3312" y="3143"/>
                    <a:pt x="3317" y="3245"/>
                  </a:cubicBezTo>
                  <a:cubicBezTo>
                    <a:pt x="3323" y="3295"/>
                    <a:pt x="3323" y="3352"/>
                    <a:pt x="3345" y="3402"/>
                  </a:cubicBezTo>
                  <a:cubicBezTo>
                    <a:pt x="3317" y="3408"/>
                    <a:pt x="3289" y="3419"/>
                    <a:pt x="3261" y="3431"/>
                  </a:cubicBezTo>
                  <a:cubicBezTo>
                    <a:pt x="2974" y="3526"/>
                    <a:pt x="2681" y="3622"/>
                    <a:pt x="2439" y="3813"/>
                  </a:cubicBezTo>
                  <a:cubicBezTo>
                    <a:pt x="2258" y="3954"/>
                    <a:pt x="2123" y="4129"/>
                    <a:pt x="2016" y="4320"/>
                  </a:cubicBezTo>
                  <a:cubicBezTo>
                    <a:pt x="2011" y="4275"/>
                    <a:pt x="1999" y="4230"/>
                    <a:pt x="1994" y="4185"/>
                  </a:cubicBezTo>
                  <a:cubicBezTo>
                    <a:pt x="1977" y="4095"/>
                    <a:pt x="1954" y="4005"/>
                    <a:pt x="1937" y="3915"/>
                  </a:cubicBezTo>
                  <a:lnTo>
                    <a:pt x="1830" y="3374"/>
                  </a:lnTo>
                  <a:cubicBezTo>
                    <a:pt x="1819" y="3329"/>
                    <a:pt x="1785" y="3290"/>
                    <a:pt x="1740" y="3295"/>
                  </a:cubicBezTo>
                  <a:cubicBezTo>
                    <a:pt x="1695" y="3301"/>
                    <a:pt x="1650" y="3346"/>
                    <a:pt x="1661" y="3391"/>
                  </a:cubicBezTo>
                  <a:lnTo>
                    <a:pt x="1780" y="3994"/>
                  </a:lnTo>
                  <a:cubicBezTo>
                    <a:pt x="1802" y="4095"/>
                    <a:pt x="1825" y="4202"/>
                    <a:pt x="1842" y="4309"/>
                  </a:cubicBezTo>
                  <a:cubicBezTo>
                    <a:pt x="1859" y="4388"/>
                    <a:pt x="1870" y="4472"/>
                    <a:pt x="1909" y="4546"/>
                  </a:cubicBezTo>
                  <a:cubicBezTo>
                    <a:pt x="1774" y="4878"/>
                    <a:pt x="1695" y="5244"/>
                    <a:pt x="1611" y="5587"/>
                  </a:cubicBezTo>
                  <a:cubicBezTo>
                    <a:pt x="1526" y="5948"/>
                    <a:pt x="1425" y="6325"/>
                    <a:pt x="1200" y="6635"/>
                  </a:cubicBezTo>
                  <a:lnTo>
                    <a:pt x="946" y="5655"/>
                  </a:lnTo>
                  <a:cubicBezTo>
                    <a:pt x="918" y="5554"/>
                    <a:pt x="755" y="5610"/>
                    <a:pt x="783" y="5717"/>
                  </a:cubicBezTo>
                  <a:cubicBezTo>
                    <a:pt x="879" y="6077"/>
                    <a:pt x="974" y="6438"/>
                    <a:pt x="1065" y="6793"/>
                  </a:cubicBezTo>
                  <a:cubicBezTo>
                    <a:pt x="828" y="7046"/>
                    <a:pt x="490" y="7215"/>
                    <a:pt x="135" y="7142"/>
                  </a:cubicBezTo>
                  <a:cubicBezTo>
                    <a:pt x="28" y="7119"/>
                    <a:pt x="0" y="7288"/>
                    <a:pt x="107" y="7311"/>
                  </a:cubicBezTo>
                  <a:cubicBezTo>
                    <a:pt x="535" y="7395"/>
                    <a:pt x="907" y="7204"/>
                    <a:pt x="1188" y="6905"/>
                  </a:cubicBezTo>
                  <a:cubicBezTo>
                    <a:pt x="1188" y="6905"/>
                    <a:pt x="1194" y="6905"/>
                    <a:pt x="1194" y="6905"/>
                  </a:cubicBezTo>
                  <a:cubicBezTo>
                    <a:pt x="1515" y="6826"/>
                    <a:pt x="1842" y="6748"/>
                    <a:pt x="2163" y="6669"/>
                  </a:cubicBezTo>
                  <a:cubicBezTo>
                    <a:pt x="2208" y="6657"/>
                    <a:pt x="2225" y="6595"/>
                    <a:pt x="2213" y="6556"/>
                  </a:cubicBezTo>
                  <a:cubicBezTo>
                    <a:pt x="2196" y="6511"/>
                    <a:pt x="2146" y="6494"/>
                    <a:pt x="2101" y="6505"/>
                  </a:cubicBezTo>
                  <a:lnTo>
                    <a:pt x="1363" y="6691"/>
                  </a:lnTo>
                  <a:cubicBezTo>
                    <a:pt x="1453" y="6562"/>
                    <a:pt x="1526" y="6427"/>
                    <a:pt x="1583" y="6286"/>
                  </a:cubicBezTo>
                  <a:cubicBezTo>
                    <a:pt x="1791" y="5762"/>
                    <a:pt x="1836" y="5171"/>
                    <a:pt x="2050" y="4653"/>
                  </a:cubicBezTo>
                  <a:cubicBezTo>
                    <a:pt x="2151" y="4686"/>
                    <a:pt x="2281" y="4664"/>
                    <a:pt x="2388" y="4653"/>
                  </a:cubicBezTo>
                  <a:cubicBezTo>
                    <a:pt x="2596" y="4641"/>
                    <a:pt x="2799" y="4624"/>
                    <a:pt x="3007" y="4608"/>
                  </a:cubicBezTo>
                  <a:cubicBezTo>
                    <a:pt x="3120" y="4602"/>
                    <a:pt x="3103" y="4433"/>
                    <a:pt x="2991" y="4439"/>
                  </a:cubicBezTo>
                  <a:lnTo>
                    <a:pt x="2456" y="4478"/>
                  </a:lnTo>
                  <a:cubicBezTo>
                    <a:pt x="2371" y="4484"/>
                    <a:pt x="2281" y="4495"/>
                    <a:pt x="2196" y="4495"/>
                  </a:cubicBezTo>
                  <a:cubicBezTo>
                    <a:pt x="2168" y="4501"/>
                    <a:pt x="2140" y="4501"/>
                    <a:pt x="2118" y="4495"/>
                  </a:cubicBezTo>
                  <a:cubicBezTo>
                    <a:pt x="2163" y="4410"/>
                    <a:pt x="2208" y="4332"/>
                    <a:pt x="2258" y="4253"/>
                  </a:cubicBezTo>
                  <a:cubicBezTo>
                    <a:pt x="2444" y="3982"/>
                    <a:pt x="2703" y="3819"/>
                    <a:pt x="3007" y="3701"/>
                  </a:cubicBezTo>
                  <a:cubicBezTo>
                    <a:pt x="3171" y="3639"/>
                    <a:pt x="3340" y="3588"/>
                    <a:pt x="3503" y="3526"/>
                  </a:cubicBezTo>
                  <a:cubicBezTo>
                    <a:pt x="3548" y="3532"/>
                    <a:pt x="3587" y="3532"/>
                    <a:pt x="3633" y="3532"/>
                  </a:cubicBezTo>
                  <a:cubicBezTo>
                    <a:pt x="3740" y="3532"/>
                    <a:pt x="3841" y="3526"/>
                    <a:pt x="3948" y="3526"/>
                  </a:cubicBezTo>
                  <a:lnTo>
                    <a:pt x="4579" y="3515"/>
                  </a:lnTo>
                  <a:cubicBezTo>
                    <a:pt x="4686" y="3515"/>
                    <a:pt x="4674" y="3346"/>
                    <a:pt x="4562" y="3346"/>
                  </a:cubicBezTo>
                  <a:cubicBezTo>
                    <a:pt x="4376" y="3352"/>
                    <a:pt x="4190" y="3352"/>
                    <a:pt x="4004" y="3357"/>
                  </a:cubicBezTo>
                  <a:cubicBezTo>
                    <a:pt x="3954" y="3357"/>
                    <a:pt x="3908" y="3357"/>
                    <a:pt x="3858" y="3357"/>
                  </a:cubicBezTo>
                  <a:cubicBezTo>
                    <a:pt x="4106" y="3205"/>
                    <a:pt x="4286" y="2974"/>
                    <a:pt x="4370" y="2693"/>
                  </a:cubicBezTo>
                  <a:cubicBezTo>
                    <a:pt x="4466" y="2372"/>
                    <a:pt x="4455" y="2034"/>
                    <a:pt x="4494" y="1702"/>
                  </a:cubicBezTo>
                  <a:cubicBezTo>
                    <a:pt x="4494" y="1696"/>
                    <a:pt x="4494" y="1690"/>
                    <a:pt x="4494" y="1685"/>
                  </a:cubicBezTo>
                  <a:lnTo>
                    <a:pt x="5142" y="1386"/>
                  </a:lnTo>
                  <a:cubicBezTo>
                    <a:pt x="5187" y="1369"/>
                    <a:pt x="5209" y="1324"/>
                    <a:pt x="5192" y="1279"/>
                  </a:cubicBezTo>
                  <a:cubicBezTo>
                    <a:pt x="5181" y="1234"/>
                    <a:pt x="5125" y="1206"/>
                    <a:pt x="5085" y="1229"/>
                  </a:cubicBezTo>
                  <a:lnTo>
                    <a:pt x="4528" y="1482"/>
                  </a:lnTo>
                  <a:cubicBezTo>
                    <a:pt x="4590" y="1206"/>
                    <a:pt x="4702" y="947"/>
                    <a:pt x="4900" y="727"/>
                  </a:cubicBezTo>
                  <a:cubicBezTo>
                    <a:pt x="5136" y="457"/>
                    <a:pt x="5457" y="260"/>
                    <a:pt x="5812" y="192"/>
                  </a:cubicBezTo>
                  <a:cubicBezTo>
                    <a:pt x="5919" y="176"/>
                    <a:pt x="5908" y="1"/>
                    <a:pt x="5801" y="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15"/>
            <p:cNvSpPr/>
            <p:nvPr/>
          </p:nvSpPr>
          <p:spPr>
            <a:xfrm>
              <a:off x="3604767" y="1199095"/>
              <a:ext cx="611403" cy="1185886"/>
            </a:xfrm>
            <a:custGeom>
              <a:avLst/>
              <a:gdLst/>
              <a:ahLst/>
              <a:cxnLst/>
              <a:rect l="l" t="t" r="r" b="b"/>
              <a:pathLst>
                <a:path w="4405" h="8544" extrusionOk="0">
                  <a:moveTo>
                    <a:pt x="3768" y="3813"/>
                  </a:moveTo>
                  <a:cubicBezTo>
                    <a:pt x="3701" y="4016"/>
                    <a:pt x="3701" y="4218"/>
                    <a:pt x="3746" y="4427"/>
                  </a:cubicBezTo>
                  <a:cubicBezTo>
                    <a:pt x="3825" y="4793"/>
                    <a:pt x="4005" y="5148"/>
                    <a:pt x="3977" y="5536"/>
                  </a:cubicBezTo>
                  <a:cubicBezTo>
                    <a:pt x="3954" y="5857"/>
                    <a:pt x="3752" y="6099"/>
                    <a:pt x="3492" y="6274"/>
                  </a:cubicBezTo>
                  <a:cubicBezTo>
                    <a:pt x="3245" y="6443"/>
                    <a:pt x="2952" y="6567"/>
                    <a:pt x="2727" y="6770"/>
                  </a:cubicBezTo>
                  <a:cubicBezTo>
                    <a:pt x="2597" y="6882"/>
                    <a:pt x="2507" y="7029"/>
                    <a:pt x="2462" y="7198"/>
                  </a:cubicBezTo>
                  <a:cubicBezTo>
                    <a:pt x="2411" y="7400"/>
                    <a:pt x="2411" y="7614"/>
                    <a:pt x="2349" y="7817"/>
                  </a:cubicBezTo>
                  <a:cubicBezTo>
                    <a:pt x="2248" y="8161"/>
                    <a:pt x="1961" y="8425"/>
                    <a:pt x="1606" y="8493"/>
                  </a:cubicBezTo>
                  <a:cubicBezTo>
                    <a:pt x="1319" y="8543"/>
                    <a:pt x="1015" y="8448"/>
                    <a:pt x="801" y="8251"/>
                  </a:cubicBezTo>
                  <a:cubicBezTo>
                    <a:pt x="558" y="8110"/>
                    <a:pt x="350" y="7902"/>
                    <a:pt x="221" y="7648"/>
                  </a:cubicBezTo>
                  <a:cubicBezTo>
                    <a:pt x="40" y="7299"/>
                    <a:pt x="1" y="6882"/>
                    <a:pt x="125" y="6511"/>
                  </a:cubicBezTo>
                  <a:cubicBezTo>
                    <a:pt x="243" y="6128"/>
                    <a:pt x="564" y="5801"/>
                    <a:pt x="587" y="5384"/>
                  </a:cubicBezTo>
                  <a:cubicBezTo>
                    <a:pt x="603" y="5013"/>
                    <a:pt x="395" y="4669"/>
                    <a:pt x="271" y="4325"/>
                  </a:cubicBezTo>
                  <a:cubicBezTo>
                    <a:pt x="159" y="4004"/>
                    <a:pt x="130" y="3667"/>
                    <a:pt x="328" y="3368"/>
                  </a:cubicBezTo>
                  <a:cubicBezTo>
                    <a:pt x="508" y="3092"/>
                    <a:pt x="806" y="2923"/>
                    <a:pt x="1015" y="2670"/>
                  </a:cubicBezTo>
                  <a:cubicBezTo>
                    <a:pt x="1127" y="2535"/>
                    <a:pt x="1200" y="2377"/>
                    <a:pt x="1212" y="2197"/>
                  </a:cubicBezTo>
                  <a:cubicBezTo>
                    <a:pt x="1229" y="1994"/>
                    <a:pt x="1178" y="1780"/>
                    <a:pt x="1133" y="1583"/>
                  </a:cubicBezTo>
                  <a:cubicBezTo>
                    <a:pt x="1048" y="1206"/>
                    <a:pt x="998" y="828"/>
                    <a:pt x="1217" y="490"/>
                  </a:cubicBezTo>
                  <a:cubicBezTo>
                    <a:pt x="1409" y="198"/>
                    <a:pt x="1741" y="0"/>
                    <a:pt x="2090" y="12"/>
                  </a:cubicBezTo>
                  <a:cubicBezTo>
                    <a:pt x="2434" y="23"/>
                    <a:pt x="2772" y="214"/>
                    <a:pt x="2952" y="507"/>
                  </a:cubicBezTo>
                  <a:cubicBezTo>
                    <a:pt x="3059" y="682"/>
                    <a:pt x="3087" y="879"/>
                    <a:pt x="3132" y="1076"/>
                  </a:cubicBezTo>
                  <a:cubicBezTo>
                    <a:pt x="3177" y="1256"/>
                    <a:pt x="3256" y="1403"/>
                    <a:pt x="3402" y="1527"/>
                  </a:cubicBezTo>
                  <a:cubicBezTo>
                    <a:pt x="3650" y="1735"/>
                    <a:pt x="3982" y="1848"/>
                    <a:pt x="4168" y="2124"/>
                  </a:cubicBezTo>
                  <a:cubicBezTo>
                    <a:pt x="4405" y="2484"/>
                    <a:pt x="4247" y="2918"/>
                    <a:pt x="4056" y="3255"/>
                  </a:cubicBezTo>
                  <a:cubicBezTo>
                    <a:pt x="3954" y="3441"/>
                    <a:pt x="3842" y="3616"/>
                    <a:pt x="3768" y="38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15"/>
            <p:cNvSpPr/>
            <p:nvPr/>
          </p:nvSpPr>
          <p:spPr>
            <a:xfrm>
              <a:off x="3709557" y="1263913"/>
              <a:ext cx="345606" cy="1079706"/>
            </a:xfrm>
            <a:custGeom>
              <a:avLst/>
              <a:gdLst/>
              <a:ahLst/>
              <a:cxnLst/>
              <a:rect l="l" t="t" r="r" b="b"/>
              <a:pathLst>
                <a:path w="2490" h="7779" extrusionOk="0">
                  <a:moveTo>
                    <a:pt x="2326" y="1274"/>
                  </a:moveTo>
                  <a:lnTo>
                    <a:pt x="1673" y="1566"/>
                  </a:lnTo>
                  <a:cubicBezTo>
                    <a:pt x="1718" y="1493"/>
                    <a:pt x="1758" y="1426"/>
                    <a:pt x="1791" y="1352"/>
                  </a:cubicBezTo>
                  <a:cubicBezTo>
                    <a:pt x="1910" y="1105"/>
                    <a:pt x="1938" y="823"/>
                    <a:pt x="1831" y="564"/>
                  </a:cubicBezTo>
                  <a:cubicBezTo>
                    <a:pt x="1729" y="305"/>
                    <a:pt x="1521" y="97"/>
                    <a:pt x="1256" y="7"/>
                  </a:cubicBezTo>
                  <a:cubicBezTo>
                    <a:pt x="1245" y="7"/>
                    <a:pt x="1239" y="7"/>
                    <a:pt x="1228" y="7"/>
                  </a:cubicBezTo>
                  <a:cubicBezTo>
                    <a:pt x="1223" y="1"/>
                    <a:pt x="1211" y="1"/>
                    <a:pt x="1206" y="1"/>
                  </a:cubicBezTo>
                  <a:cubicBezTo>
                    <a:pt x="1138" y="1"/>
                    <a:pt x="1121" y="57"/>
                    <a:pt x="1132" y="108"/>
                  </a:cubicBezTo>
                  <a:cubicBezTo>
                    <a:pt x="1138" y="130"/>
                    <a:pt x="1149" y="153"/>
                    <a:pt x="1183" y="164"/>
                  </a:cubicBezTo>
                  <a:cubicBezTo>
                    <a:pt x="1183" y="164"/>
                    <a:pt x="1183" y="164"/>
                    <a:pt x="1183" y="164"/>
                  </a:cubicBezTo>
                  <a:cubicBezTo>
                    <a:pt x="1183" y="164"/>
                    <a:pt x="1183" y="164"/>
                    <a:pt x="1183" y="164"/>
                  </a:cubicBezTo>
                  <a:cubicBezTo>
                    <a:pt x="1431" y="249"/>
                    <a:pt x="1617" y="446"/>
                    <a:pt x="1696" y="694"/>
                  </a:cubicBezTo>
                  <a:cubicBezTo>
                    <a:pt x="1774" y="941"/>
                    <a:pt x="1696" y="1189"/>
                    <a:pt x="1572" y="1409"/>
                  </a:cubicBezTo>
                  <a:cubicBezTo>
                    <a:pt x="1527" y="1482"/>
                    <a:pt x="1482" y="1550"/>
                    <a:pt x="1437" y="1617"/>
                  </a:cubicBezTo>
                  <a:cubicBezTo>
                    <a:pt x="1352" y="1448"/>
                    <a:pt x="1268" y="1279"/>
                    <a:pt x="1189" y="1105"/>
                  </a:cubicBezTo>
                  <a:cubicBezTo>
                    <a:pt x="1138" y="1009"/>
                    <a:pt x="975" y="1065"/>
                    <a:pt x="1025" y="1167"/>
                  </a:cubicBezTo>
                  <a:lnTo>
                    <a:pt x="1324" y="1775"/>
                  </a:lnTo>
                  <a:cubicBezTo>
                    <a:pt x="1132" y="2051"/>
                    <a:pt x="947" y="2327"/>
                    <a:pt x="941" y="2681"/>
                  </a:cubicBezTo>
                  <a:cubicBezTo>
                    <a:pt x="935" y="2907"/>
                    <a:pt x="997" y="3121"/>
                    <a:pt x="1076" y="3323"/>
                  </a:cubicBezTo>
                  <a:cubicBezTo>
                    <a:pt x="1037" y="3284"/>
                    <a:pt x="992" y="3250"/>
                    <a:pt x="947" y="3211"/>
                  </a:cubicBezTo>
                  <a:cubicBezTo>
                    <a:pt x="800" y="3087"/>
                    <a:pt x="654" y="2957"/>
                    <a:pt x="507" y="2834"/>
                  </a:cubicBezTo>
                  <a:cubicBezTo>
                    <a:pt x="423" y="2766"/>
                    <a:pt x="316" y="2895"/>
                    <a:pt x="400" y="2969"/>
                  </a:cubicBezTo>
                  <a:cubicBezTo>
                    <a:pt x="564" y="3109"/>
                    <a:pt x="727" y="3250"/>
                    <a:pt x="896" y="3391"/>
                  </a:cubicBezTo>
                  <a:cubicBezTo>
                    <a:pt x="975" y="3459"/>
                    <a:pt x="1054" y="3537"/>
                    <a:pt x="1138" y="3599"/>
                  </a:cubicBezTo>
                  <a:cubicBezTo>
                    <a:pt x="1155" y="3611"/>
                    <a:pt x="1178" y="3622"/>
                    <a:pt x="1200" y="3628"/>
                  </a:cubicBezTo>
                  <a:cubicBezTo>
                    <a:pt x="1285" y="3830"/>
                    <a:pt x="1363" y="4039"/>
                    <a:pt x="1386" y="4253"/>
                  </a:cubicBezTo>
                  <a:cubicBezTo>
                    <a:pt x="1425" y="4619"/>
                    <a:pt x="1296" y="4957"/>
                    <a:pt x="1121" y="5272"/>
                  </a:cubicBezTo>
                  <a:cubicBezTo>
                    <a:pt x="918" y="4951"/>
                    <a:pt x="710" y="4630"/>
                    <a:pt x="502" y="4309"/>
                  </a:cubicBezTo>
                  <a:cubicBezTo>
                    <a:pt x="440" y="4219"/>
                    <a:pt x="305" y="4315"/>
                    <a:pt x="361" y="4410"/>
                  </a:cubicBezTo>
                  <a:cubicBezTo>
                    <a:pt x="586" y="4748"/>
                    <a:pt x="806" y="5092"/>
                    <a:pt x="1025" y="5435"/>
                  </a:cubicBezTo>
                  <a:cubicBezTo>
                    <a:pt x="918" y="5616"/>
                    <a:pt x="806" y="5784"/>
                    <a:pt x="710" y="5953"/>
                  </a:cubicBezTo>
                  <a:cubicBezTo>
                    <a:pt x="620" y="6100"/>
                    <a:pt x="541" y="6263"/>
                    <a:pt x="479" y="6432"/>
                  </a:cubicBezTo>
                  <a:lnTo>
                    <a:pt x="215" y="5897"/>
                  </a:lnTo>
                  <a:cubicBezTo>
                    <a:pt x="164" y="5801"/>
                    <a:pt x="1" y="5858"/>
                    <a:pt x="51" y="5959"/>
                  </a:cubicBezTo>
                  <a:cubicBezTo>
                    <a:pt x="169" y="6196"/>
                    <a:pt x="293" y="6432"/>
                    <a:pt x="412" y="6674"/>
                  </a:cubicBezTo>
                  <a:cubicBezTo>
                    <a:pt x="333" y="7023"/>
                    <a:pt x="350" y="7384"/>
                    <a:pt x="581" y="7694"/>
                  </a:cubicBezTo>
                  <a:cubicBezTo>
                    <a:pt x="648" y="7778"/>
                    <a:pt x="783" y="7682"/>
                    <a:pt x="721" y="7592"/>
                  </a:cubicBezTo>
                  <a:cubicBezTo>
                    <a:pt x="530" y="7333"/>
                    <a:pt x="507" y="7040"/>
                    <a:pt x="569" y="6747"/>
                  </a:cubicBezTo>
                  <a:lnTo>
                    <a:pt x="1425" y="6241"/>
                  </a:lnTo>
                  <a:cubicBezTo>
                    <a:pt x="1521" y="6184"/>
                    <a:pt x="1420" y="6049"/>
                    <a:pt x="1330" y="6100"/>
                  </a:cubicBezTo>
                  <a:cubicBezTo>
                    <a:pt x="1099" y="6241"/>
                    <a:pt x="868" y="6376"/>
                    <a:pt x="637" y="6511"/>
                  </a:cubicBezTo>
                  <a:cubicBezTo>
                    <a:pt x="704" y="6308"/>
                    <a:pt x="811" y="6117"/>
                    <a:pt x="913" y="5942"/>
                  </a:cubicBezTo>
                  <a:cubicBezTo>
                    <a:pt x="1003" y="5796"/>
                    <a:pt x="1099" y="5649"/>
                    <a:pt x="1189" y="5497"/>
                  </a:cubicBezTo>
                  <a:cubicBezTo>
                    <a:pt x="1549" y="5221"/>
                    <a:pt x="1915" y="4945"/>
                    <a:pt x="2276" y="4669"/>
                  </a:cubicBezTo>
                  <a:cubicBezTo>
                    <a:pt x="2366" y="4602"/>
                    <a:pt x="2270" y="4467"/>
                    <a:pt x="2180" y="4529"/>
                  </a:cubicBezTo>
                  <a:cubicBezTo>
                    <a:pt x="1915" y="4731"/>
                    <a:pt x="1645" y="4934"/>
                    <a:pt x="1380" y="5137"/>
                  </a:cubicBezTo>
                  <a:cubicBezTo>
                    <a:pt x="1510" y="4861"/>
                    <a:pt x="1589" y="4568"/>
                    <a:pt x="1560" y="4253"/>
                  </a:cubicBezTo>
                  <a:cubicBezTo>
                    <a:pt x="1538" y="4027"/>
                    <a:pt x="1453" y="3808"/>
                    <a:pt x="1363" y="3594"/>
                  </a:cubicBezTo>
                  <a:cubicBezTo>
                    <a:pt x="1425" y="3543"/>
                    <a:pt x="1470" y="3464"/>
                    <a:pt x="1521" y="3402"/>
                  </a:cubicBezTo>
                  <a:cubicBezTo>
                    <a:pt x="1583" y="3312"/>
                    <a:pt x="1645" y="3222"/>
                    <a:pt x="1713" y="3132"/>
                  </a:cubicBezTo>
                  <a:cubicBezTo>
                    <a:pt x="1842" y="2952"/>
                    <a:pt x="1972" y="2772"/>
                    <a:pt x="2107" y="2586"/>
                  </a:cubicBezTo>
                  <a:cubicBezTo>
                    <a:pt x="2169" y="2501"/>
                    <a:pt x="2039" y="2389"/>
                    <a:pt x="1972" y="2479"/>
                  </a:cubicBezTo>
                  <a:cubicBezTo>
                    <a:pt x="1752" y="2783"/>
                    <a:pt x="1538" y="3087"/>
                    <a:pt x="1313" y="3391"/>
                  </a:cubicBezTo>
                  <a:cubicBezTo>
                    <a:pt x="1313" y="3397"/>
                    <a:pt x="1301" y="3414"/>
                    <a:pt x="1296" y="3425"/>
                  </a:cubicBezTo>
                  <a:cubicBezTo>
                    <a:pt x="1194" y="3183"/>
                    <a:pt x="1104" y="2935"/>
                    <a:pt x="1110" y="2665"/>
                  </a:cubicBezTo>
                  <a:cubicBezTo>
                    <a:pt x="1121" y="2349"/>
                    <a:pt x="1301" y="2090"/>
                    <a:pt x="1482" y="1837"/>
                  </a:cubicBezTo>
                  <a:cubicBezTo>
                    <a:pt x="1786" y="1702"/>
                    <a:pt x="2084" y="1566"/>
                    <a:pt x="2388" y="1437"/>
                  </a:cubicBezTo>
                  <a:cubicBezTo>
                    <a:pt x="2490" y="1392"/>
                    <a:pt x="2428" y="1229"/>
                    <a:pt x="2326" y="127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5"/>
            <p:cNvSpPr/>
            <p:nvPr/>
          </p:nvSpPr>
          <p:spPr>
            <a:xfrm>
              <a:off x="612179" y="1214711"/>
              <a:ext cx="1096778" cy="1329681"/>
            </a:xfrm>
            <a:custGeom>
              <a:avLst/>
              <a:gdLst/>
              <a:ahLst/>
              <a:cxnLst/>
              <a:rect l="l" t="t" r="r" b="b"/>
              <a:pathLst>
                <a:path w="7902" h="9580" extrusionOk="0">
                  <a:moveTo>
                    <a:pt x="1132" y="3357"/>
                  </a:moveTo>
                  <a:cubicBezTo>
                    <a:pt x="1239" y="3880"/>
                    <a:pt x="924" y="4359"/>
                    <a:pt x="946" y="4877"/>
                  </a:cubicBezTo>
                  <a:cubicBezTo>
                    <a:pt x="974" y="5333"/>
                    <a:pt x="1301" y="5671"/>
                    <a:pt x="1690" y="5857"/>
                  </a:cubicBezTo>
                  <a:cubicBezTo>
                    <a:pt x="2168" y="6093"/>
                    <a:pt x="2720" y="6088"/>
                    <a:pt x="3233" y="6206"/>
                  </a:cubicBezTo>
                  <a:cubicBezTo>
                    <a:pt x="3700" y="6319"/>
                    <a:pt x="4128" y="6550"/>
                    <a:pt x="4314" y="7017"/>
                  </a:cubicBezTo>
                  <a:cubicBezTo>
                    <a:pt x="4404" y="7259"/>
                    <a:pt x="4438" y="7513"/>
                    <a:pt x="4500" y="7760"/>
                  </a:cubicBezTo>
                  <a:cubicBezTo>
                    <a:pt x="4550" y="7986"/>
                    <a:pt x="4629" y="8205"/>
                    <a:pt x="4736" y="8414"/>
                  </a:cubicBezTo>
                  <a:cubicBezTo>
                    <a:pt x="4950" y="8808"/>
                    <a:pt x="5266" y="9151"/>
                    <a:pt x="5666" y="9349"/>
                  </a:cubicBezTo>
                  <a:cubicBezTo>
                    <a:pt x="6065" y="9546"/>
                    <a:pt x="6544" y="9579"/>
                    <a:pt x="6961" y="9439"/>
                  </a:cubicBezTo>
                  <a:cubicBezTo>
                    <a:pt x="7361" y="9303"/>
                    <a:pt x="7682" y="8994"/>
                    <a:pt x="7811" y="8588"/>
                  </a:cubicBezTo>
                  <a:cubicBezTo>
                    <a:pt x="7901" y="8307"/>
                    <a:pt x="7901" y="7991"/>
                    <a:pt x="7794" y="7715"/>
                  </a:cubicBezTo>
                  <a:cubicBezTo>
                    <a:pt x="7637" y="6842"/>
                    <a:pt x="6595" y="6527"/>
                    <a:pt x="5958" y="6032"/>
                  </a:cubicBezTo>
                  <a:cubicBezTo>
                    <a:pt x="5767" y="5891"/>
                    <a:pt x="5592" y="5716"/>
                    <a:pt x="5485" y="5502"/>
                  </a:cubicBezTo>
                  <a:cubicBezTo>
                    <a:pt x="5356" y="5260"/>
                    <a:pt x="5322" y="4984"/>
                    <a:pt x="5322" y="4708"/>
                  </a:cubicBezTo>
                  <a:cubicBezTo>
                    <a:pt x="5328" y="4235"/>
                    <a:pt x="5423" y="3762"/>
                    <a:pt x="5339" y="3283"/>
                  </a:cubicBezTo>
                  <a:cubicBezTo>
                    <a:pt x="5260" y="2872"/>
                    <a:pt x="5040" y="2501"/>
                    <a:pt x="4629" y="2349"/>
                  </a:cubicBezTo>
                  <a:cubicBezTo>
                    <a:pt x="4398" y="2258"/>
                    <a:pt x="4145" y="2242"/>
                    <a:pt x="3903" y="2180"/>
                  </a:cubicBezTo>
                  <a:cubicBezTo>
                    <a:pt x="3666" y="2118"/>
                    <a:pt x="3458" y="2005"/>
                    <a:pt x="3272" y="1847"/>
                  </a:cubicBezTo>
                  <a:cubicBezTo>
                    <a:pt x="2568" y="1250"/>
                    <a:pt x="2191" y="102"/>
                    <a:pt x="1138" y="28"/>
                  </a:cubicBezTo>
                  <a:cubicBezTo>
                    <a:pt x="704" y="0"/>
                    <a:pt x="304" y="214"/>
                    <a:pt x="158" y="631"/>
                  </a:cubicBezTo>
                  <a:cubicBezTo>
                    <a:pt x="0" y="1081"/>
                    <a:pt x="147" y="1554"/>
                    <a:pt x="372" y="1949"/>
                  </a:cubicBezTo>
                  <a:cubicBezTo>
                    <a:pt x="637" y="2405"/>
                    <a:pt x="1020" y="2822"/>
                    <a:pt x="1132" y="33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5"/>
            <p:cNvSpPr/>
            <p:nvPr/>
          </p:nvSpPr>
          <p:spPr>
            <a:xfrm>
              <a:off x="676997" y="1301459"/>
              <a:ext cx="949792" cy="1185886"/>
            </a:xfrm>
            <a:custGeom>
              <a:avLst/>
              <a:gdLst/>
              <a:ahLst/>
              <a:cxnLst/>
              <a:rect l="l" t="t" r="r" b="b"/>
              <a:pathLst>
                <a:path w="6843" h="8544" extrusionOk="0">
                  <a:moveTo>
                    <a:pt x="141" y="23"/>
                  </a:moveTo>
                  <a:cubicBezTo>
                    <a:pt x="828" y="152"/>
                    <a:pt x="1437" y="642"/>
                    <a:pt x="1696" y="1296"/>
                  </a:cubicBezTo>
                  <a:cubicBezTo>
                    <a:pt x="1718" y="1346"/>
                    <a:pt x="1735" y="1403"/>
                    <a:pt x="1752" y="1459"/>
                  </a:cubicBezTo>
                  <a:cubicBezTo>
                    <a:pt x="1791" y="1335"/>
                    <a:pt x="1825" y="1211"/>
                    <a:pt x="1865" y="1087"/>
                  </a:cubicBezTo>
                  <a:cubicBezTo>
                    <a:pt x="1882" y="1036"/>
                    <a:pt x="1944" y="1014"/>
                    <a:pt x="1989" y="1031"/>
                  </a:cubicBezTo>
                  <a:cubicBezTo>
                    <a:pt x="2045" y="1048"/>
                    <a:pt x="2067" y="1104"/>
                    <a:pt x="2051" y="1160"/>
                  </a:cubicBezTo>
                  <a:lnTo>
                    <a:pt x="1837" y="1870"/>
                  </a:lnTo>
                  <a:cubicBezTo>
                    <a:pt x="1859" y="2045"/>
                    <a:pt x="1870" y="2213"/>
                    <a:pt x="1882" y="2388"/>
                  </a:cubicBezTo>
                  <a:cubicBezTo>
                    <a:pt x="1910" y="2760"/>
                    <a:pt x="1944" y="3160"/>
                    <a:pt x="2191" y="3458"/>
                  </a:cubicBezTo>
                  <a:cubicBezTo>
                    <a:pt x="2349" y="3650"/>
                    <a:pt x="2569" y="3762"/>
                    <a:pt x="2794" y="3852"/>
                  </a:cubicBezTo>
                  <a:cubicBezTo>
                    <a:pt x="2805" y="3830"/>
                    <a:pt x="2805" y="3790"/>
                    <a:pt x="2811" y="3762"/>
                  </a:cubicBezTo>
                  <a:cubicBezTo>
                    <a:pt x="2811" y="3717"/>
                    <a:pt x="2816" y="3666"/>
                    <a:pt x="2816" y="3616"/>
                  </a:cubicBezTo>
                  <a:lnTo>
                    <a:pt x="2833" y="3289"/>
                  </a:lnTo>
                  <a:cubicBezTo>
                    <a:pt x="2845" y="3075"/>
                    <a:pt x="2861" y="2867"/>
                    <a:pt x="2873" y="2658"/>
                  </a:cubicBezTo>
                  <a:cubicBezTo>
                    <a:pt x="2878" y="2529"/>
                    <a:pt x="3075" y="2546"/>
                    <a:pt x="3070" y="2675"/>
                  </a:cubicBezTo>
                  <a:cubicBezTo>
                    <a:pt x="3053" y="2912"/>
                    <a:pt x="3042" y="3148"/>
                    <a:pt x="3030" y="3390"/>
                  </a:cubicBezTo>
                  <a:cubicBezTo>
                    <a:pt x="3019" y="3509"/>
                    <a:pt x="3013" y="3627"/>
                    <a:pt x="3008" y="3745"/>
                  </a:cubicBezTo>
                  <a:cubicBezTo>
                    <a:pt x="3002" y="3807"/>
                    <a:pt x="2997" y="3869"/>
                    <a:pt x="2974" y="3925"/>
                  </a:cubicBezTo>
                  <a:cubicBezTo>
                    <a:pt x="3008" y="3937"/>
                    <a:pt x="3042" y="3948"/>
                    <a:pt x="3075" y="3959"/>
                  </a:cubicBezTo>
                  <a:cubicBezTo>
                    <a:pt x="3402" y="4072"/>
                    <a:pt x="3746" y="4179"/>
                    <a:pt x="4022" y="4399"/>
                  </a:cubicBezTo>
                  <a:cubicBezTo>
                    <a:pt x="4230" y="4567"/>
                    <a:pt x="4388" y="4770"/>
                    <a:pt x="4511" y="4990"/>
                  </a:cubicBezTo>
                  <a:cubicBezTo>
                    <a:pt x="4523" y="4939"/>
                    <a:pt x="4528" y="4883"/>
                    <a:pt x="4540" y="4832"/>
                  </a:cubicBezTo>
                  <a:cubicBezTo>
                    <a:pt x="4562" y="4725"/>
                    <a:pt x="4579" y="4624"/>
                    <a:pt x="4602" y="4522"/>
                  </a:cubicBezTo>
                  <a:lnTo>
                    <a:pt x="4725" y="3892"/>
                  </a:lnTo>
                  <a:cubicBezTo>
                    <a:pt x="4737" y="3841"/>
                    <a:pt x="4776" y="3802"/>
                    <a:pt x="4832" y="3807"/>
                  </a:cubicBezTo>
                  <a:cubicBezTo>
                    <a:pt x="4883" y="3807"/>
                    <a:pt x="4934" y="3858"/>
                    <a:pt x="4923" y="3914"/>
                  </a:cubicBezTo>
                  <a:lnTo>
                    <a:pt x="4782" y="4607"/>
                  </a:lnTo>
                  <a:cubicBezTo>
                    <a:pt x="4759" y="4731"/>
                    <a:pt x="4737" y="4849"/>
                    <a:pt x="4714" y="4973"/>
                  </a:cubicBezTo>
                  <a:cubicBezTo>
                    <a:pt x="4692" y="5063"/>
                    <a:pt x="4680" y="5164"/>
                    <a:pt x="4635" y="5243"/>
                  </a:cubicBezTo>
                  <a:cubicBezTo>
                    <a:pt x="4793" y="5632"/>
                    <a:pt x="4883" y="6054"/>
                    <a:pt x="4979" y="6448"/>
                  </a:cubicBezTo>
                  <a:cubicBezTo>
                    <a:pt x="5080" y="6871"/>
                    <a:pt x="5199" y="7310"/>
                    <a:pt x="5452" y="7659"/>
                  </a:cubicBezTo>
                  <a:cubicBezTo>
                    <a:pt x="5553" y="7287"/>
                    <a:pt x="5649" y="6910"/>
                    <a:pt x="5750" y="6533"/>
                  </a:cubicBezTo>
                  <a:cubicBezTo>
                    <a:pt x="5779" y="6409"/>
                    <a:pt x="5964" y="6482"/>
                    <a:pt x="5936" y="6600"/>
                  </a:cubicBezTo>
                  <a:cubicBezTo>
                    <a:pt x="5824" y="7017"/>
                    <a:pt x="5717" y="7434"/>
                    <a:pt x="5610" y="7845"/>
                  </a:cubicBezTo>
                  <a:cubicBezTo>
                    <a:pt x="5886" y="8138"/>
                    <a:pt x="6274" y="8329"/>
                    <a:pt x="6685" y="8250"/>
                  </a:cubicBezTo>
                  <a:cubicBezTo>
                    <a:pt x="6809" y="8222"/>
                    <a:pt x="6843" y="8419"/>
                    <a:pt x="6719" y="8442"/>
                  </a:cubicBezTo>
                  <a:cubicBezTo>
                    <a:pt x="6223" y="8543"/>
                    <a:pt x="5790" y="8318"/>
                    <a:pt x="5469" y="7975"/>
                  </a:cubicBezTo>
                  <a:cubicBezTo>
                    <a:pt x="5469" y="7975"/>
                    <a:pt x="5463" y="7975"/>
                    <a:pt x="5463" y="7975"/>
                  </a:cubicBezTo>
                  <a:lnTo>
                    <a:pt x="4343" y="7699"/>
                  </a:lnTo>
                  <a:cubicBezTo>
                    <a:pt x="4292" y="7687"/>
                    <a:pt x="4269" y="7620"/>
                    <a:pt x="4286" y="7575"/>
                  </a:cubicBezTo>
                  <a:cubicBezTo>
                    <a:pt x="4303" y="7518"/>
                    <a:pt x="4359" y="7501"/>
                    <a:pt x="4410" y="7518"/>
                  </a:cubicBezTo>
                  <a:lnTo>
                    <a:pt x="5266" y="7727"/>
                  </a:lnTo>
                  <a:cubicBezTo>
                    <a:pt x="5165" y="7580"/>
                    <a:pt x="5080" y="7417"/>
                    <a:pt x="5013" y="7259"/>
                  </a:cubicBezTo>
                  <a:cubicBezTo>
                    <a:pt x="4776" y="6657"/>
                    <a:pt x="4720" y="5975"/>
                    <a:pt x="4478" y="5373"/>
                  </a:cubicBezTo>
                  <a:cubicBezTo>
                    <a:pt x="4354" y="5412"/>
                    <a:pt x="4207" y="5384"/>
                    <a:pt x="4083" y="5373"/>
                  </a:cubicBezTo>
                  <a:cubicBezTo>
                    <a:pt x="3841" y="5356"/>
                    <a:pt x="3605" y="5339"/>
                    <a:pt x="3368" y="5322"/>
                  </a:cubicBezTo>
                  <a:cubicBezTo>
                    <a:pt x="3239" y="5311"/>
                    <a:pt x="3256" y="5114"/>
                    <a:pt x="3385" y="5125"/>
                  </a:cubicBezTo>
                  <a:lnTo>
                    <a:pt x="4005" y="5170"/>
                  </a:lnTo>
                  <a:cubicBezTo>
                    <a:pt x="4100" y="5176"/>
                    <a:pt x="4202" y="5187"/>
                    <a:pt x="4303" y="5193"/>
                  </a:cubicBezTo>
                  <a:cubicBezTo>
                    <a:pt x="4337" y="5193"/>
                    <a:pt x="4365" y="5193"/>
                    <a:pt x="4393" y="5187"/>
                  </a:cubicBezTo>
                  <a:cubicBezTo>
                    <a:pt x="4348" y="5097"/>
                    <a:pt x="4292" y="5001"/>
                    <a:pt x="4230" y="4911"/>
                  </a:cubicBezTo>
                  <a:cubicBezTo>
                    <a:pt x="4016" y="4601"/>
                    <a:pt x="3717" y="4410"/>
                    <a:pt x="3368" y="4275"/>
                  </a:cubicBezTo>
                  <a:cubicBezTo>
                    <a:pt x="3177" y="4201"/>
                    <a:pt x="2985" y="4139"/>
                    <a:pt x="2794" y="4066"/>
                  </a:cubicBezTo>
                  <a:cubicBezTo>
                    <a:pt x="2743" y="4078"/>
                    <a:pt x="2692" y="4078"/>
                    <a:pt x="2642" y="4078"/>
                  </a:cubicBezTo>
                  <a:cubicBezTo>
                    <a:pt x="2524" y="4072"/>
                    <a:pt x="2400" y="4072"/>
                    <a:pt x="2281" y="4072"/>
                  </a:cubicBezTo>
                  <a:lnTo>
                    <a:pt x="1549" y="4061"/>
                  </a:lnTo>
                  <a:cubicBezTo>
                    <a:pt x="1425" y="4061"/>
                    <a:pt x="1442" y="3864"/>
                    <a:pt x="1572" y="3864"/>
                  </a:cubicBezTo>
                  <a:cubicBezTo>
                    <a:pt x="1786" y="3864"/>
                    <a:pt x="2000" y="3869"/>
                    <a:pt x="2214" y="3875"/>
                  </a:cubicBezTo>
                  <a:cubicBezTo>
                    <a:pt x="2270" y="3875"/>
                    <a:pt x="2326" y="3875"/>
                    <a:pt x="2383" y="3875"/>
                  </a:cubicBezTo>
                  <a:cubicBezTo>
                    <a:pt x="2096" y="3700"/>
                    <a:pt x="1893" y="3436"/>
                    <a:pt x="1791" y="3109"/>
                  </a:cubicBezTo>
                  <a:cubicBezTo>
                    <a:pt x="1679" y="2737"/>
                    <a:pt x="1690" y="2343"/>
                    <a:pt x="1651" y="1960"/>
                  </a:cubicBezTo>
                  <a:cubicBezTo>
                    <a:pt x="1651" y="1954"/>
                    <a:pt x="1651" y="1949"/>
                    <a:pt x="1651" y="1943"/>
                  </a:cubicBezTo>
                  <a:cubicBezTo>
                    <a:pt x="1397" y="1831"/>
                    <a:pt x="1149" y="1712"/>
                    <a:pt x="896" y="1600"/>
                  </a:cubicBezTo>
                  <a:cubicBezTo>
                    <a:pt x="851" y="1577"/>
                    <a:pt x="817" y="1526"/>
                    <a:pt x="840" y="1470"/>
                  </a:cubicBezTo>
                  <a:cubicBezTo>
                    <a:pt x="857" y="1425"/>
                    <a:pt x="919" y="1391"/>
                    <a:pt x="964" y="1414"/>
                  </a:cubicBezTo>
                  <a:cubicBezTo>
                    <a:pt x="1178" y="1510"/>
                    <a:pt x="1397" y="1611"/>
                    <a:pt x="1611" y="1712"/>
                  </a:cubicBezTo>
                  <a:cubicBezTo>
                    <a:pt x="1544" y="1386"/>
                    <a:pt x="1409" y="1093"/>
                    <a:pt x="1183" y="834"/>
                  </a:cubicBezTo>
                  <a:cubicBezTo>
                    <a:pt x="907" y="518"/>
                    <a:pt x="530" y="299"/>
                    <a:pt x="125" y="220"/>
                  </a:cubicBezTo>
                  <a:cubicBezTo>
                    <a:pt x="1" y="197"/>
                    <a:pt x="18" y="0"/>
                    <a:pt x="141" y="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15"/>
            <p:cNvSpPr/>
            <p:nvPr/>
          </p:nvSpPr>
          <p:spPr>
            <a:xfrm>
              <a:off x="1213165" y="1098955"/>
              <a:ext cx="706757" cy="1370348"/>
            </a:xfrm>
            <a:custGeom>
              <a:avLst/>
              <a:gdLst/>
              <a:ahLst/>
              <a:cxnLst/>
              <a:rect l="l" t="t" r="r" b="b"/>
              <a:pathLst>
                <a:path w="5092" h="9873" extrusionOk="0">
                  <a:moveTo>
                    <a:pt x="739" y="4405"/>
                  </a:moveTo>
                  <a:cubicBezTo>
                    <a:pt x="817" y="4641"/>
                    <a:pt x="817" y="4878"/>
                    <a:pt x="767" y="5114"/>
                  </a:cubicBezTo>
                  <a:cubicBezTo>
                    <a:pt x="677" y="5537"/>
                    <a:pt x="468" y="5948"/>
                    <a:pt x="496" y="6392"/>
                  </a:cubicBezTo>
                  <a:cubicBezTo>
                    <a:pt x="525" y="6764"/>
                    <a:pt x="761" y="7046"/>
                    <a:pt x="1060" y="7248"/>
                  </a:cubicBezTo>
                  <a:cubicBezTo>
                    <a:pt x="1347" y="7446"/>
                    <a:pt x="1679" y="7581"/>
                    <a:pt x="1944" y="7817"/>
                  </a:cubicBezTo>
                  <a:cubicBezTo>
                    <a:pt x="2096" y="7952"/>
                    <a:pt x="2203" y="8116"/>
                    <a:pt x="2248" y="8313"/>
                  </a:cubicBezTo>
                  <a:cubicBezTo>
                    <a:pt x="2310" y="8549"/>
                    <a:pt x="2310" y="8797"/>
                    <a:pt x="2377" y="9028"/>
                  </a:cubicBezTo>
                  <a:cubicBezTo>
                    <a:pt x="2496" y="9428"/>
                    <a:pt x="2828" y="9732"/>
                    <a:pt x="3239" y="9811"/>
                  </a:cubicBezTo>
                  <a:cubicBezTo>
                    <a:pt x="3571" y="9873"/>
                    <a:pt x="3920" y="9755"/>
                    <a:pt x="4168" y="9529"/>
                  </a:cubicBezTo>
                  <a:cubicBezTo>
                    <a:pt x="4450" y="9366"/>
                    <a:pt x="4692" y="9129"/>
                    <a:pt x="4838" y="8837"/>
                  </a:cubicBezTo>
                  <a:cubicBezTo>
                    <a:pt x="5047" y="8437"/>
                    <a:pt x="5092" y="7952"/>
                    <a:pt x="4951" y="7524"/>
                  </a:cubicBezTo>
                  <a:cubicBezTo>
                    <a:pt x="4810" y="7080"/>
                    <a:pt x="4439" y="6702"/>
                    <a:pt x="4416" y="6218"/>
                  </a:cubicBezTo>
                  <a:cubicBezTo>
                    <a:pt x="4399" y="5790"/>
                    <a:pt x="4641" y="5390"/>
                    <a:pt x="4776" y="4996"/>
                  </a:cubicBezTo>
                  <a:cubicBezTo>
                    <a:pt x="4912" y="4624"/>
                    <a:pt x="4945" y="4236"/>
                    <a:pt x="4714" y="3892"/>
                  </a:cubicBezTo>
                  <a:cubicBezTo>
                    <a:pt x="4506" y="3571"/>
                    <a:pt x="4163" y="3374"/>
                    <a:pt x="3926" y="3081"/>
                  </a:cubicBezTo>
                  <a:cubicBezTo>
                    <a:pt x="3791" y="2923"/>
                    <a:pt x="3706" y="2743"/>
                    <a:pt x="3690" y="2541"/>
                  </a:cubicBezTo>
                  <a:cubicBezTo>
                    <a:pt x="3673" y="2298"/>
                    <a:pt x="3735" y="2056"/>
                    <a:pt x="3785" y="1825"/>
                  </a:cubicBezTo>
                  <a:cubicBezTo>
                    <a:pt x="3881" y="1392"/>
                    <a:pt x="3943" y="952"/>
                    <a:pt x="3684" y="564"/>
                  </a:cubicBezTo>
                  <a:cubicBezTo>
                    <a:pt x="3470" y="226"/>
                    <a:pt x="3081" y="1"/>
                    <a:pt x="2676" y="12"/>
                  </a:cubicBezTo>
                  <a:cubicBezTo>
                    <a:pt x="2282" y="23"/>
                    <a:pt x="1893" y="249"/>
                    <a:pt x="1685" y="586"/>
                  </a:cubicBezTo>
                  <a:cubicBezTo>
                    <a:pt x="1561" y="789"/>
                    <a:pt x="1527" y="1014"/>
                    <a:pt x="1471" y="1240"/>
                  </a:cubicBezTo>
                  <a:cubicBezTo>
                    <a:pt x="1420" y="1448"/>
                    <a:pt x="1330" y="1623"/>
                    <a:pt x="1161" y="1763"/>
                  </a:cubicBezTo>
                  <a:cubicBezTo>
                    <a:pt x="879" y="2006"/>
                    <a:pt x="491" y="2135"/>
                    <a:pt x="277" y="2456"/>
                  </a:cubicBezTo>
                  <a:cubicBezTo>
                    <a:pt x="1" y="2867"/>
                    <a:pt x="187" y="3368"/>
                    <a:pt x="406" y="3763"/>
                  </a:cubicBezTo>
                  <a:cubicBezTo>
                    <a:pt x="525" y="3971"/>
                    <a:pt x="660" y="4179"/>
                    <a:pt x="739" y="44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15"/>
            <p:cNvSpPr/>
            <p:nvPr/>
          </p:nvSpPr>
          <p:spPr>
            <a:xfrm>
              <a:off x="1399984" y="1173211"/>
              <a:ext cx="398765" cy="1248484"/>
            </a:xfrm>
            <a:custGeom>
              <a:avLst/>
              <a:gdLst/>
              <a:ahLst/>
              <a:cxnLst/>
              <a:rect l="l" t="t" r="r" b="b"/>
              <a:pathLst>
                <a:path w="2873" h="8995" extrusionOk="0">
                  <a:moveTo>
                    <a:pt x="187" y="1476"/>
                  </a:moveTo>
                  <a:lnTo>
                    <a:pt x="941" y="1808"/>
                  </a:lnTo>
                  <a:cubicBezTo>
                    <a:pt x="891" y="1730"/>
                    <a:pt x="846" y="1651"/>
                    <a:pt x="806" y="1566"/>
                  </a:cubicBezTo>
                  <a:cubicBezTo>
                    <a:pt x="671" y="1273"/>
                    <a:pt x="637" y="952"/>
                    <a:pt x="761" y="654"/>
                  </a:cubicBezTo>
                  <a:cubicBezTo>
                    <a:pt x="879" y="355"/>
                    <a:pt x="1121" y="113"/>
                    <a:pt x="1426" y="12"/>
                  </a:cubicBezTo>
                  <a:cubicBezTo>
                    <a:pt x="1437" y="6"/>
                    <a:pt x="1448" y="6"/>
                    <a:pt x="1454" y="6"/>
                  </a:cubicBezTo>
                  <a:cubicBezTo>
                    <a:pt x="1465" y="6"/>
                    <a:pt x="1476" y="1"/>
                    <a:pt x="1488" y="1"/>
                  </a:cubicBezTo>
                  <a:cubicBezTo>
                    <a:pt x="1561" y="1"/>
                    <a:pt x="1583" y="68"/>
                    <a:pt x="1566" y="125"/>
                  </a:cubicBezTo>
                  <a:cubicBezTo>
                    <a:pt x="1561" y="153"/>
                    <a:pt x="1544" y="175"/>
                    <a:pt x="1510" y="192"/>
                  </a:cubicBezTo>
                  <a:cubicBezTo>
                    <a:pt x="1510" y="192"/>
                    <a:pt x="1510" y="192"/>
                    <a:pt x="1510" y="192"/>
                  </a:cubicBezTo>
                  <a:cubicBezTo>
                    <a:pt x="1510" y="192"/>
                    <a:pt x="1510" y="192"/>
                    <a:pt x="1510" y="192"/>
                  </a:cubicBezTo>
                  <a:cubicBezTo>
                    <a:pt x="1223" y="288"/>
                    <a:pt x="1003" y="513"/>
                    <a:pt x="919" y="806"/>
                  </a:cubicBezTo>
                  <a:cubicBezTo>
                    <a:pt x="829" y="1093"/>
                    <a:pt x="913" y="1375"/>
                    <a:pt x="1060" y="1628"/>
                  </a:cubicBezTo>
                  <a:cubicBezTo>
                    <a:pt x="1110" y="1713"/>
                    <a:pt x="1161" y="1792"/>
                    <a:pt x="1217" y="1870"/>
                  </a:cubicBezTo>
                  <a:cubicBezTo>
                    <a:pt x="1313" y="1673"/>
                    <a:pt x="1409" y="1476"/>
                    <a:pt x="1504" y="1279"/>
                  </a:cubicBezTo>
                  <a:cubicBezTo>
                    <a:pt x="1561" y="1166"/>
                    <a:pt x="1747" y="1234"/>
                    <a:pt x="1690" y="1352"/>
                  </a:cubicBezTo>
                  <a:lnTo>
                    <a:pt x="1347" y="2056"/>
                  </a:lnTo>
                  <a:cubicBezTo>
                    <a:pt x="1566" y="2372"/>
                    <a:pt x="1780" y="2693"/>
                    <a:pt x="1792" y="3104"/>
                  </a:cubicBezTo>
                  <a:cubicBezTo>
                    <a:pt x="1792" y="3363"/>
                    <a:pt x="1718" y="3605"/>
                    <a:pt x="1628" y="3847"/>
                  </a:cubicBezTo>
                  <a:cubicBezTo>
                    <a:pt x="1679" y="3802"/>
                    <a:pt x="1730" y="3757"/>
                    <a:pt x="1786" y="3712"/>
                  </a:cubicBezTo>
                  <a:cubicBezTo>
                    <a:pt x="1949" y="3565"/>
                    <a:pt x="2118" y="3425"/>
                    <a:pt x="2287" y="3278"/>
                  </a:cubicBezTo>
                  <a:cubicBezTo>
                    <a:pt x="2383" y="3194"/>
                    <a:pt x="2512" y="3346"/>
                    <a:pt x="2417" y="3430"/>
                  </a:cubicBezTo>
                  <a:cubicBezTo>
                    <a:pt x="2225" y="3594"/>
                    <a:pt x="2034" y="3757"/>
                    <a:pt x="1842" y="3920"/>
                  </a:cubicBezTo>
                  <a:cubicBezTo>
                    <a:pt x="1752" y="3999"/>
                    <a:pt x="1662" y="4089"/>
                    <a:pt x="1561" y="4157"/>
                  </a:cubicBezTo>
                  <a:cubicBezTo>
                    <a:pt x="1538" y="4179"/>
                    <a:pt x="1510" y="4191"/>
                    <a:pt x="1488" y="4196"/>
                  </a:cubicBezTo>
                  <a:cubicBezTo>
                    <a:pt x="1392" y="4433"/>
                    <a:pt x="1302" y="4669"/>
                    <a:pt x="1274" y="4917"/>
                  </a:cubicBezTo>
                  <a:cubicBezTo>
                    <a:pt x="1228" y="5339"/>
                    <a:pt x="1375" y="5728"/>
                    <a:pt x="1578" y="6094"/>
                  </a:cubicBezTo>
                  <a:cubicBezTo>
                    <a:pt x="1820" y="5722"/>
                    <a:pt x="2056" y="5351"/>
                    <a:pt x="2298" y="4979"/>
                  </a:cubicBezTo>
                  <a:cubicBezTo>
                    <a:pt x="2366" y="4872"/>
                    <a:pt x="2529" y="4990"/>
                    <a:pt x="2456" y="5097"/>
                  </a:cubicBezTo>
                  <a:cubicBezTo>
                    <a:pt x="2203" y="5491"/>
                    <a:pt x="1944" y="5891"/>
                    <a:pt x="1690" y="6285"/>
                  </a:cubicBezTo>
                  <a:cubicBezTo>
                    <a:pt x="1814" y="6488"/>
                    <a:pt x="1944" y="6685"/>
                    <a:pt x="2056" y="6877"/>
                  </a:cubicBezTo>
                  <a:cubicBezTo>
                    <a:pt x="2158" y="7051"/>
                    <a:pt x="2248" y="7243"/>
                    <a:pt x="2321" y="7440"/>
                  </a:cubicBezTo>
                  <a:cubicBezTo>
                    <a:pt x="2422" y="7232"/>
                    <a:pt x="2529" y="7023"/>
                    <a:pt x="2631" y="6820"/>
                  </a:cubicBezTo>
                  <a:cubicBezTo>
                    <a:pt x="2687" y="6708"/>
                    <a:pt x="2873" y="6775"/>
                    <a:pt x="2817" y="6888"/>
                  </a:cubicBezTo>
                  <a:lnTo>
                    <a:pt x="2400" y="7716"/>
                  </a:lnTo>
                  <a:cubicBezTo>
                    <a:pt x="2496" y="8116"/>
                    <a:pt x="2467" y="8532"/>
                    <a:pt x="2208" y="8893"/>
                  </a:cubicBezTo>
                  <a:cubicBezTo>
                    <a:pt x="2130" y="8994"/>
                    <a:pt x="1966" y="8882"/>
                    <a:pt x="2045" y="8775"/>
                  </a:cubicBezTo>
                  <a:cubicBezTo>
                    <a:pt x="2265" y="8476"/>
                    <a:pt x="2293" y="8138"/>
                    <a:pt x="2220" y="7800"/>
                  </a:cubicBezTo>
                  <a:cubicBezTo>
                    <a:pt x="1887" y="7603"/>
                    <a:pt x="1561" y="7412"/>
                    <a:pt x="1228" y="7215"/>
                  </a:cubicBezTo>
                  <a:cubicBezTo>
                    <a:pt x="1116" y="7153"/>
                    <a:pt x="1234" y="6989"/>
                    <a:pt x="1341" y="7051"/>
                  </a:cubicBezTo>
                  <a:cubicBezTo>
                    <a:pt x="1611" y="7209"/>
                    <a:pt x="1876" y="7367"/>
                    <a:pt x="2141" y="7524"/>
                  </a:cubicBezTo>
                  <a:cubicBezTo>
                    <a:pt x="2056" y="7294"/>
                    <a:pt x="1944" y="7068"/>
                    <a:pt x="1820" y="6871"/>
                  </a:cubicBezTo>
                  <a:cubicBezTo>
                    <a:pt x="1718" y="6702"/>
                    <a:pt x="1606" y="6528"/>
                    <a:pt x="1504" y="6353"/>
                  </a:cubicBezTo>
                  <a:cubicBezTo>
                    <a:pt x="1082" y="6038"/>
                    <a:pt x="665" y="5717"/>
                    <a:pt x="243" y="5401"/>
                  </a:cubicBezTo>
                  <a:cubicBezTo>
                    <a:pt x="142" y="5323"/>
                    <a:pt x="254" y="5159"/>
                    <a:pt x="356" y="5238"/>
                  </a:cubicBezTo>
                  <a:cubicBezTo>
                    <a:pt x="665" y="5469"/>
                    <a:pt x="975" y="5705"/>
                    <a:pt x="1279" y="5936"/>
                  </a:cubicBezTo>
                  <a:cubicBezTo>
                    <a:pt x="1133" y="5615"/>
                    <a:pt x="1037" y="5283"/>
                    <a:pt x="1076" y="4917"/>
                  </a:cubicBezTo>
                  <a:cubicBezTo>
                    <a:pt x="1099" y="4652"/>
                    <a:pt x="1195" y="4405"/>
                    <a:pt x="1302" y="4157"/>
                  </a:cubicBezTo>
                  <a:cubicBezTo>
                    <a:pt x="1228" y="4100"/>
                    <a:pt x="1172" y="4005"/>
                    <a:pt x="1121" y="3932"/>
                  </a:cubicBezTo>
                  <a:cubicBezTo>
                    <a:pt x="1048" y="3830"/>
                    <a:pt x="969" y="3729"/>
                    <a:pt x="896" y="3622"/>
                  </a:cubicBezTo>
                  <a:lnTo>
                    <a:pt x="446" y="2991"/>
                  </a:lnTo>
                  <a:cubicBezTo>
                    <a:pt x="367" y="2890"/>
                    <a:pt x="519" y="2760"/>
                    <a:pt x="592" y="2867"/>
                  </a:cubicBezTo>
                  <a:cubicBezTo>
                    <a:pt x="851" y="3216"/>
                    <a:pt x="1099" y="3571"/>
                    <a:pt x="1358" y="3920"/>
                  </a:cubicBezTo>
                  <a:cubicBezTo>
                    <a:pt x="1364" y="3932"/>
                    <a:pt x="1369" y="3943"/>
                    <a:pt x="1381" y="3960"/>
                  </a:cubicBezTo>
                  <a:cubicBezTo>
                    <a:pt x="1499" y="3678"/>
                    <a:pt x="1600" y="3391"/>
                    <a:pt x="1595" y="3087"/>
                  </a:cubicBezTo>
                  <a:cubicBezTo>
                    <a:pt x="1583" y="2715"/>
                    <a:pt x="1375" y="2417"/>
                    <a:pt x="1161" y="2124"/>
                  </a:cubicBezTo>
                  <a:lnTo>
                    <a:pt x="119" y="1662"/>
                  </a:lnTo>
                  <a:cubicBezTo>
                    <a:pt x="1" y="1606"/>
                    <a:pt x="68" y="1420"/>
                    <a:pt x="187" y="147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5"/>
            <p:cNvSpPr/>
            <p:nvPr/>
          </p:nvSpPr>
          <p:spPr>
            <a:xfrm>
              <a:off x="469913" y="1954080"/>
              <a:ext cx="1267916" cy="830287"/>
            </a:xfrm>
            <a:custGeom>
              <a:avLst/>
              <a:gdLst/>
              <a:ahLst/>
              <a:cxnLst/>
              <a:rect l="l" t="t" r="r" b="b"/>
              <a:pathLst>
                <a:path w="9135" h="5982" extrusionOk="0">
                  <a:moveTo>
                    <a:pt x="2912" y="4551"/>
                  </a:moveTo>
                  <a:cubicBezTo>
                    <a:pt x="3154" y="4602"/>
                    <a:pt x="3351" y="4731"/>
                    <a:pt x="3526" y="4900"/>
                  </a:cubicBezTo>
                  <a:cubicBezTo>
                    <a:pt x="3841" y="5199"/>
                    <a:pt x="4077" y="5598"/>
                    <a:pt x="4472" y="5807"/>
                  </a:cubicBezTo>
                  <a:cubicBezTo>
                    <a:pt x="4798" y="5981"/>
                    <a:pt x="5164" y="5931"/>
                    <a:pt x="5491" y="5784"/>
                  </a:cubicBezTo>
                  <a:cubicBezTo>
                    <a:pt x="5812" y="5643"/>
                    <a:pt x="6105" y="5435"/>
                    <a:pt x="6448" y="5334"/>
                  </a:cubicBezTo>
                  <a:cubicBezTo>
                    <a:pt x="6640" y="5283"/>
                    <a:pt x="6837" y="5277"/>
                    <a:pt x="7028" y="5339"/>
                  </a:cubicBezTo>
                  <a:cubicBezTo>
                    <a:pt x="7259" y="5412"/>
                    <a:pt x="7468" y="5548"/>
                    <a:pt x="7704" y="5610"/>
                  </a:cubicBezTo>
                  <a:cubicBezTo>
                    <a:pt x="8098" y="5722"/>
                    <a:pt x="8538" y="5604"/>
                    <a:pt x="8819" y="5300"/>
                  </a:cubicBezTo>
                  <a:cubicBezTo>
                    <a:pt x="9050" y="5046"/>
                    <a:pt x="9135" y="4692"/>
                    <a:pt x="9073" y="4359"/>
                  </a:cubicBezTo>
                  <a:cubicBezTo>
                    <a:pt x="9090" y="4033"/>
                    <a:pt x="9011" y="3706"/>
                    <a:pt x="8847" y="3419"/>
                  </a:cubicBezTo>
                  <a:cubicBezTo>
                    <a:pt x="8617" y="3030"/>
                    <a:pt x="8228" y="2743"/>
                    <a:pt x="7789" y="2631"/>
                  </a:cubicBezTo>
                  <a:cubicBezTo>
                    <a:pt x="7338" y="2512"/>
                    <a:pt x="6826" y="2631"/>
                    <a:pt x="6403" y="2394"/>
                  </a:cubicBezTo>
                  <a:cubicBezTo>
                    <a:pt x="6026" y="2180"/>
                    <a:pt x="5818" y="1763"/>
                    <a:pt x="5559" y="1437"/>
                  </a:cubicBezTo>
                  <a:cubicBezTo>
                    <a:pt x="5311" y="1127"/>
                    <a:pt x="5001" y="890"/>
                    <a:pt x="4584" y="902"/>
                  </a:cubicBezTo>
                  <a:cubicBezTo>
                    <a:pt x="4207" y="913"/>
                    <a:pt x="3858" y="1093"/>
                    <a:pt x="3481" y="1144"/>
                  </a:cubicBezTo>
                  <a:cubicBezTo>
                    <a:pt x="3278" y="1172"/>
                    <a:pt x="3081" y="1149"/>
                    <a:pt x="2901" y="1054"/>
                  </a:cubicBezTo>
                  <a:cubicBezTo>
                    <a:pt x="2687" y="947"/>
                    <a:pt x="2512" y="761"/>
                    <a:pt x="2343" y="598"/>
                  </a:cubicBezTo>
                  <a:cubicBezTo>
                    <a:pt x="2028" y="288"/>
                    <a:pt x="1690" y="1"/>
                    <a:pt x="1217" y="12"/>
                  </a:cubicBezTo>
                  <a:cubicBezTo>
                    <a:pt x="817" y="17"/>
                    <a:pt x="423" y="220"/>
                    <a:pt x="214" y="575"/>
                  </a:cubicBezTo>
                  <a:cubicBezTo>
                    <a:pt x="17" y="919"/>
                    <a:pt x="0" y="1363"/>
                    <a:pt x="175" y="1718"/>
                  </a:cubicBezTo>
                  <a:cubicBezTo>
                    <a:pt x="282" y="1932"/>
                    <a:pt x="456" y="2079"/>
                    <a:pt x="620" y="2248"/>
                  </a:cubicBezTo>
                  <a:cubicBezTo>
                    <a:pt x="766" y="2400"/>
                    <a:pt x="868" y="2569"/>
                    <a:pt x="896" y="2783"/>
                  </a:cubicBezTo>
                  <a:cubicBezTo>
                    <a:pt x="952" y="3154"/>
                    <a:pt x="856" y="3554"/>
                    <a:pt x="1014" y="3903"/>
                  </a:cubicBezTo>
                  <a:cubicBezTo>
                    <a:pt x="1217" y="4354"/>
                    <a:pt x="1746" y="4466"/>
                    <a:pt x="2191" y="4489"/>
                  </a:cubicBezTo>
                  <a:cubicBezTo>
                    <a:pt x="2433" y="4495"/>
                    <a:pt x="2675" y="4495"/>
                    <a:pt x="2912" y="45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5"/>
            <p:cNvSpPr/>
            <p:nvPr/>
          </p:nvSpPr>
          <p:spPr>
            <a:xfrm>
              <a:off x="559714" y="2045546"/>
              <a:ext cx="1118708" cy="605851"/>
            </a:xfrm>
            <a:custGeom>
              <a:avLst/>
              <a:gdLst/>
              <a:ahLst/>
              <a:cxnLst/>
              <a:rect l="l" t="t" r="r" b="b"/>
              <a:pathLst>
                <a:path w="8060" h="4365" extrusionOk="0">
                  <a:moveTo>
                    <a:pt x="654" y="1943"/>
                  </a:moveTo>
                  <a:lnTo>
                    <a:pt x="1341" y="1482"/>
                  </a:lnTo>
                  <a:cubicBezTo>
                    <a:pt x="1245" y="1482"/>
                    <a:pt x="1155" y="1482"/>
                    <a:pt x="1060" y="1470"/>
                  </a:cubicBezTo>
                  <a:cubicBezTo>
                    <a:pt x="744" y="1431"/>
                    <a:pt x="457" y="1284"/>
                    <a:pt x="266" y="1020"/>
                  </a:cubicBezTo>
                  <a:cubicBezTo>
                    <a:pt x="80" y="766"/>
                    <a:pt x="1" y="428"/>
                    <a:pt x="74" y="119"/>
                  </a:cubicBezTo>
                  <a:cubicBezTo>
                    <a:pt x="74" y="107"/>
                    <a:pt x="80" y="102"/>
                    <a:pt x="85" y="91"/>
                  </a:cubicBezTo>
                  <a:cubicBezTo>
                    <a:pt x="91" y="79"/>
                    <a:pt x="91" y="74"/>
                    <a:pt x="97" y="62"/>
                  </a:cubicBezTo>
                  <a:cubicBezTo>
                    <a:pt x="136" y="0"/>
                    <a:pt x="209" y="17"/>
                    <a:pt x="243" y="62"/>
                  </a:cubicBezTo>
                  <a:cubicBezTo>
                    <a:pt x="266" y="79"/>
                    <a:pt x="277" y="102"/>
                    <a:pt x="271" y="141"/>
                  </a:cubicBezTo>
                  <a:cubicBezTo>
                    <a:pt x="271" y="141"/>
                    <a:pt x="271" y="141"/>
                    <a:pt x="271" y="141"/>
                  </a:cubicBezTo>
                  <a:lnTo>
                    <a:pt x="271" y="141"/>
                  </a:lnTo>
                  <a:cubicBezTo>
                    <a:pt x="204" y="434"/>
                    <a:pt x="277" y="744"/>
                    <a:pt x="474" y="969"/>
                  </a:cubicBezTo>
                  <a:cubicBezTo>
                    <a:pt x="671" y="1200"/>
                    <a:pt x="958" y="1273"/>
                    <a:pt x="1251" y="1284"/>
                  </a:cubicBezTo>
                  <a:cubicBezTo>
                    <a:pt x="1347" y="1290"/>
                    <a:pt x="1443" y="1284"/>
                    <a:pt x="1538" y="1284"/>
                  </a:cubicBezTo>
                  <a:cubicBezTo>
                    <a:pt x="1426" y="1099"/>
                    <a:pt x="1307" y="907"/>
                    <a:pt x="1195" y="721"/>
                  </a:cubicBezTo>
                  <a:cubicBezTo>
                    <a:pt x="1127" y="614"/>
                    <a:pt x="1279" y="496"/>
                    <a:pt x="1347" y="603"/>
                  </a:cubicBezTo>
                  <a:lnTo>
                    <a:pt x="1764" y="1273"/>
                  </a:lnTo>
                  <a:cubicBezTo>
                    <a:pt x="2152" y="1251"/>
                    <a:pt x="2535" y="1239"/>
                    <a:pt x="2884" y="1448"/>
                  </a:cubicBezTo>
                  <a:cubicBezTo>
                    <a:pt x="3109" y="1583"/>
                    <a:pt x="3278" y="1774"/>
                    <a:pt x="3430" y="1977"/>
                  </a:cubicBezTo>
                  <a:cubicBezTo>
                    <a:pt x="3419" y="1910"/>
                    <a:pt x="3408" y="1842"/>
                    <a:pt x="3402" y="1780"/>
                  </a:cubicBezTo>
                  <a:cubicBezTo>
                    <a:pt x="3369" y="1560"/>
                    <a:pt x="3335" y="1341"/>
                    <a:pt x="3301" y="1121"/>
                  </a:cubicBezTo>
                  <a:cubicBezTo>
                    <a:pt x="3284" y="992"/>
                    <a:pt x="3476" y="969"/>
                    <a:pt x="3498" y="1093"/>
                  </a:cubicBezTo>
                  <a:cubicBezTo>
                    <a:pt x="3532" y="1341"/>
                    <a:pt x="3571" y="1589"/>
                    <a:pt x="3611" y="1836"/>
                  </a:cubicBezTo>
                  <a:cubicBezTo>
                    <a:pt x="3628" y="1960"/>
                    <a:pt x="3656" y="2079"/>
                    <a:pt x="3661" y="2202"/>
                  </a:cubicBezTo>
                  <a:cubicBezTo>
                    <a:pt x="3667" y="2231"/>
                    <a:pt x="3661" y="2259"/>
                    <a:pt x="3656" y="2287"/>
                  </a:cubicBezTo>
                  <a:cubicBezTo>
                    <a:pt x="3802" y="2495"/>
                    <a:pt x="3954" y="2692"/>
                    <a:pt x="4151" y="2850"/>
                  </a:cubicBezTo>
                  <a:cubicBezTo>
                    <a:pt x="4484" y="3115"/>
                    <a:pt x="4895" y="3194"/>
                    <a:pt x="5311" y="3216"/>
                  </a:cubicBezTo>
                  <a:cubicBezTo>
                    <a:pt x="5126" y="2816"/>
                    <a:pt x="4934" y="2416"/>
                    <a:pt x="4748" y="2017"/>
                  </a:cubicBezTo>
                  <a:cubicBezTo>
                    <a:pt x="4692" y="1904"/>
                    <a:pt x="4878" y="1825"/>
                    <a:pt x="4928" y="1943"/>
                  </a:cubicBezTo>
                  <a:cubicBezTo>
                    <a:pt x="5131" y="2366"/>
                    <a:pt x="5334" y="2794"/>
                    <a:pt x="5531" y="3222"/>
                  </a:cubicBezTo>
                  <a:cubicBezTo>
                    <a:pt x="5768" y="3227"/>
                    <a:pt x="6004" y="3222"/>
                    <a:pt x="6229" y="3227"/>
                  </a:cubicBezTo>
                  <a:cubicBezTo>
                    <a:pt x="6432" y="3233"/>
                    <a:pt x="6640" y="3256"/>
                    <a:pt x="6843" y="3301"/>
                  </a:cubicBezTo>
                  <a:lnTo>
                    <a:pt x="6483" y="2709"/>
                  </a:lnTo>
                  <a:cubicBezTo>
                    <a:pt x="6415" y="2602"/>
                    <a:pt x="6573" y="2478"/>
                    <a:pt x="6640" y="2585"/>
                  </a:cubicBezTo>
                  <a:cubicBezTo>
                    <a:pt x="6798" y="2850"/>
                    <a:pt x="6961" y="3115"/>
                    <a:pt x="7119" y="3379"/>
                  </a:cubicBezTo>
                  <a:cubicBezTo>
                    <a:pt x="7513" y="3515"/>
                    <a:pt x="7851" y="3757"/>
                    <a:pt x="8015" y="4168"/>
                  </a:cubicBezTo>
                  <a:cubicBezTo>
                    <a:pt x="8060" y="4286"/>
                    <a:pt x="7879" y="4365"/>
                    <a:pt x="7834" y="4247"/>
                  </a:cubicBezTo>
                  <a:cubicBezTo>
                    <a:pt x="7694" y="3898"/>
                    <a:pt x="7423" y="3695"/>
                    <a:pt x="7097" y="3577"/>
                  </a:cubicBezTo>
                  <a:cubicBezTo>
                    <a:pt x="6759" y="3751"/>
                    <a:pt x="6415" y="3931"/>
                    <a:pt x="6077" y="4106"/>
                  </a:cubicBezTo>
                  <a:cubicBezTo>
                    <a:pt x="5965" y="4168"/>
                    <a:pt x="5886" y="3982"/>
                    <a:pt x="5998" y="3926"/>
                  </a:cubicBezTo>
                  <a:cubicBezTo>
                    <a:pt x="6274" y="3785"/>
                    <a:pt x="6550" y="3638"/>
                    <a:pt x="6821" y="3498"/>
                  </a:cubicBezTo>
                  <a:cubicBezTo>
                    <a:pt x="6579" y="3441"/>
                    <a:pt x="6331" y="3424"/>
                    <a:pt x="6100" y="3419"/>
                  </a:cubicBezTo>
                  <a:cubicBezTo>
                    <a:pt x="5897" y="3419"/>
                    <a:pt x="5694" y="3419"/>
                    <a:pt x="5492" y="3413"/>
                  </a:cubicBezTo>
                  <a:cubicBezTo>
                    <a:pt x="4996" y="3605"/>
                    <a:pt x="4506" y="3791"/>
                    <a:pt x="4016" y="3976"/>
                  </a:cubicBezTo>
                  <a:cubicBezTo>
                    <a:pt x="3898" y="4021"/>
                    <a:pt x="3819" y="3841"/>
                    <a:pt x="3937" y="3796"/>
                  </a:cubicBezTo>
                  <a:cubicBezTo>
                    <a:pt x="4298" y="3661"/>
                    <a:pt x="4658" y="3520"/>
                    <a:pt x="5019" y="3385"/>
                  </a:cubicBezTo>
                  <a:cubicBezTo>
                    <a:pt x="4669" y="3340"/>
                    <a:pt x="4337" y="3244"/>
                    <a:pt x="4050" y="3019"/>
                  </a:cubicBezTo>
                  <a:cubicBezTo>
                    <a:pt x="3836" y="2856"/>
                    <a:pt x="3678" y="2642"/>
                    <a:pt x="3521" y="2422"/>
                  </a:cubicBezTo>
                  <a:cubicBezTo>
                    <a:pt x="3430" y="2456"/>
                    <a:pt x="3329" y="2450"/>
                    <a:pt x="3233" y="2456"/>
                  </a:cubicBezTo>
                  <a:lnTo>
                    <a:pt x="2856" y="2484"/>
                  </a:lnTo>
                  <a:cubicBezTo>
                    <a:pt x="2597" y="2501"/>
                    <a:pt x="2338" y="2518"/>
                    <a:pt x="2079" y="2535"/>
                  </a:cubicBezTo>
                  <a:cubicBezTo>
                    <a:pt x="1955" y="2540"/>
                    <a:pt x="1927" y="2343"/>
                    <a:pt x="2051" y="2338"/>
                  </a:cubicBezTo>
                  <a:cubicBezTo>
                    <a:pt x="2484" y="2309"/>
                    <a:pt x="2918" y="2281"/>
                    <a:pt x="3352" y="2253"/>
                  </a:cubicBezTo>
                  <a:cubicBezTo>
                    <a:pt x="3363" y="2253"/>
                    <a:pt x="3380" y="2253"/>
                    <a:pt x="3397" y="2253"/>
                  </a:cubicBezTo>
                  <a:cubicBezTo>
                    <a:pt x="3222" y="2000"/>
                    <a:pt x="3031" y="1763"/>
                    <a:pt x="2766" y="1605"/>
                  </a:cubicBezTo>
                  <a:cubicBezTo>
                    <a:pt x="2451" y="1420"/>
                    <a:pt x="2085" y="1437"/>
                    <a:pt x="1724" y="1459"/>
                  </a:cubicBezTo>
                  <a:cubicBezTo>
                    <a:pt x="1409" y="1673"/>
                    <a:pt x="1093" y="1887"/>
                    <a:pt x="778" y="2101"/>
                  </a:cubicBezTo>
                  <a:cubicBezTo>
                    <a:pt x="671" y="2174"/>
                    <a:pt x="553" y="2017"/>
                    <a:pt x="654" y="194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5"/>
            <p:cNvSpPr/>
            <p:nvPr/>
          </p:nvSpPr>
          <p:spPr>
            <a:xfrm>
              <a:off x="1246892" y="1958799"/>
              <a:ext cx="2947644" cy="2107363"/>
            </a:xfrm>
            <a:custGeom>
              <a:avLst/>
              <a:gdLst/>
              <a:ahLst/>
              <a:cxnLst/>
              <a:rect l="l" t="t" r="r" b="b"/>
              <a:pathLst>
                <a:path w="21237" h="15183" extrusionOk="0">
                  <a:moveTo>
                    <a:pt x="21237" y="15183"/>
                  </a:moveTo>
                  <a:lnTo>
                    <a:pt x="0" y="15183"/>
                  </a:lnTo>
                  <a:lnTo>
                    <a:pt x="0" y="0"/>
                  </a:lnTo>
                  <a:lnTo>
                    <a:pt x="212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5"/>
            <p:cNvSpPr/>
            <p:nvPr/>
          </p:nvSpPr>
          <p:spPr>
            <a:xfrm>
              <a:off x="1320315" y="1959631"/>
              <a:ext cx="2874219" cy="2106530"/>
            </a:xfrm>
            <a:custGeom>
              <a:avLst/>
              <a:gdLst/>
              <a:ahLst/>
              <a:cxnLst/>
              <a:rect l="l" t="t" r="r" b="b"/>
              <a:pathLst>
                <a:path w="20708" h="15177" extrusionOk="0">
                  <a:moveTo>
                    <a:pt x="20708" y="15177"/>
                  </a:moveTo>
                  <a:lnTo>
                    <a:pt x="0" y="15177"/>
                  </a:lnTo>
                  <a:lnTo>
                    <a:pt x="0" y="0"/>
                  </a:lnTo>
                  <a:lnTo>
                    <a:pt x="207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5"/>
            <p:cNvSpPr/>
            <p:nvPr/>
          </p:nvSpPr>
          <p:spPr>
            <a:xfrm>
              <a:off x="1370282" y="2072889"/>
              <a:ext cx="2774286" cy="1931646"/>
            </a:xfrm>
            <a:custGeom>
              <a:avLst/>
              <a:gdLst/>
              <a:ahLst/>
              <a:cxnLst/>
              <a:rect l="l" t="t" r="r" b="b"/>
              <a:pathLst>
                <a:path w="19988" h="13917" extrusionOk="0">
                  <a:moveTo>
                    <a:pt x="19987" y="13916"/>
                  </a:moveTo>
                  <a:lnTo>
                    <a:pt x="1" y="13916"/>
                  </a:lnTo>
                  <a:lnTo>
                    <a:pt x="1" y="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5"/>
            <p:cNvSpPr/>
            <p:nvPr/>
          </p:nvSpPr>
          <p:spPr>
            <a:xfrm>
              <a:off x="2112840" y="4066005"/>
              <a:ext cx="1727613" cy="515355"/>
            </a:xfrm>
            <a:custGeom>
              <a:avLst/>
              <a:gdLst/>
              <a:ahLst/>
              <a:cxnLst/>
              <a:rect l="l" t="t" r="r" b="b"/>
              <a:pathLst>
                <a:path w="12447" h="3713" extrusionOk="0">
                  <a:moveTo>
                    <a:pt x="1043" y="1"/>
                  </a:moveTo>
                  <a:cubicBezTo>
                    <a:pt x="1043" y="1"/>
                    <a:pt x="1" y="575"/>
                    <a:pt x="1" y="3712"/>
                  </a:cubicBezTo>
                  <a:lnTo>
                    <a:pt x="12446" y="3712"/>
                  </a:lnTo>
                  <a:lnTo>
                    <a:pt x="12446" y="2800"/>
                  </a:lnTo>
                  <a:lnTo>
                    <a:pt x="5666" y="2800"/>
                  </a:lnTo>
                  <a:cubicBezTo>
                    <a:pt x="5666" y="2800"/>
                    <a:pt x="5469" y="1448"/>
                    <a:pt x="64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5"/>
            <p:cNvSpPr/>
            <p:nvPr/>
          </p:nvSpPr>
          <p:spPr>
            <a:xfrm>
              <a:off x="2128524" y="4066005"/>
              <a:ext cx="885667" cy="287866"/>
            </a:xfrm>
            <a:custGeom>
              <a:avLst/>
              <a:gdLst/>
              <a:ahLst/>
              <a:cxnLst/>
              <a:rect l="l" t="t" r="r" b="b"/>
              <a:pathLst>
                <a:path w="6381" h="2074" extrusionOk="0">
                  <a:moveTo>
                    <a:pt x="6381" y="1"/>
                  </a:moveTo>
                  <a:lnTo>
                    <a:pt x="0" y="2073"/>
                  </a:lnTo>
                  <a:cubicBezTo>
                    <a:pt x="0" y="2073"/>
                    <a:pt x="192" y="536"/>
                    <a:pt x="9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5"/>
            <p:cNvSpPr/>
            <p:nvPr/>
          </p:nvSpPr>
          <p:spPr>
            <a:xfrm>
              <a:off x="2115199" y="4454496"/>
              <a:ext cx="1725254" cy="36087"/>
            </a:xfrm>
            <a:custGeom>
              <a:avLst/>
              <a:gdLst/>
              <a:ahLst/>
              <a:cxnLst/>
              <a:rect l="l" t="t" r="r" b="b"/>
              <a:pathLst>
                <a:path w="12430" h="260" extrusionOk="0">
                  <a:moveTo>
                    <a:pt x="1" y="260"/>
                  </a:moveTo>
                  <a:lnTo>
                    <a:pt x="12429" y="260"/>
                  </a:lnTo>
                  <a:lnTo>
                    <a:pt x="1242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5"/>
            <p:cNvSpPr/>
            <p:nvPr/>
          </p:nvSpPr>
          <p:spPr>
            <a:xfrm>
              <a:off x="2664692" y="1979063"/>
              <a:ext cx="78282" cy="77588"/>
            </a:xfrm>
            <a:custGeom>
              <a:avLst/>
              <a:gdLst/>
              <a:ahLst/>
              <a:cxnLst/>
              <a:rect l="l" t="t" r="r" b="b"/>
              <a:pathLst>
                <a:path w="564" h="559" extrusionOk="0">
                  <a:moveTo>
                    <a:pt x="564" y="282"/>
                  </a:moveTo>
                  <a:cubicBezTo>
                    <a:pt x="564" y="434"/>
                    <a:pt x="440" y="558"/>
                    <a:pt x="282" y="558"/>
                  </a:cubicBezTo>
                  <a:cubicBezTo>
                    <a:pt x="130" y="558"/>
                    <a:pt x="1" y="434"/>
                    <a:pt x="1" y="282"/>
                  </a:cubicBezTo>
                  <a:cubicBezTo>
                    <a:pt x="1" y="125"/>
                    <a:pt x="130" y="1"/>
                    <a:pt x="282" y="1"/>
                  </a:cubicBezTo>
                  <a:cubicBezTo>
                    <a:pt x="440" y="1"/>
                    <a:pt x="564" y="125"/>
                    <a:pt x="564" y="282"/>
                  </a:cubicBezTo>
                  <a:close/>
                </a:path>
              </a:pathLst>
            </a:custGeom>
            <a:solidFill>
              <a:srgbClr val="8E8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5"/>
            <p:cNvSpPr/>
            <p:nvPr/>
          </p:nvSpPr>
          <p:spPr>
            <a:xfrm>
              <a:off x="1481319" y="2258182"/>
              <a:ext cx="583227" cy="518270"/>
            </a:xfrm>
            <a:custGeom>
              <a:avLst/>
              <a:gdLst/>
              <a:ahLst/>
              <a:cxnLst/>
              <a:rect l="l" t="t" r="r" b="b"/>
              <a:pathLst>
                <a:path w="4202" h="3734" extrusionOk="0">
                  <a:moveTo>
                    <a:pt x="4202" y="0"/>
                  </a:moveTo>
                  <a:lnTo>
                    <a:pt x="4202" y="3734"/>
                  </a:lnTo>
                  <a:lnTo>
                    <a:pt x="0" y="3734"/>
                  </a:lnTo>
                  <a:lnTo>
                    <a:pt x="0" y="648"/>
                  </a:lnTo>
                  <a:lnTo>
                    <a:pt x="1639" y="648"/>
                  </a:lnTo>
                  <a:lnTo>
                    <a:pt x="1791" y="0"/>
                  </a:lnTo>
                  <a:close/>
                </a:path>
              </a:pathLst>
            </a:custGeom>
            <a:solidFill>
              <a:srgbClr val="DFAF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5"/>
            <p:cNvSpPr/>
            <p:nvPr/>
          </p:nvSpPr>
          <p:spPr>
            <a:xfrm>
              <a:off x="1481319" y="2347984"/>
              <a:ext cx="645825" cy="428468"/>
            </a:xfrm>
            <a:custGeom>
              <a:avLst/>
              <a:gdLst/>
              <a:ahLst/>
              <a:cxnLst/>
              <a:rect l="l" t="t" r="r" b="b"/>
              <a:pathLst>
                <a:path w="4653" h="3087" extrusionOk="0">
                  <a:moveTo>
                    <a:pt x="4202" y="3087"/>
                  </a:moveTo>
                  <a:lnTo>
                    <a:pt x="0" y="3087"/>
                  </a:lnTo>
                  <a:lnTo>
                    <a:pt x="451" y="1"/>
                  </a:lnTo>
                  <a:lnTo>
                    <a:pt x="46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5"/>
            <p:cNvSpPr/>
            <p:nvPr/>
          </p:nvSpPr>
          <p:spPr>
            <a:xfrm>
              <a:off x="1481319" y="2831134"/>
              <a:ext cx="583227" cy="518270"/>
            </a:xfrm>
            <a:custGeom>
              <a:avLst/>
              <a:gdLst/>
              <a:ahLst/>
              <a:cxnLst/>
              <a:rect l="l" t="t" r="r" b="b"/>
              <a:pathLst>
                <a:path w="4202" h="3734" extrusionOk="0">
                  <a:moveTo>
                    <a:pt x="4202" y="0"/>
                  </a:moveTo>
                  <a:lnTo>
                    <a:pt x="4202" y="3734"/>
                  </a:lnTo>
                  <a:lnTo>
                    <a:pt x="0" y="3734"/>
                  </a:lnTo>
                  <a:lnTo>
                    <a:pt x="0" y="648"/>
                  </a:lnTo>
                  <a:lnTo>
                    <a:pt x="1639" y="648"/>
                  </a:lnTo>
                  <a:lnTo>
                    <a:pt x="1791" y="0"/>
                  </a:lnTo>
                  <a:close/>
                </a:path>
              </a:pathLst>
            </a:custGeom>
            <a:solidFill>
              <a:srgbClr val="DFAF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5"/>
            <p:cNvSpPr/>
            <p:nvPr/>
          </p:nvSpPr>
          <p:spPr>
            <a:xfrm>
              <a:off x="1481319" y="2920935"/>
              <a:ext cx="645825" cy="428468"/>
            </a:xfrm>
            <a:custGeom>
              <a:avLst/>
              <a:gdLst/>
              <a:ahLst/>
              <a:cxnLst/>
              <a:rect l="l" t="t" r="r" b="b"/>
              <a:pathLst>
                <a:path w="4653" h="3087" extrusionOk="0">
                  <a:moveTo>
                    <a:pt x="4202" y="3087"/>
                  </a:moveTo>
                  <a:lnTo>
                    <a:pt x="0" y="3087"/>
                  </a:lnTo>
                  <a:lnTo>
                    <a:pt x="451" y="1"/>
                  </a:lnTo>
                  <a:lnTo>
                    <a:pt x="46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5"/>
            <p:cNvSpPr/>
            <p:nvPr/>
          </p:nvSpPr>
          <p:spPr>
            <a:xfrm>
              <a:off x="1500056" y="3424350"/>
              <a:ext cx="583227" cy="518409"/>
            </a:xfrm>
            <a:custGeom>
              <a:avLst/>
              <a:gdLst/>
              <a:ahLst/>
              <a:cxnLst/>
              <a:rect l="l" t="t" r="r" b="b"/>
              <a:pathLst>
                <a:path w="4202" h="3735" extrusionOk="0">
                  <a:moveTo>
                    <a:pt x="4202" y="1"/>
                  </a:moveTo>
                  <a:lnTo>
                    <a:pt x="4202" y="3734"/>
                  </a:lnTo>
                  <a:lnTo>
                    <a:pt x="1" y="3734"/>
                  </a:lnTo>
                  <a:lnTo>
                    <a:pt x="1" y="648"/>
                  </a:lnTo>
                  <a:lnTo>
                    <a:pt x="1634" y="648"/>
                  </a:lnTo>
                  <a:lnTo>
                    <a:pt x="1791" y="1"/>
                  </a:lnTo>
                  <a:close/>
                </a:path>
              </a:pathLst>
            </a:custGeom>
            <a:solidFill>
              <a:srgbClr val="DFAF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5"/>
            <p:cNvSpPr/>
            <p:nvPr/>
          </p:nvSpPr>
          <p:spPr>
            <a:xfrm>
              <a:off x="1500056" y="3514290"/>
              <a:ext cx="645825" cy="428468"/>
            </a:xfrm>
            <a:custGeom>
              <a:avLst/>
              <a:gdLst/>
              <a:ahLst/>
              <a:cxnLst/>
              <a:rect l="l" t="t" r="r" b="b"/>
              <a:pathLst>
                <a:path w="4653" h="3087" extrusionOk="0">
                  <a:moveTo>
                    <a:pt x="4202" y="3086"/>
                  </a:moveTo>
                  <a:lnTo>
                    <a:pt x="1" y="3086"/>
                  </a:lnTo>
                  <a:lnTo>
                    <a:pt x="451" y="0"/>
                  </a:lnTo>
                  <a:lnTo>
                    <a:pt x="46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5"/>
            <p:cNvSpPr/>
            <p:nvPr/>
          </p:nvSpPr>
          <p:spPr>
            <a:xfrm>
              <a:off x="2382520" y="3358699"/>
              <a:ext cx="356571" cy="530068"/>
            </a:xfrm>
            <a:custGeom>
              <a:avLst/>
              <a:gdLst/>
              <a:ahLst/>
              <a:cxnLst/>
              <a:rect l="l" t="t" r="r" b="b"/>
              <a:pathLst>
                <a:path w="2569" h="3819" extrusionOk="0">
                  <a:moveTo>
                    <a:pt x="2569" y="3819"/>
                  </a:moveTo>
                  <a:lnTo>
                    <a:pt x="1" y="3819"/>
                  </a:lnTo>
                  <a:lnTo>
                    <a:pt x="1" y="0"/>
                  </a:lnTo>
                  <a:lnTo>
                    <a:pt x="25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5"/>
            <p:cNvSpPr/>
            <p:nvPr/>
          </p:nvSpPr>
          <p:spPr>
            <a:xfrm>
              <a:off x="2414582" y="3330523"/>
              <a:ext cx="357404" cy="530068"/>
            </a:xfrm>
            <a:custGeom>
              <a:avLst/>
              <a:gdLst/>
              <a:ahLst/>
              <a:cxnLst/>
              <a:rect l="l" t="t" r="r" b="b"/>
              <a:pathLst>
                <a:path w="2575" h="3819" extrusionOk="0">
                  <a:moveTo>
                    <a:pt x="2574" y="3819"/>
                  </a:moveTo>
                  <a:lnTo>
                    <a:pt x="1" y="3819"/>
                  </a:lnTo>
                  <a:lnTo>
                    <a:pt x="1" y="1"/>
                  </a:lnTo>
                  <a:lnTo>
                    <a:pt x="2574" y="1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5"/>
            <p:cNvSpPr/>
            <p:nvPr/>
          </p:nvSpPr>
          <p:spPr>
            <a:xfrm>
              <a:off x="2456082" y="3295408"/>
              <a:ext cx="357265" cy="530901"/>
            </a:xfrm>
            <a:custGeom>
              <a:avLst/>
              <a:gdLst/>
              <a:ahLst/>
              <a:cxnLst/>
              <a:rect l="l" t="t" r="r" b="b"/>
              <a:pathLst>
                <a:path w="2574" h="3825" extrusionOk="0">
                  <a:moveTo>
                    <a:pt x="2574" y="3824"/>
                  </a:moveTo>
                  <a:lnTo>
                    <a:pt x="0" y="3824"/>
                  </a:lnTo>
                  <a:lnTo>
                    <a:pt x="0" y="0"/>
                  </a:lnTo>
                  <a:lnTo>
                    <a:pt x="25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5"/>
            <p:cNvSpPr/>
            <p:nvPr/>
          </p:nvSpPr>
          <p:spPr>
            <a:xfrm>
              <a:off x="2494251" y="3385209"/>
              <a:ext cx="285507" cy="25955"/>
            </a:xfrm>
            <a:custGeom>
              <a:avLst/>
              <a:gdLst/>
              <a:ahLst/>
              <a:cxnLst/>
              <a:rect l="l" t="t" r="r" b="b"/>
              <a:pathLst>
                <a:path w="2057" h="187" extrusionOk="0">
                  <a:moveTo>
                    <a:pt x="1921" y="1"/>
                  </a:moveTo>
                  <a:lnTo>
                    <a:pt x="119" y="1"/>
                  </a:lnTo>
                  <a:cubicBezTo>
                    <a:pt x="1" y="1"/>
                    <a:pt x="18" y="187"/>
                    <a:pt x="136" y="187"/>
                  </a:cubicBezTo>
                  <a:lnTo>
                    <a:pt x="1938" y="187"/>
                  </a:lnTo>
                  <a:cubicBezTo>
                    <a:pt x="2056" y="187"/>
                    <a:pt x="2040" y="1"/>
                    <a:pt x="19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5"/>
            <p:cNvSpPr/>
            <p:nvPr/>
          </p:nvSpPr>
          <p:spPr>
            <a:xfrm>
              <a:off x="2494251" y="3454885"/>
              <a:ext cx="285507" cy="25816"/>
            </a:xfrm>
            <a:custGeom>
              <a:avLst/>
              <a:gdLst/>
              <a:ahLst/>
              <a:cxnLst/>
              <a:rect l="l" t="t" r="r" b="b"/>
              <a:pathLst>
                <a:path w="2057" h="186" extrusionOk="0">
                  <a:moveTo>
                    <a:pt x="1921" y="0"/>
                  </a:moveTo>
                  <a:lnTo>
                    <a:pt x="119" y="0"/>
                  </a:lnTo>
                  <a:cubicBezTo>
                    <a:pt x="1" y="0"/>
                    <a:pt x="18" y="186"/>
                    <a:pt x="136" y="186"/>
                  </a:cubicBezTo>
                  <a:lnTo>
                    <a:pt x="1938" y="186"/>
                  </a:lnTo>
                  <a:cubicBezTo>
                    <a:pt x="2056" y="186"/>
                    <a:pt x="2040" y="0"/>
                    <a:pt x="1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5"/>
            <p:cNvSpPr/>
            <p:nvPr/>
          </p:nvSpPr>
          <p:spPr>
            <a:xfrm>
              <a:off x="2494251" y="3523589"/>
              <a:ext cx="285507" cy="25955"/>
            </a:xfrm>
            <a:custGeom>
              <a:avLst/>
              <a:gdLst/>
              <a:ahLst/>
              <a:cxnLst/>
              <a:rect l="l" t="t" r="r" b="b"/>
              <a:pathLst>
                <a:path w="2057" h="187" extrusionOk="0">
                  <a:moveTo>
                    <a:pt x="1921" y="1"/>
                  </a:moveTo>
                  <a:lnTo>
                    <a:pt x="119" y="1"/>
                  </a:lnTo>
                  <a:cubicBezTo>
                    <a:pt x="1" y="1"/>
                    <a:pt x="18" y="187"/>
                    <a:pt x="136" y="187"/>
                  </a:cubicBezTo>
                  <a:lnTo>
                    <a:pt x="1938" y="187"/>
                  </a:lnTo>
                  <a:cubicBezTo>
                    <a:pt x="2056" y="187"/>
                    <a:pt x="2040" y="1"/>
                    <a:pt x="19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5"/>
            <p:cNvSpPr/>
            <p:nvPr/>
          </p:nvSpPr>
          <p:spPr>
            <a:xfrm>
              <a:off x="2494251" y="3593126"/>
              <a:ext cx="285507" cy="25955"/>
            </a:xfrm>
            <a:custGeom>
              <a:avLst/>
              <a:gdLst/>
              <a:ahLst/>
              <a:cxnLst/>
              <a:rect l="l" t="t" r="r" b="b"/>
              <a:pathLst>
                <a:path w="2057" h="187" extrusionOk="0">
                  <a:moveTo>
                    <a:pt x="1921" y="1"/>
                  </a:moveTo>
                  <a:lnTo>
                    <a:pt x="119" y="1"/>
                  </a:lnTo>
                  <a:cubicBezTo>
                    <a:pt x="1" y="1"/>
                    <a:pt x="18" y="187"/>
                    <a:pt x="136" y="187"/>
                  </a:cubicBezTo>
                  <a:lnTo>
                    <a:pt x="1938" y="187"/>
                  </a:lnTo>
                  <a:cubicBezTo>
                    <a:pt x="2056" y="187"/>
                    <a:pt x="2040" y="1"/>
                    <a:pt x="19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5"/>
            <p:cNvSpPr/>
            <p:nvPr/>
          </p:nvSpPr>
          <p:spPr>
            <a:xfrm>
              <a:off x="2495916" y="3652531"/>
              <a:ext cx="286201" cy="25955"/>
            </a:xfrm>
            <a:custGeom>
              <a:avLst/>
              <a:gdLst/>
              <a:ahLst/>
              <a:cxnLst/>
              <a:rect l="l" t="t" r="r" b="b"/>
              <a:pathLst>
                <a:path w="2062" h="187" extrusionOk="0">
                  <a:moveTo>
                    <a:pt x="1921" y="1"/>
                  </a:moveTo>
                  <a:lnTo>
                    <a:pt x="124" y="1"/>
                  </a:lnTo>
                  <a:cubicBezTo>
                    <a:pt x="0" y="1"/>
                    <a:pt x="17" y="187"/>
                    <a:pt x="135" y="187"/>
                  </a:cubicBezTo>
                  <a:lnTo>
                    <a:pt x="1937" y="187"/>
                  </a:lnTo>
                  <a:cubicBezTo>
                    <a:pt x="2061" y="187"/>
                    <a:pt x="2044" y="1"/>
                    <a:pt x="19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5"/>
            <p:cNvSpPr/>
            <p:nvPr/>
          </p:nvSpPr>
          <p:spPr>
            <a:xfrm>
              <a:off x="2505215" y="3722207"/>
              <a:ext cx="286201" cy="25816"/>
            </a:xfrm>
            <a:custGeom>
              <a:avLst/>
              <a:gdLst/>
              <a:ahLst/>
              <a:cxnLst/>
              <a:rect l="l" t="t" r="r" b="b"/>
              <a:pathLst>
                <a:path w="2062" h="186" extrusionOk="0">
                  <a:moveTo>
                    <a:pt x="1921" y="0"/>
                  </a:moveTo>
                  <a:lnTo>
                    <a:pt x="125" y="0"/>
                  </a:lnTo>
                  <a:cubicBezTo>
                    <a:pt x="1" y="0"/>
                    <a:pt x="18" y="186"/>
                    <a:pt x="142" y="186"/>
                  </a:cubicBezTo>
                  <a:lnTo>
                    <a:pt x="1938" y="186"/>
                  </a:lnTo>
                  <a:cubicBezTo>
                    <a:pt x="2062" y="186"/>
                    <a:pt x="2045" y="0"/>
                    <a:pt x="1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3" name="Google Shape;93;p15"/>
            <p:cNvGrpSpPr/>
            <p:nvPr/>
          </p:nvGrpSpPr>
          <p:grpSpPr>
            <a:xfrm>
              <a:off x="2935899" y="3295408"/>
              <a:ext cx="430827" cy="593359"/>
              <a:chOff x="2935899" y="3295408"/>
              <a:chExt cx="430827" cy="593359"/>
            </a:xfrm>
          </p:grpSpPr>
          <p:sp>
            <p:nvSpPr>
              <p:cNvPr id="94" name="Google Shape;94;p15"/>
              <p:cNvSpPr/>
              <p:nvPr/>
            </p:nvSpPr>
            <p:spPr>
              <a:xfrm>
                <a:off x="2935899" y="3358699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0"/>
                    </a:lnTo>
                    <a:lnTo>
                      <a:pt x="257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15"/>
              <p:cNvSpPr/>
              <p:nvPr/>
            </p:nvSpPr>
            <p:spPr>
              <a:xfrm>
                <a:off x="2967961" y="3330523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1"/>
                    </a:lnTo>
                    <a:lnTo>
                      <a:pt x="2574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15"/>
              <p:cNvSpPr/>
              <p:nvPr/>
            </p:nvSpPr>
            <p:spPr>
              <a:xfrm>
                <a:off x="3010155" y="3295408"/>
                <a:ext cx="356571" cy="530901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3825" extrusionOk="0">
                    <a:moveTo>
                      <a:pt x="2569" y="3824"/>
                    </a:moveTo>
                    <a:lnTo>
                      <a:pt x="1" y="3824"/>
                    </a:lnTo>
                    <a:lnTo>
                      <a:pt x="1" y="0"/>
                    </a:lnTo>
                    <a:lnTo>
                      <a:pt x="256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15"/>
              <p:cNvSpPr/>
              <p:nvPr/>
            </p:nvSpPr>
            <p:spPr>
              <a:xfrm>
                <a:off x="3047768" y="338520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15"/>
              <p:cNvSpPr/>
              <p:nvPr/>
            </p:nvSpPr>
            <p:spPr>
              <a:xfrm>
                <a:off x="3047768" y="3454885"/>
                <a:ext cx="285368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6" extrusionOk="0">
                    <a:moveTo>
                      <a:pt x="1920" y="0"/>
                    </a:moveTo>
                    <a:lnTo>
                      <a:pt x="118" y="0"/>
                    </a:lnTo>
                    <a:cubicBezTo>
                      <a:pt x="0" y="0"/>
                      <a:pt x="17" y="186"/>
                      <a:pt x="135" y="186"/>
                    </a:cubicBezTo>
                    <a:lnTo>
                      <a:pt x="1937" y="186"/>
                    </a:lnTo>
                    <a:cubicBezTo>
                      <a:pt x="2056" y="186"/>
                      <a:pt x="2039" y="0"/>
                      <a:pt x="19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15"/>
              <p:cNvSpPr/>
              <p:nvPr/>
            </p:nvSpPr>
            <p:spPr>
              <a:xfrm>
                <a:off x="3047768" y="352358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15"/>
              <p:cNvSpPr/>
              <p:nvPr/>
            </p:nvSpPr>
            <p:spPr>
              <a:xfrm>
                <a:off x="3047768" y="3593126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15"/>
              <p:cNvSpPr/>
              <p:nvPr/>
            </p:nvSpPr>
            <p:spPr>
              <a:xfrm>
                <a:off x="3049295" y="3652531"/>
                <a:ext cx="286201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62" h="187" extrusionOk="0">
                    <a:moveTo>
                      <a:pt x="1926" y="1"/>
                    </a:moveTo>
                    <a:lnTo>
                      <a:pt x="124" y="1"/>
                    </a:lnTo>
                    <a:cubicBezTo>
                      <a:pt x="0" y="1"/>
                      <a:pt x="17" y="187"/>
                      <a:pt x="141" y="187"/>
                    </a:cubicBezTo>
                    <a:lnTo>
                      <a:pt x="1938" y="187"/>
                    </a:lnTo>
                    <a:cubicBezTo>
                      <a:pt x="2061" y="187"/>
                      <a:pt x="2045" y="1"/>
                      <a:pt x="19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15"/>
              <p:cNvSpPr/>
              <p:nvPr/>
            </p:nvSpPr>
            <p:spPr>
              <a:xfrm>
                <a:off x="3059427" y="3722207"/>
                <a:ext cx="285507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186" extrusionOk="0">
                    <a:moveTo>
                      <a:pt x="1921" y="0"/>
                    </a:moveTo>
                    <a:lnTo>
                      <a:pt x="119" y="0"/>
                    </a:lnTo>
                    <a:cubicBezTo>
                      <a:pt x="1" y="0"/>
                      <a:pt x="17" y="186"/>
                      <a:pt x="136" y="186"/>
                    </a:cubicBezTo>
                    <a:lnTo>
                      <a:pt x="1938" y="186"/>
                    </a:lnTo>
                    <a:cubicBezTo>
                      <a:pt x="2056" y="186"/>
                      <a:pt x="2039" y="0"/>
                      <a:pt x="1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3" name="Google Shape;103;p15"/>
            <p:cNvSpPr/>
            <p:nvPr/>
          </p:nvSpPr>
          <p:spPr>
            <a:xfrm>
              <a:off x="2377801" y="2741194"/>
              <a:ext cx="357404" cy="530901"/>
            </a:xfrm>
            <a:custGeom>
              <a:avLst/>
              <a:gdLst/>
              <a:ahLst/>
              <a:cxnLst/>
              <a:rect l="l" t="t" r="r" b="b"/>
              <a:pathLst>
                <a:path w="2575" h="3825" extrusionOk="0">
                  <a:moveTo>
                    <a:pt x="2574" y="3824"/>
                  </a:moveTo>
                  <a:lnTo>
                    <a:pt x="1" y="3824"/>
                  </a:lnTo>
                  <a:lnTo>
                    <a:pt x="1" y="1"/>
                  </a:lnTo>
                  <a:lnTo>
                    <a:pt x="25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5"/>
            <p:cNvSpPr/>
            <p:nvPr/>
          </p:nvSpPr>
          <p:spPr>
            <a:xfrm>
              <a:off x="2409863" y="2713018"/>
              <a:ext cx="357404" cy="530901"/>
            </a:xfrm>
            <a:custGeom>
              <a:avLst/>
              <a:gdLst/>
              <a:ahLst/>
              <a:cxnLst/>
              <a:rect l="l" t="t" r="r" b="b"/>
              <a:pathLst>
                <a:path w="2575" h="3825" extrusionOk="0">
                  <a:moveTo>
                    <a:pt x="2574" y="3825"/>
                  </a:moveTo>
                  <a:lnTo>
                    <a:pt x="1" y="3825"/>
                  </a:lnTo>
                  <a:lnTo>
                    <a:pt x="1" y="1"/>
                  </a:lnTo>
                  <a:lnTo>
                    <a:pt x="2574" y="1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5"/>
            <p:cNvSpPr/>
            <p:nvPr/>
          </p:nvSpPr>
          <p:spPr>
            <a:xfrm>
              <a:off x="2451363" y="2678736"/>
              <a:ext cx="357265" cy="530068"/>
            </a:xfrm>
            <a:custGeom>
              <a:avLst/>
              <a:gdLst/>
              <a:ahLst/>
              <a:cxnLst/>
              <a:rect l="l" t="t" r="r" b="b"/>
              <a:pathLst>
                <a:path w="2574" h="3819" extrusionOk="0">
                  <a:moveTo>
                    <a:pt x="2574" y="3818"/>
                  </a:moveTo>
                  <a:lnTo>
                    <a:pt x="0" y="3818"/>
                  </a:lnTo>
                  <a:lnTo>
                    <a:pt x="0" y="0"/>
                  </a:lnTo>
                  <a:lnTo>
                    <a:pt x="25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5"/>
            <p:cNvSpPr/>
            <p:nvPr/>
          </p:nvSpPr>
          <p:spPr>
            <a:xfrm>
              <a:off x="2489670" y="2767843"/>
              <a:ext cx="285368" cy="25816"/>
            </a:xfrm>
            <a:custGeom>
              <a:avLst/>
              <a:gdLst/>
              <a:ahLst/>
              <a:cxnLst/>
              <a:rect l="l" t="t" r="r" b="b"/>
              <a:pathLst>
                <a:path w="2056" h="186" extrusionOk="0">
                  <a:moveTo>
                    <a:pt x="1921" y="0"/>
                  </a:moveTo>
                  <a:lnTo>
                    <a:pt x="118" y="0"/>
                  </a:lnTo>
                  <a:cubicBezTo>
                    <a:pt x="0" y="0"/>
                    <a:pt x="17" y="186"/>
                    <a:pt x="135" y="186"/>
                  </a:cubicBezTo>
                  <a:lnTo>
                    <a:pt x="1937" y="186"/>
                  </a:lnTo>
                  <a:cubicBezTo>
                    <a:pt x="2056" y="186"/>
                    <a:pt x="2039" y="0"/>
                    <a:pt x="1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5"/>
            <p:cNvSpPr/>
            <p:nvPr/>
          </p:nvSpPr>
          <p:spPr>
            <a:xfrm>
              <a:off x="2489670" y="2837380"/>
              <a:ext cx="285368" cy="25955"/>
            </a:xfrm>
            <a:custGeom>
              <a:avLst/>
              <a:gdLst/>
              <a:ahLst/>
              <a:cxnLst/>
              <a:rect l="l" t="t" r="r" b="b"/>
              <a:pathLst>
                <a:path w="2056" h="187" extrusionOk="0">
                  <a:moveTo>
                    <a:pt x="1921" y="0"/>
                  </a:moveTo>
                  <a:lnTo>
                    <a:pt x="118" y="0"/>
                  </a:lnTo>
                  <a:cubicBezTo>
                    <a:pt x="0" y="0"/>
                    <a:pt x="17" y="186"/>
                    <a:pt x="135" y="186"/>
                  </a:cubicBezTo>
                  <a:lnTo>
                    <a:pt x="1937" y="186"/>
                  </a:lnTo>
                  <a:cubicBezTo>
                    <a:pt x="2056" y="186"/>
                    <a:pt x="2039" y="0"/>
                    <a:pt x="1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5"/>
            <p:cNvSpPr/>
            <p:nvPr/>
          </p:nvSpPr>
          <p:spPr>
            <a:xfrm>
              <a:off x="2489670" y="2906084"/>
              <a:ext cx="285368" cy="26788"/>
            </a:xfrm>
            <a:custGeom>
              <a:avLst/>
              <a:gdLst/>
              <a:ahLst/>
              <a:cxnLst/>
              <a:rect l="l" t="t" r="r" b="b"/>
              <a:pathLst>
                <a:path w="2056" h="193" extrusionOk="0">
                  <a:moveTo>
                    <a:pt x="1921" y="1"/>
                  </a:moveTo>
                  <a:lnTo>
                    <a:pt x="118" y="1"/>
                  </a:lnTo>
                  <a:cubicBezTo>
                    <a:pt x="0" y="1"/>
                    <a:pt x="17" y="192"/>
                    <a:pt x="135" y="192"/>
                  </a:cubicBezTo>
                  <a:lnTo>
                    <a:pt x="1937" y="192"/>
                  </a:lnTo>
                  <a:cubicBezTo>
                    <a:pt x="2056" y="192"/>
                    <a:pt x="2039" y="1"/>
                    <a:pt x="19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5"/>
            <p:cNvSpPr/>
            <p:nvPr/>
          </p:nvSpPr>
          <p:spPr>
            <a:xfrm>
              <a:off x="2489670" y="2975760"/>
              <a:ext cx="285368" cy="25816"/>
            </a:xfrm>
            <a:custGeom>
              <a:avLst/>
              <a:gdLst/>
              <a:ahLst/>
              <a:cxnLst/>
              <a:rect l="l" t="t" r="r" b="b"/>
              <a:pathLst>
                <a:path w="2056" h="186" extrusionOk="0">
                  <a:moveTo>
                    <a:pt x="1921" y="0"/>
                  </a:moveTo>
                  <a:lnTo>
                    <a:pt x="118" y="0"/>
                  </a:lnTo>
                  <a:cubicBezTo>
                    <a:pt x="0" y="0"/>
                    <a:pt x="17" y="186"/>
                    <a:pt x="135" y="186"/>
                  </a:cubicBezTo>
                  <a:lnTo>
                    <a:pt x="1937" y="186"/>
                  </a:lnTo>
                  <a:cubicBezTo>
                    <a:pt x="2056" y="186"/>
                    <a:pt x="2039" y="0"/>
                    <a:pt x="1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5"/>
            <p:cNvSpPr/>
            <p:nvPr/>
          </p:nvSpPr>
          <p:spPr>
            <a:xfrm>
              <a:off x="2491197" y="3035165"/>
              <a:ext cx="286201" cy="25816"/>
            </a:xfrm>
            <a:custGeom>
              <a:avLst/>
              <a:gdLst/>
              <a:ahLst/>
              <a:cxnLst/>
              <a:rect l="l" t="t" r="r" b="b"/>
              <a:pathLst>
                <a:path w="2062" h="186" extrusionOk="0">
                  <a:moveTo>
                    <a:pt x="1921" y="0"/>
                  </a:moveTo>
                  <a:lnTo>
                    <a:pt x="124" y="0"/>
                  </a:lnTo>
                  <a:cubicBezTo>
                    <a:pt x="0" y="0"/>
                    <a:pt x="17" y="186"/>
                    <a:pt x="141" y="186"/>
                  </a:cubicBezTo>
                  <a:lnTo>
                    <a:pt x="1938" y="186"/>
                  </a:lnTo>
                  <a:cubicBezTo>
                    <a:pt x="2062" y="186"/>
                    <a:pt x="2045" y="0"/>
                    <a:pt x="1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5"/>
            <p:cNvSpPr/>
            <p:nvPr/>
          </p:nvSpPr>
          <p:spPr>
            <a:xfrm>
              <a:off x="2500635" y="3104702"/>
              <a:ext cx="286201" cy="25955"/>
            </a:xfrm>
            <a:custGeom>
              <a:avLst/>
              <a:gdLst/>
              <a:ahLst/>
              <a:cxnLst/>
              <a:rect l="l" t="t" r="r" b="b"/>
              <a:pathLst>
                <a:path w="2062" h="187" extrusionOk="0">
                  <a:moveTo>
                    <a:pt x="1926" y="0"/>
                  </a:moveTo>
                  <a:lnTo>
                    <a:pt x="124" y="0"/>
                  </a:lnTo>
                  <a:cubicBezTo>
                    <a:pt x="0" y="0"/>
                    <a:pt x="17" y="186"/>
                    <a:pt x="141" y="186"/>
                  </a:cubicBezTo>
                  <a:lnTo>
                    <a:pt x="1943" y="186"/>
                  </a:lnTo>
                  <a:cubicBezTo>
                    <a:pt x="2061" y="186"/>
                    <a:pt x="2044" y="0"/>
                    <a:pt x="19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5"/>
            <p:cNvSpPr/>
            <p:nvPr/>
          </p:nvSpPr>
          <p:spPr>
            <a:xfrm>
              <a:off x="2244140" y="410386"/>
              <a:ext cx="1093725" cy="1230440"/>
            </a:xfrm>
            <a:custGeom>
              <a:avLst/>
              <a:gdLst/>
              <a:ahLst/>
              <a:cxnLst/>
              <a:rect l="l" t="t" r="r" b="b"/>
              <a:pathLst>
                <a:path w="7880" h="8865" extrusionOk="0">
                  <a:moveTo>
                    <a:pt x="7879" y="3942"/>
                  </a:moveTo>
                  <a:lnTo>
                    <a:pt x="7879" y="8864"/>
                  </a:lnTo>
                  <a:lnTo>
                    <a:pt x="7068" y="8436"/>
                  </a:lnTo>
                  <a:lnTo>
                    <a:pt x="6500" y="8138"/>
                  </a:lnTo>
                  <a:lnTo>
                    <a:pt x="6500" y="3942"/>
                  </a:lnTo>
                  <a:cubicBezTo>
                    <a:pt x="6500" y="2529"/>
                    <a:pt x="5351" y="1380"/>
                    <a:pt x="3937" y="1380"/>
                  </a:cubicBezTo>
                  <a:cubicBezTo>
                    <a:pt x="3802" y="1380"/>
                    <a:pt x="3667" y="1391"/>
                    <a:pt x="3532" y="1414"/>
                  </a:cubicBezTo>
                  <a:cubicBezTo>
                    <a:pt x="2315" y="1605"/>
                    <a:pt x="1381" y="2664"/>
                    <a:pt x="1381" y="3942"/>
                  </a:cubicBezTo>
                  <a:lnTo>
                    <a:pt x="1381" y="7941"/>
                  </a:lnTo>
                  <a:lnTo>
                    <a:pt x="570" y="8363"/>
                  </a:lnTo>
                  <a:lnTo>
                    <a:pt x="1" y="8662"/>
                  </a:lnTo>
                  <a:lnTo>
                    <a:pt x="1" y="3942"/>
                  </a:lnTo>
                  <a:cubicBezTo>
                    <a:pt x="1" y="1904"/>
                    <a:pt x="1550" y="226"/>
                    <a:pt x="3532" y="23"/>
                  </a:cubicBezTo>
                  <a:cubicBezTo>
                    <a:pt x="3667" y="6"/>
                    <a:pt x="3802" y="0"/>
                    <a:pt x="3937" y="0"/>
                  </a:cubicBezTo>
                  <a:cubicBezTo>
                    <a:pt x="6111" y="0"/>
                    <a:pt x="7879" y="1769"/>
                    <a:pt x="7879" y="39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5"/>
            <p:cNvSpPr/>
            <p:nvPr/>
          </p:nvSpPr>
          <p:spPr>
            <a:xfrm>
              <a:off x="2205139" y="1145868"/>
              <a:ext cx="1202264" cy="1395332"/>
            </a:xfrm>
            <a:custGeom>
              <a:avLst/>
              <a:gdLst/>
              <a:ahLst/>
              <a:cxnLst/>
              <a:rect l="l" t="t" r="r" b="b"/>
              <a:pathLst>
                <a:path w="8662" h="10053" extrusionOk="0">
                  <a:moveTo>
                    <a:pt x="8662" y="2270"/>
                  </a:moveTo>
                  <a:lnTo>
                    <a:pt x="8662" y="5880"/>
                  </a:lnTo>
                  <a:cubicBezTo>
                    <a:pt x="8662" y="7705"/>
                    <a:pt x="6978" y="9371"/>
                    <a:pt x="4466" y="10019"/>
                  </a:cubicBezTo>
                  <a:cubicBezTo>
                    <a:pt x="4421" y="10030"/>
                    <a:pt x="4376" y="10042"/>
                    <a:pt x="4331" y="10053"/>
                  </a:cubicBezTo>
                  <a:cubicBezTo>
                    <a:pt x="4286" y="10042"/>
                    <a:pt x="4246" y="10030"/>
                    <a:pt x="4201" y="10019"/>
                  </a:cubicBezTo>
                  <a:cubicBezTo>
                    <a:pt x="4151" y="10008"/>
                    <a:pt x="4100" y="9997"/>
                    <a:pt x="4049" y="9980"/>
                  </a:cubicBezTo>
                  <a:cubicBezTo>
                    <a:pt x="1622" y="9304"/>
                    <a:pt x="0" y="7671"/>
                    <a:pt x="0" y="5880"/>
                  </a:cubicBezTo>
                  <a:lnTo>
                    <a:pt x="0" y="2270"/>
                  </a:lnTo>
                  <a:lnTo>
                    <a:pt x="4049" y="147"/>
                  </a:lnTo>
                  <a:lnTo>
                    <a:pt x="43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5"/>
            <p:cNvSpPr/>
            <p:nvPr/>
          </p:nvSpPr>
          <p:spPr>
            <a:xfrm>
              <a:off x="2635843" y="1391324"/>
              <a:ext cx="340887" cy="867068"/>
            </a:xfrm>
            <a:custGeom>
              <a:avLst/>
              <a:gdLst/>
              <a:ahLst/>
              <a:cxnLst/>
              <a:rect l="l" t="t" r="r" b="b"/>
              <a:pathLst>
                <a:path w="2456" h="6247" extrusionOk="0">
                  <a:moveTo>
                    <a:pt x="1025" y="1"/>
                  </a:moveTo>
                  <a:cubicBezTo>
                    <a:pt x="1679" y="74"/>
                    <a:pt x="2185" y="632"/>
                    <a:pt x="2185" y="1307"/>
                  </a:cubicBezTo>
                  <a:cubicBezTo>
                    <a:pt x="2185" y="1696"/>
                    <a:pt x="2016" y="2045"/>
                    <a:pt x="1746" y="2287"/>
                  </a:cubicBezTo>
                  <a:cubicBezTo>
                    <a:pt x="1684" y="2344"/>
                    <a:pt x="1617" y="2394"/>
                    <a:pt x="1543" y="2434"/>
                  </a:cubicBezTo>
                  <a:lnTo>
                    <a:pt x="2456" y="6246"/>
                  </a:lnTo>
                  <a:lnTo>
                    <a:pt x="0" y="6246"/>
                  </a:lnTo>
                  <a:lnTo>
                    <a:pt x="839" y="2507"/>
                  </a:lnTo>
                  <a:cubicBezTo>
                    <a:pt x="349" y="2321"/>
                    <a:pt x="0" y="1842"/>
                    <a:pt x="0" y="1285"/>
                  </a:cubicBezTo>
                  <a:cubicBezTo>
                    <a:pt x="0" y="654"/>
                    <a:pt x="440" y="136"/>
                    <a:pt x="10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5"/>
            <p:cNvSpPr/>
            <p:nvPr/>
          </p:nvSpPr>
          <p:spPr>
            <a:xfrm>
              <a:off x="2087856" y="1013734"/>
              <a:ext cx="1436832" cy="1648637"/>
            </a:xfrm>
            <a:custGeom>
              <a:avLst/>
              <a:gdLst/>
              <a:ahLst/>
              <a:cxnLst/>
              <a:rect l="l" t="t" r="r" b="b"/>
              <a:pathLst>
                <a:path w="10352" h="11878" extrusionOk="0">
                  <a:moveTo>
                    <a:pt x="9507" y="6832"/>
                  </a:moveTo>
                  <a:cubicBezTo>
                    <a:pt x="9507" y="8657"/>
                    <a:pt x="7823" y="10323"/>
                    <a:pt x="5311" y="10971"/>
                  </a:cubicBezTo>
                  <a:cubicBezTo>
                    <a:pt x="5266" y="10982"/>
                    <a:pt x="5221" y="10994"/>
                    <a:pt x="5176" y="11005"/>
                  </a:cubicBezTo>
                  <a:cubicBezTo>
                    <a:pt x="5131" y="10994"/>
                    <a:pt x="5091" y="10982"/>
                    <a:pt x="5046" y="10971"/>
                  </a:cubicBezTo>
                  <a:cubicBezTo>
                    <a:pt x="4996" y="10960"/>
                    <a:pt x="4945" y="10949"/>
                    <a:pt x="4894" y="10932"/>
                  </a:cubicBezTo>
                  <a:cubicBezTo>
                    <a:pt x="2467" y="10256"/>
                    <a:pt x="845" y="8623"/>
                    <a:pt x="845" y="6832"/>
                  </a:cubicBezTo>
                  <a:lnTo>
                    <a:pt x="845" y="3228"/>
                  </a:lnTo>
                  <a:lnTo>
                    <a:pt x="2157" y="2541"/>
                  </a:lnTo>
                  <a:lnTo>
                    <a:pt x="4894" y="1105"/>
                  </a:lnTo>
                  <a:lnTo>
                    <a:pt x="5176" y="953"/>
                  </a:lnTo>
                  <a:lnTo>
                    <a:pt x="8076" y="2473"/>
                  </a:lnTo>
                  <a:lnTo>
                    <a:pt x="9507" y="3228"/>
                  </a:lnTo>
                  <a:close/>
                  <a:moveTo>
                    <a:pt x="9670" y="2355"/>
                  </a:moveTo>
                  <a:lnTo>
                    <a:pt x="8076" y="1521"/>
                  </a:lnTo>
                  <a:lnTo>
                    <a:pt x="5176" y="1"/>
                  </a:lnTo>
                  <a:lnTo>
                    <a:pt x="4894" y="147"/>
                  </a:lnTo>
                  <a:lnTo>
                    <a:pt x="2157" y="1583"/>
                  </a:lnTo>
                  <a:lnTo>
                    <a:pt x="558" y="2422"/>
                  </a:lnTo>
                  <a:lnTo>
                    <a:pt x="1" y="2715"/>
                  </a:lnTo>
                  <a:lnTo>
                    <a:pt x="1" y="6832"/>
                  </a:lnTo>
                  <a:cubicBezTo>
                    <a:pt x="1" y="9051"/>
                    <a:pt x="1943" y="11044"/>
                    <a:pt x="4832" y="11793"/>
                  </a:cubicBezTo>
                  <a:cubicBezTo>
                    <a:pt x="4855" y="11799"/>
                    <a:pt x="4877" y="11799"/>
                    <a:pt x="4894" y="11805"/>
                  </a:cubicBezTo>
                  <a:cubicBezTo>
                    <a:pt x="4956" y="11821"/>
                    <a:pt x="5018" y="11838"/>
                    <a:pt x="5075" y="11850"/>
                  </a:cubicBezTo>
                  <a:lnTo>
                    <a:pt x="5176" y="11878"/>
                  </a:lnTo>
                  <a:lnTo>
                    <a:pt x="5277" y="11850"/>
                  </a:lnTo>
                  <a:cubicBezTo>
                    <a:pt x="5362" y="11833"/>
                    <a:pt x="5441" y="11810"/>
                    <a:pt x="5525" y="11793"/>
                  </a:cubicBezTo>
                  <a:cubicBezTo>
                    <a:pt x="8414" y="11044"/>
                    <a:pt x="10351" y="9051"/>
                    <a:pt x="10351" y="6832"/>
                  </a:cubicBezTo>
                  <a:lnTo>
                    <a:pt x="10351" y="2715"/>
                  </a:lnTo>
                  <a:close/>
                </a:path>
              </a:pathLst>
            </a:custGeom>
            <a:solidFill>
              <a:srgbClr val="DFAF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6" name="Google Shape;116;p15"/>
            <p:cNvGrpSpPr/>
            <p:nvPr/>
          </p:nvGrpSpPr>
          <p:grpSpPr>
            <a:xfrm>
              <a:off x="2935899" y="2682208"/>
              <a:ext cx="430827" cy="593359"/>
              <a:chOff x="2935899" y="3295408"/>
              <a:chExt cx="430827" cy="593359"/>
            </a:xfrm>
          </p:grpSpPr>
          <p:sp>
            <p:nvSpPr>
              <p:cNvPr id="117" name="Google Shape;117;p15"/>
              <p:cNvSpPr/>
              <p:nvPr/>
            </p:nvSpPr>
            <p:spPr>
              <a:xfrm>
                <a:off x="2935899" y="3358699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0"/>
                    </a:lnTo>
                    <a:lnTo>
                      <a:pt x="257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15"/>
              <p:cNvSpPr/>
              <p:nvPr/>
            </p:nvSpPr>
            <p:spPr>
              <a:xfrm>
                <a:off x="2967961" y="3330523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1"/>
                    </a:lnTo>
                    <a:lnTo>
                      <a:pt x="2574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15"/>
              <p:cNvSpPr/>
              <p:nvPr/>
            </p:nvSpPr>
            <p:spPr>
              <a:xfrm>
                <a:off x="3010155" y="3295408"/>
                <a:ext cx="356571" cy="530900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3825" extrusionOk="0">
                    <a:moveTo>
                      <a:pt x="2569" y="3824"/>
                    </a:moveTo>
                    <a:lnTo>
                      <a:pt x="1" y="3824"/>
                    </a:lnTo>
                    <a:lnTo>
                      <a:pt x="1" y="0"/>
                    </a:lnTo>
                    <a:lnTo>
                      <a:pt x="256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15"/>
              <p:cNvSpPr/>
              <p:nvPr/>
            </p:nvSpPr>
            <p:spPr>
              <a:xfrm>
                <a:off x="3047768" y="338520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15"/>
              <p:cNvSpPr/>
              <p:nvPr/>
            </p:nvSpPr>
            <p:spPr>
              <a:xfrm>
                <a:off x="3047768" y="3454885"/>
                <a:ext cx="285368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6" extrusionOk="0">
                    <a:moveTo>
                      <a:pt x="1920" y="0"/>
                    </a:moveTo>
                    <a:lnTo>
                      <a:pt x="118" y="0"/>
                    </a:lnTo>
                    <a:cubicBezTo>
                      <a:pt x="0" y="0"/>
                      <a:pt x="17" y="186"/>
                      <a:pt x="135" y="186"/>
                    </a:cubicBezTo>
                    <a:lnTo>
                      <a:pt x="1937" y="186"/>
                    </a:lnTo>
                    <a:cubicBezTo>
                      <a:pt x="2056" y="186"/>
                      <a:pt x="2039" y="0"/>
                      <a:pt x="19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15"/>
              <p:cNvSpPr/>
              <p:nvPr/>
            </p:nvSpPr>
            <p:spPr>
              <a:xfrm>
                <a:off x="3047768" y="352358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15"/>
              <p:cNvSpPr/>
              <p:nvPr/>
            </p:nvSpPr>
            <p:spPr>
              <a:xfrm>
                <a:off x="3047768" y="3593126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15"/>
              <p:cNvSpPr/>
              <p:nvPr/>
            </p:nvSpPr>
            <p:spPr>
              <a:xfrm>
                <a:off x="3049295" y="3652531"/>
                <a:ext cx="286200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62" h="187" extrusionOk="0">
                    <a:moveTo>
                      <a:pt x="1926" y="1"/>
                    </a:moveTo>
                    <a:lnTo>
                      <a:pt x="124" y="1"/>
                    </a:lnTo>
                    <a:cubicBezTo>
                      <a:pt x="0" y="1"/>
                      <a:pt x="17" y="187"/>
                      <a:pt x="141" y="187"/>
                    </a:cubicBezTo>
                    <a:lnTo>
                      <a:pt x="1938" y="187"/>
                    </a:lnTo>
                    <a:cubicBezTo>
                      <a:pt x="2061" y="187"/>
                      <a:pt x="2045" y="1"/>
                      <a:pt x="19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15"/>
              <p:cNvSpPr/>
              <p:nvPr/>
            </p:nvSpPr>
            <p:spPr>
              <a:xfrm>
                <a:off x="3059427" y="3722207"/>
                <a:ext cx="285506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186" extrusionOk="0">
                    <a:moveTo>
                      <a:pt x="1921" y="0"/>
                    </a:moveTo>
                    <a:lnTo>
                      <a:pt x="119" y="0"/>
                    </a:lnTo>
                    <a:cubicBezTo>
                      <a:pt x="1" y="0"/>
                      <a:pt x="17" y="186"/>
                      <a:pt x="136" y="186"/>
                    </a:cubicBezTo>
                    <a:lnTo>
                      <a:pt x="1938" y="186"/>
                    </a:lnTo>
                    <a:cubicBezTo>
                      <a:pt x="2056" y="186"/>
                      <a:pt x="2039" y="0"/>
                      <a:pt x="1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6" name="Google Shape;126;p15"/>
            <p:cNvGrpSpPr/>
            <p:nvPr/>
          </p:nvGrpSpPr>
          <p:grpSpPr>
            <a:xfrm>
              <a:off x="3493999" y="2682208"/>
              <a:ext cx="430827" cy="593359"/>
              <a:chOff x="2935899" y="3295408"/>
              <a:chExt cx="430827" cy="593359"/>
            </a:xfrm>
          </p:grpSpPr>
          <p:sp>
            <p:nvSpPr>
              <p:cNvPr id="127" name="Google Shape;127;p15"/>
              <p:cNvSpPr/>
              <p:nvPr/>
            </p:nvSpPr>
            <p:spPr>
              <a:xfrm>
                <a:off x="2935899" y="3358699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0"/>
                    </a:lnTo>
                    <a:lnTo>
                      <a:pt x="257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15"/>
              <p:cNvSpPr/>
              <p:nvPr/>
            </p:nvSpPr>
            <p:spPr>
              <a:xfrm>
                <a:off x="2967961" y="3330523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1"/>
                    </a:lnTo>
                    <a:lnTo>
                      <a:pt x="2574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15"/>
              <p:cNvSpPr/>
              <p:nvPr/>
            </p:nvSpPr>
            <p:spPr>
              <a:xfrm>
                <a:off x="3010155" y="3295408"/>
                <a:ext cx="356571" cy="530900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3825" extrusionOk="0">
                    <a:moveTo>
                      <a:pt x="2569" y="3824"/>
                    </a:moveTo>
                    <a:lnTo>
                      <a:pt x="1" y="3824"/>
                    </a:lnTo>
                    <a:lnTo>
                      <a:pt x="1" y="0"/>
                    </a:lnTo>
                    <a:lnTo>
                      <a:pt x="256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15"/>
              <p:cNvSpPr/>
              <p:nvPr/>
            </p:nvSpPr>
            <p:spPr>
              <a:xfrm>
                <a:off x="3047768" y="338520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15"/>
              <p:cNvSpPr/>
              <p:nvPr/>
            </p:nvSpPr>
            <p:spPr>
              <a:xfrm>
                <a:off x="3047768" y="3454885"/>
                <a:ext cx="285368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6" extrusionOk="0">
                    <a:moveTo>
                      <a:pt x="1920" y="0"/>
                    </a:moveTo>
                    <a:lnTo>
                      <a:pt x="118" y="0"/>
                    </a:lnTo>
                    <a:cubicBezTo>
                      <a:pt x="0" y="0"/>
                      <a:pt x="17" y="186"/>
                      <a:pt x="135" y="186"/>
                    </a:cubicBezTo>
                    <a:lnTo>
                      <a:pt x="1937" y="186"/>
                    </a:lnTo>
                    <a:cubicBezTo>
                      <a:pt x="2056" y="186"/>
                      <a:pt x="2039" y="0"/>
                      <a:pt x="19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15"/>
              <p:cNvSpPr/>
              <p:nvPr/>
            </p:nvSpPr>
            <p:spPr>
              <a:xfrm>
                <a:off x="3047768" y="352358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15"/>
              <p:cNvSpPr/>
              <p:nvPr/>
            </p:nvSpPr>
            <p:spPr>
              <a:xfrm>
                <a:off x="3047768" y="3593126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15"/>
              <p:cNvSpPr/>
              <p:nvPr/>
            </p:nvSpPr>
            <p:spPr>
              <a:xfrm>
                <a:off x="3049295" y="3652531"/>
                <a:ext cx="286200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62" h="187" extrusionOk="0">
                    <a:moveTo>
                      <a:pt x="1926" y="1"/>
                    </a:moveTo>
                    <a:lnTo>
                      <a:pt x="124" y="1"/>
                    </a:lnTo>
                    <a:cubicBezTo>
                      <a:pt x="0" y="1"/>
                      <a:pt x="17" y="187"/>
                      <a:pt x="141" y="187"/>
                    </a:cubicBezTo>
                    <a:lnTo>
                      <a:pt x="1938" y="187"/>
                    </a:lnTo>
                    <a:cubicBezTo>
                      <a:pt x="2061" y="187"/>
                      <a:pt x="2045" y="1"/>
                      <a:pt x="19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15"/>
              <p:cNvSpPr/>
              <p:nvPr/>
            </p:nvSpPr>
            <p:spPr>
              <a:xfrm>
                <a:off x="3059427" y="3722207"/>
                <a:ext cx="285506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186" extrusionOk="0">
                    <a:moveTo>
                      <a:pt x="1921" y="0"/>
                    </a:moveTo>
                    <a:lnTo>
                      <a:pt x="119" y="0"/>
                    </a:lnTo>
                    <a:cubicBezTo>
                      <a:pt x="1" y="0"/>
                      <a:pt x="17" y="186"/>
                      <a:pt x="136" y="186"/>
                    </a:cubicBezTo>
                    <a:lnTo>
                      <a:pt x="1938" y="186"/>
                    </a:lnTo>
                    <a:cubicBezTo>
                      <a:pt x="2056" y="186"/>
                      <a:pt x="2039" y="0"/>
                      <a:pt x="1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" name="Google Shape;136;p15"/>
            <p:cNvGrpSpPr/>
            <p:nvPr/>
          </p:nvGrpSpPr>
          <p:grpSpPr>
            <a:xfrm>
              <a:off x="3493999" y="3295408"/>
              <a:ext cx="430827" cy="593359"/>
              <a:chOff x="2935899" y="3295408"/>
              <a:chExt cx="430827" cy="593359"/>
            </a:xfrm>
          </p:grpSpPr>
          <p:sp>
            <p:nvSpPr>
              <p:cNvPr id="137" name="Google Shape;137;p15"/>
              <p:cNvSpPr/>
              <p:nvPr/>
            </p:nvSpPr>
            <p:spPr>
              <a:xfrm>
                <a:off x="2935899" y="3358699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0"/>
                    </a:lnTo>
                    <a:lnTo>
                      <a:pt x="257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15"/>
              <p:cNvSpPr/>
              <p:nvPr/>
            </p:nvSpPr>
            <p:spPr>
              <a:xfrm>
                <a:off x="2967961" y="3330523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1"/>
                    </a:lnTo>
                    <a:lnTo>
                      <a:pt x="2574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15"/>
              <p:cNvSpPr/>
              <p:nvPr/>
            </p:nvSpPr>
            <p:spPr>
              <a:xfrm>
                <a:off x="3010155" y="3295408"/>
                <a:ext cx="356571" cy="530900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3825" extrusionOk="0">
                    <a:moveTo>
                      <a:pt x="2569" y="3824"/>
                    </a:moveTo>
                    <a:lnTo>
                      <a:pt x="1" y="3824"/>
                    </a:lnTo>
                    <a:lnTo>
                      <a:pt x="1" y="0"/>
                    </a:lnTo>
                    <a:lnTo>
                      <a:pt x="256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15"/>
              <p:cNvSpPr/>
              <p:nvPr/>
            </p:nvSpPr>
            <p:spPr>
              <a:xfrm>
                <a:off x="3047768" y="338520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15"/>
              <p:cNvSpPr/>
              <p:nvPr/>
            </p:nvSpPr>
            <p:spPr>
              <a:xfrm>
                <a:off x="3047768" y="3454885"/>
                <a:ext cx="285368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6" extrusionOk="0">
                    <a:moveTo>
                      <a:pt x="1920" y="0"/>
                    </a:moveTo>
                    <a:lnTo>
                      <a:pt x="118" y="0"/>
                    </a:lnTo>
                    <a:cubicBezTo>
                      <a:pt x="0" y="0"/>
                      <a:pt x="17" y="186"/>
                      <a:pt x="135" y="186"/>
                    </a:cubicBezTo>
                    <a:lnTo>
                      <a:pt x="1937" y="186"/>
                    </a:lnTo>
                    <a:cubicBezTo>
                      <a:pt x="2056" y="186"/>
                      <a:pt x="2039" y="0"/>
                      <a:pt x="19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15"/>
              <p:cNvSpPr/>
              <p:nvPr/>
            </p:nvSpPr>
            <p:spPr>
              <a:xfrm>
                <a:off x="3047768" y="352358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15"/>
              <p:cNvSpPr/>
              <p:nvPr/>
            </p:nvSpPr>
            <p:spPr>
              <a:xfrm>
                <a:off x="3047768" y="3593126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15"/>
              <p:cNvSpPr/>
              <p:nvPr/>
            </p:nvSpPr>
            <p:spPr>
              <a:xfrm>
                <a:off x="3049295" y="3652531"/>
                <a:ext cx="286200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62" h="187" extrusionOk="0">
                    <a:moveTo>
                      <a:pt x="1926" y="1"/>
                    </a:moveTo>
                    <a:lnTo>
                      <a:pt x="124" y="1"/>
                    </a:lnTo>
                    <a:cubicBezTo>
                      <a:pt x="0" y="1"/>
                      <a:pt x="17" y="187"/>
                      <a:pt x="141" y="187"/>
                    </a:cubicBezTo>
                    <a:lnTo>
                      <a:pt x="1938" y="187"/>
                    </a:lnTo>
                    <a:cubicBezTo>
                      <a:pt x="2061" y="187"/>
                      <a:pt x="2045" y="1"/>
                      <a:pt x="19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15"/>
              <p:cNvSpPr/>
              <p:nvPr/>
            </p:nvSpPr>
            <p:spPr>
              <a:xfrm>
                <a:off x="3059427" y="3722207"/>
                <a:ext cx="285506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186" extrusionOk="0">
                    <a:moveTo>
                      <a:pt x="1921" y="0"/>
                    </a:moveTo>
                    <a:lnTo>
                      <a:pt x="119" y="0"/>
                    </a:lnTo>
                    <a:cubicBezTo>
                      <a:pt x="1" y="0"/>
                      <a:pt x="17" y="186"/>
                      <a:pt x="136" y="186"/>
                    </a:cubicBezTo>
                    <a:lnTo>
                      <a:pt x="1938" y="186"/>
                    </a:lnTo>
                    <a:cubicBezTo>
                      <a:pt x="2056" y="186"/>
                      <a:pt x="2039" y="0"/>
                      <a:pt x="1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" name="Google Shape;2499;p38">
            <a:extLst>
              <a:ext uri="{FF2B5EF4-FFF2-40B4-BE49-F238E27FC236}">
                <a16:creationId xmlns:a16="http://schemas.microsoft.com/office/drawing/2014/main" id="{4D6FC415-72B9-75F8-9CCA-46801E16DA1B}"/>
              </a:ext>
            </a:extLst>
          </p:cNvPr>
          <p:cNvGrpSpPr/>
          <p:nvPr/>
        </p:nvGrpSpPr>
        <p:grpSpPr>
          <a:xfrm>
            <a:off x="3978010" y="1219876"/>
            <a:ext cx="4923154" cy="3384021"/>
            <a:chOff x="3661200" y="1478750"/>
            <a:chExt cx="1821600" cy="2443200"/>
          </a:xfrm>
        </p:grpSpPr>
        <p:sp>
          <p:nvSpPr>
            <p:cNvPr id="4" name="Google Shape;2500;p38">
              <a:extLst>
                <a:ext uri="{FF2B5EF4-FFF2-40B4-BE49-F238E27FC236}">
                  <a16:creationId xmlns:a16="http://schemas.microsoft.com/office/drawing/2014/main" id="{EB2180E9-47E3-F221-D9C5-892009D2965E}"/>
                </a:ext>
              </a:extLst>
            </p:cNvPr>
            <p:cNvSpPr/>
            <p:nvPr/>
          </p:nvSpPr>
          <p:spPr>
            <a:xfrm>
              <a:off x="3661200" y="1478750"/>
              <a:ext cx="1821600" cy="24432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501;p38">
              <a:extLst>
                <a:ext uri="{FF2B5EF4-FFF2-40B4-BE49-F238E27FC236}">
                  <a16:creationId xmlns:a16="http://schemas.microsoft.com/office/drawing/2014/main" id="{4CB10808-243A-F60A-986B-A1D5FADDF208}"/>
                </a:ext>
              </a:extLst>
            </p:cNvPr>
            <p:cNvSpPr/>
            <p:nvPr/>
          </p:nvSpPr>
          <p:spPr>
            <a:xfrm>
              <a:off x="3930000" y="1696875"/>
              <a:ext cx="1284000" cy="966853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30F9B09A-9C4B-D24B-E0DA-5041A05388C9}"/>
              </a:ext>
            </a:extLst>
          </p:cNvPr>
          <p:cNvGrpSpPr/>
          <p:nvPr/>
        </p:nvGrpSpPr>
        <p:grpSpPr>
          <a:xfrm>
            <a:off x="4985454" y="345688"/>
            <a:ext cx="2837725" cy="768365"/>
            <a:chOff x="2727175" y="4337575"/>
            <a:chExt cx="1494900" cy="256201"/>
          </a:xfrm>
        </p:grpSpPr>
        <p:sp>
          <p:nvSpPr>
            <p:cNvPr id="11" name="Google Shape;2888;p43">
              <a:extLst>
                <a:ext uri="{FF2B5EF4-FFF2-40B4-BE49-F238E27FC236}">
                  <a16:creationId xmlns:a16="http://schemas.microsoft.com/office/drawing/2014/main" id="{3E106E56-8E7E-0E3D-742A-5FA844275CAA}"/>
                </a:ext>
              </a:extLst>
            </p:cNvPr>
            <p:cNvSpPr/>
            <p:nvPr/>
          </p:nvSpPr>
          <p:spPr>
            <a:xfrm>
              <a:off x="2727175" y="4337576"/>
              <a:ext cx="1494900" cy="256200"/>
            </a:xfrm>
            <a:prstGeom prst="roundRect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889;p43">
              <a:extLst>
                <a:ext uri="{FF2B5EF4-FFF2-40B4-BE49-F238E27FC236}">
                  <a16:creationId xmlns:a16="http://schemas.microsoft.com/office/drawing/2014/main" id="{4F764C83-E545-948C-E100-2FC96583ABC1}"/>
                </a:ext>
              </a:extLst>
            </p:cNvPr>
            <p:cNvSpPr/>
            <p:nvPr/>
          </p:nvSpPr>
          <p:spPr>
            <a:xfrm>
              <a:off x="2727175" y="4337575"/>
              <a:ext cx="1325400" cy="25620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lt1"/>
                </a:solidFill>
              </a:endParaRPr>
            </a:p>
          </p:txBody>
        </p:sp>
      </p:grp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690249FF-D9C0-62BC-AE9B-14675CEB3014}"/>
              </a:ext>
            </a:extLst>
          </p:cNvPr>
          <p:cNvSpPr txBox="1"/>
          <p:nvPr/>
        </p:nvSpPr>
        <p:spPr>
          <a:xfrm>
            <a:off x="5067884" y="381616"/>
            <a:ext cx="23511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000" b="1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رقم الكتاب المعياري</a:t>
            </a:r>
            <a:r>
              <a:rPr lang="ar-SA" sz="2000" b="1" i="0" u="none" strike="noStrik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الدولي</a:t>
            </a:r>
            <a:endParaRPr lang="ar-SA" sz="2000" b="1" dirty="0">
              <a:solidFill>
                <a:srgbClr val="FF0000"/>
              </a:solidFill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D2DB8D90-DFBF-E64D-19A7-E3B01B76056B}"/>
              </a:ext>
            </a:extLst>
          </p:cNvPr>
          <p:cNvSpPr txBox="1"/>
          <p:nvPr/>
        </p:nvSpPr>
        <p:spPr>
          <a:xfrm>
            <a:off x="4047427" y="2894260"/>
            <a:ext cx="470316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/>
            <a:r>
              <a:rPr lang="ar-SA" sz="1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يوجد</a:t>
            </a:r>
            <a:r>
              <a:rPr lang="ar-SA" sz="1600" b="0" i="0" u="none" strike="noStrike" dirty="0">
                <a:latin typeface="Calibri" panose="020F0502020204030204" pitchFamily="34" charset="0"/>
                <a:cs typeface="Calibri" panose="020F0502020204030204" pitchFamily="34" charset="0"/>
              </a:rPr>
              <a:t> رقم على غلاف معظم الكتب ( مثل الكتيب الإرشادي ) أعلى الرمز الشريطي يسمى رقم الكتاب المعياري الدولي (</a:t>
            </a:r>
            <a:r>
              <a:rPr lang="en-US" sz="1600" b="0" i="0" u="none" strike="noStrike" dirty="0">
                <a:latin typeface="Calibri" panose="020F0502020204030204" pitchFamily="34" charset="0"/>
                <a:cs typeface="Calibri" panose="020F0502020204030204" pitchFamily="34" charset="0"/>
              </a:rPr>
              <a:t>ISBN</a:t>
            </a:r>
            <a:r>
              <a:rPr lang="ar-SA" sz="1600" b="0" i="0" u="none" strike="noStrike" dirty="0">
                <a:latin typeface="Calibri" panose="020F0502020204030204" pitchFamily="34" charset="0"/>
                <a:cs typeface="Calibri" panose="020F0502020204030204" pitchFamily="34" charset="0"/>
              </a:rPr>
              <a:t>) وهو رقم فريد يستخدمه الناشرون والمكتبات ومحلات بيع الكتب لتحديد عناوين الكتب وإصدارتها . يتكون رقم الكتاب المعياري الدولي من ثلاثة عشر خانة عشرية ويقسم إلى خمس مجموعات متتالية من الأرقام .</a:t>
            </a:r>
            <a:endParaRPr lang="ar-SA" sz="1600" dirty="0"/>
          </a:p>
        </p:txBody>
      </p: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419E18B2-7991-62E3-2174-5CCF797ACCC0}"/>
              </a:ext>
            </a:extLst>
          </p:cNvPr>
          <p:cNvGrpSpPr/>
          <p:nvPr/>
        </p:nvGrpSpPr>
        <p:grpSpPr>
          <a:xfrm>
            <a:off x="85060" y="4775125"/>
            <a:ext cx="8973880" cy="368915"/>
            <a:chOff x="85060" y="4775125"/>
            <a:chExt cx="8973880" cy="368915"/>
          </a:xfrm>
        </p:grpSpPr>
        <p:sp>
          <p:nvSpPr>
            <p:cNvPr id="22" name="Google Shape;1161;p24">
              <a:extLst>
                <a:ext uri="{FF2B5EF4-FFF2-40B4-BE49-F238E27FC236}">
                  <a16:creationId xmlns:a16="http://schemas.microsoft.com/office/drawing/2014/main" id="{CC12BC6C-D701-3693-CFA6-852D079F64CD}"/>
                </a:ext>
              </a:extLst>
            </p:cNvPr>
            <p:cNvSpPr/>
            <p:nvPr/>
          </p:nvSpPr>
          <p:spPr>
            <a:xfrm>
              <a:off x="85060" y="4775125"/>
              <a:ext cx="8973880" cy="368915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F28585E7-E8D1-2726-56A0-8D76A0EAA1AE}"/>
                </a:ext>
              </a:extLst>
            </p:cNvPr>
            <p:cNvSpPr txBox="1"/>
            <p:nvPr/>
          </p:nvSpPr>
          <p:spPr>
            <a:xfrm>
              <a:off x="3325928" y="4802823"/>
              <a:ext cx="214614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ar-SA" b="1" i="0" u="none" strike="noStrike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إعداد المعلمة : منال الرحيلي</a:t>
              </a:r>
              <a:endParaRPr lang="ar-SA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50" name="Picture 2" descr="International SalonSpa Business Network | The chain and franchise salon  business group.">
            <a:extLst>
              <a:ext uri="{FF2B5EF4-FFF2-40B4-BE49-F238E27FC236}">
                <a16:creationId xmlns:a16="http://schemas.microsoft.com/office/drawing/2014/main" id="{706212D2-310B-27C0-8680-2A8761AD2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547" y="1729915"/>
            <a:ext cx="2227537" cy="857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27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20"/>
          <p:cNvSpPr/>
          <p:nvPr/>
        </p:nvSpPr>
        <p:spPr>
          <a:xfrm>
            <a:off x="7292917" y="4031008"/>
            <a:ext cx="1691596" cy="572700"/>
          </a:xfrm>
          <a:prstGeom prst="roundRect">
            <a:avLst>
              <a:gd name="adj" fmla="val 342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20"/>
          <p:cNvSpPr/>
          <p:nvPr/>
        </p:nvSpPr>
        <p:spPr>
          <a:xfrm>
            <a:off x="7292916" y="3365005"/>
            <a:ext cx="1691595" cy="539553"/>
          </a:xfrm>
          <a:prstGeom prst="roundRect">
            <a:avLst>
              <a:gd name="adj" fmla="val 342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20"/>
          <p:cNvSpPr/>
          <p:nvPr/>
        </p:nvSpPr>
        <p:spPr>
          <a:xfrm>
            <a:off x="7292917" y="2709005"/>
            <a:ext cx="1691596" cy="572700"/>
          </a:xfrm>
          <a:prstGeom prst="roundRect">
            <a:avLst>
              <a:gd name="adj" fmla="val 342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20"/>
          <p:cNvSpPr/>
          <p:nvPr/>
        </p:nvSpPr>
        <p:spPr>
          <a:xfrm>
            <a:off x="7292917" y="1303889"/>
            <a:ext cx="1691596" cy="572700"/>
          </a:xfrm>
          <a:prstGeom prst="roundRect">
            <a:avLst>
              <a:gd name="adj" fmla="val 342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20"/>
          <p:cNvSpPr/>
          <p:nvPr/>
        </p:nvSpPr>
        <p:spPr>
          <a:xfrm>
            <a:off x="7292917" y="1992952"/>
            <a:ext cx="1691596" cy="572700"/>
          </a:xfrm>
          <a:prstGeom prst="roundRect">
            <a:avLst>
              <a:gd name="adj" fmla="val 342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20"/>
          <p:cNvSpPr/>
          <p:nvPr/>
        </p:nvSpPr>
        <p:spPr>
          <a:xfrm>
            <a:off x="342178" y="777866"/>
            <a:ext cx="6649085" cy="438397"/>
          </a:xfrm>
          <a:prstGeom prst="roundRect">
            <a:avLst>
              <a:gd name="adj" fmla="val 15105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</p:txBody>
      </p:sp>
      <p:sp>
        <p:nvSpPr>
          <p:cNvPr id="6" name="Google Shape;595;p20">
            <a:extLst>
              <a:ext uri="{FF2B5EF4-FFF2-40B4-BE49-F238E27FC236}">
                <a16:creationId xmlns:a16="http://schemas.microsoft.com/office/drawing/2014/main" id="{01487C47-AC17-B546-895E-B7ACF67FFA4D}"/>
              </a:ext>
            </a:extLst>
          </p:cNvPr>
          <p:cNvSpPr/>
          <p:nvPr/>
        </p:nvSpPr>
        <p:spPr>
          <a:xfrm>
            <a:off x="342178" y="1327086"/>
            <a:ext cx="6649085" cy="572700"/>
          </a:xfrm>
          <a:prstGeom prst="roundRect">
            <a:avLst>
              <a:gd name="adj" fmla="val 15105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 rtl="1">
              <a:buClr>
                <a:schemeClr val="dk1"/>
              </a:buClr>
              <a:buSzPts val="1100"/>
            </a:pPr>
            <a:r>
              <a:rPr lang="ar-SA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Roboto"/>
              </a:rPr>
              <a:t>يتكون من ثلاثة أرقام إما تكون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Roboto"/>
              </a:rPr>
              <a:t>978</a:t>
            </a:r>
            <a:r>
              <a:rPr lang="ar-SA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Roboto"/>
              </a:rPr>
              <a:t> أو 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Roboto"/>
              </a:rPr>
              <a:t>979</a:t>
            </a:r>
            <a:r>
              <a:rPr lang="ar-SA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Roboto"/>
              </a:rPr>
              <a:t> . بالنسبة لكتب المملكة العربية السعودية فإن الرقم البادئ هو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Roboto"/>
              </a:rPr>
              <a:t>978</a:t>
            </a:r>
            <a:endParaRPr lang="ar-SA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Roboto"/>
            </a:endParaRPr>
          </a:p>
        </p:txBody>
      </p:sp>
      <p:sp>
        <p:nvSpPr>
          <p:cNvPr id="8" name="Google Shape;595;p20">
            <a:extLst>
              <a:ext uri="{FF2B5EF4-FFF2-40B4-BE49-F238E27FC236}">
                <a16:creationId xmlns:a16="http://schemas.microsoft.com/office/drawing/2014/main" id="{63533C8F-B4C8-78CE-D7AE-5678E27E2DB2}"/>
              </a:ext>
            </a:extLst>
          </p:cNvPr>
          <p:cNvSpPr/>
          <p:nvPr/>
        </p:nvSpPr>
        <p:spPr>
          <a:xfrm>
            <a:off x="342178" y="2054244"/>
            <a:ext cx="6659301" cy="572700"/>
          </a:xfrm>
          <a:prstGeom prst="roundRect">
            <a:avLst>
              <a:gd name="adj" fmla="val 15105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 rtl="1">
              <a:buClr>
                <a:schemeClr val="dk1"/>
              </a:buClr>
              <a:buSzPts val="1100"/>
            </a:pPr>
            <a:r>
              <a:rPr lang="ar-SA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Roboto"/>
              </a:rPr>
              <a:t>يتكون من رقم واحد أو قد يصل إلى خمسة أرقام ويستخدم كمعرف للبلد . وبالنسبة لكتب المملكة العربية السعودية فإن رقم التسجيل هو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Roboto"/>
              </a:rPr>
              <a:t>603</a:t>
            </a:r>
            <a:r>
              <a:rPr lang="ar-SA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Roboto"/>
              </a:rPr>
              <a:t> أو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Roboto"/>
              </a:rPr>
              <a:t>9960</a:t>
            </a:r>
            <a:r>
              <a:rPr lang="ar-SA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Roboto"/>
              </a:rPr>
              <a:t>.</a:t>
            </a:r>
            <a:endParaRPr lang="ar-SA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Roboto"/>
            </a:endParaRPr>
          </a:p>
        </p:txBody>
      </p:sp>
      <p:sp>
        <p:nvSpPr>
          <p:cNvPr id="10" name="Google Shape;595;p20">
            <a:extLst>
              <a:ext uri="{FF2B5EF4-FFF2-40B4-BE49-F238E27FC236}">
                <a16:creationId xmlns:a16="http://schemas.microsoft.com/office/drawing/2014/main" id="{B319E5BF-77AF-993B-711F-55789B8589AE}"/>
              </a:ext>
            </a:extLst>
          </p:cNvPr>
          <p:cNvSpPr/>
          <p:nvPr/>
        </p:nvSpPr>
        <p:spPr>
          <a:xfrm>
            <a:off x="342178" y="2731123"/>
            <a:ext cx="6659301" cy="572700"/>
          </a:xfrm>
          <a:prstGeom prst="roundRect">
            <a:avLst>
              <a:gd name="adj" fmla="val 15105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>
              <a:buClr>
                <a:schemeClr val="dk1"/>
              </a:buClr>
              <a:buSzPts val="1100"/>
            </a:pPr>
            <a:r>
              <a:rPr lang="ar-SA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Roboto"/>
              </a:rPr>
              <a:t>قد يصل إلى سبعة أرقام ويستخدم لتحديد الناشر .</a:t>
            </a:r>
            <a:endParaRPr lang="ar-SA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Roboto"/>
            </a:endParaRPr>
          </a:p>
        </p:txBody>
      </p:sp>
      <p:sp>
        <p:nvSpPr>
          <p:cNvPr id="14" name="Google Shape;595;p20">
            <a:extLst>
              <a:ext uri="{FF2B5EF4-FFF2-40B4-BE49-F238E27FC236}">
                <a16:creationId xmlns:a16="http://schemas.microsoft.com/office/drawing/2014/main" id="{E40C3A94-0961-8A28-D3F1-38D147C0C4CF}"/>
              </a:ext>
            </a:extLst>
          </p:cNvPr>
          <p:cNvSpPr/>
          <p:nvPr/>
        </p:nvSpPr>
        <p:spPr>
          <a:xfrm>
            <a:off x="342178" y="3392092"/>
            <a:ext cx="6659301" cy="572700"/>
          </a:xfrm>
          <a:prstGeom prst="roundRect">
            <a:avLst>
              <a:gd name="adj" fmla="val 15105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>
              <a:buClr>
                <a:schemeClr val="dk1"/>
              </a:buClr>
              <a:buSzPts val="1100"/>
            </a:pPr>
            <a:r>
              <a:rPr lang="ar-SA" sz="1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Roboto"/>
              </a:rPr>
              <a:t>قد يصل إلى ستة أرقام ويستخدم لتحديد إصدار محدد , والشكل لعنوان محدد .</a:t>
            </a:r>
          </a:p>
        </p:txBody>
      </p:sp>
      <p:sp>
        <p:nvSpPr>
          <p:cNvPr id="16" name="Google Shape;595;p20">
            <a:extLst>
              <a:ext uri="{FF2B5EF4-FFF2-40B4-BE49-F238E27FC236}">
                <a16:creationId xmlns:a16="http://schemas.microsoft.com/office/drawing/2014/main" id="{6B09D11B-A63B-31CB-89F6-E8FD2C2021C6}"/>
              </a:ext>
            </a:extLst>
          </p:cNvPr>
          <p:cNvSpPr/>
          <p:nvPr/>
        </p:nvSpPr>
        <p:spPr>
          <a:xfrm>
            <a:off x="342178" y="4079284"/>
            <a:ext cx="6659301" cy="524424"/>
          </a:xfrm>
          <a:prstGeom prst="roundRect">
            <a:avLst>
              <a:gd name="adj" fmla="val 15105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>
              <a:buClr>
                <a:schemeClr val="dk1"/>
              </a:buClr>
              <a:buSzPts val="1100"/>
            </a:pPr>
            <a:r>
              <a:rPr lang="ar-SA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Roboto"/>
              </a:rPr>
              <a:t>يتكون من رقم واحد ويوضع دائمًا في النهاية ويستخدم للتحقق من صحة باقي الأرقام .  </a:t>
            </a:r>
            <a:endParaRPr lang="ar-SA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Roboto"/>
            </a:endParaRPr>
          </a:p>
        </p:txBody>
      </p: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EC96B29A-B00B-FA0E-E352-BF35C1108109}"/>
              </a:ext>
            </a:extLst>
          </p:cNvPr>
          <p:cNvGrpSpPr/>
          <p:nvPr/>
        </p:nvGrpSpPr>
        <p:grpSpPr>
          <a:xfrm>
            <a:off x="1626781" y="49044"/>
            <a:ext cx="4928547" cy="572701"/>
            <a:chOff x="7189903" y="95161"/>
            <a:chExt cx="1790627" cy="969055"/>
          </a:xfrm>
        </p:grpSpPr>
        <p:sp>
          <p:nvSpPr>
            <p:cNvPr id="585" name="Google Shape;585;p20"/>
            <p:cNvSpPr/>
            <p:nvPr/>
          </p:nvSpPr>
          <p:spPr>
            <a:xfrm>
              <a:off x="7220834" y="95161"/>
              <a:ext cx="1759696" cy="969055"/>
            </a:xfrm>
            <a:prstGeom prst="roundRect">
              <a:avLst>
                <a:gd name="adj" fmla="val 34237"/>
              </a:avLst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507;p38">
              <a:extLst>
                <a:ext uri="{FF2B5EF4-FFF2-40B4-BE49-F238E27FC236}">
                  <a16:creationId xmlns:a16="http://schemas.microsoft.com/office/drawing/2014/main" id="{A54DA3A3-9666-EEC2-CE63-6C7CD50ED6FE}"/>
                </a:ext>
              </a:extLst>
            </p:cNvPr>
            <p:cNvSpPr txBox="1"/>
            <p:nvPr/>
          </p:nvSpPr>
          <p:spPr>
            <a:xfrm>
              <a:off x="7189903" y="261179"/>
              <a:ext cx="1790627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ar-SA" sz="2000" dirty="0">
                  <a:solidFill>
                    <a:schemeClr val="accent4">
                      <a:lumMod val="50000"/>
                    </a:schemeClr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Fira Sans Extra Condensed"/>
                </a:rPr>
                <a:t>هيكل </a:t>
              </a:r>
              <a:r>
                <a:rPr lang="en-US" sz="2000" dirty="0">
                  <a:solidFill>
                    <a:schemeClr val="accent4">
                      <a:lumMod val="50000"/>
                    </a:schemeClr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Fira Sans Extra Condensed"/>
                </a:rPr>
                <a:t>ISBN</a:t>
              </a:r>
              <a:r>
                <a:rPr lang="ar-SA" sz="2000" dirty="0">
                  <a:solidFill>
                    <a:schemeClr val="accent4">
                      <a:lumMod val="50000"/>
                    </a:schemeClr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Fira Sans Extra Condensed"/>
                </a:rPr>
                <a:t> المكون من </a:t>
              </a:r>
              <a:r>
                <a:rPr lang="en-US" sz="2000" dirty="0">
                  <a:solidFill>
                    <a:schemeClr val="accent4">
                      <a:lumMod val="50000"/>
                    </a:schemeClr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Fira Sans Extra Condensed"/>
                </a:rPr>
                <a:t>13</a:t>
              </a:r>
              <a:r>
                <a:rPr lang="ar-SA" sz="2000" dirty="0">
                  <a:solidFill>
                    <a:schemeClr val="accent4">
                      <a:lumMod val="50000"/>
                    </a:schemeClr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Fira Sans Extra Condensed"/>
                </a:rPr>
                <a:t> رقمًا </a:t>
              </a:r>
              <a:endParaRPr sz="2000" dirty="0">
                <a:solidFill>
                  <a:schemeClr val="accent4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  <a:sym typeface="Fira Sans Extra Condensed"/>
              </a:endParaRPr>
            </a:p>
          </p:txBody>
        </p:sp>
      </p:grp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26664EEC-6B51-F7C8-39F9-A0EBB60FACEC}"/>
              </a:ext>
            </a:extLst>
          </p:cNvPr>
          <p:cNvSpPr txBox="1"/>
          <p:nvPr/>
        </p:nvSpPr>
        <p:spPr>
          <a:xfrm>
            <a:off x="7558659" y="1387589"/>
            <a:ext cx="11891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000" b="1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رقم البادئ</a:t>
            </a:r>
            <a:endParaRPr lang="ar-SA" sz="2000" b="1" dirty="0">
              <a:solidFill>
                <a:schemeClr val="bg1"/>
              </a:solidFill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83AB337E-BC09-8E95-2D62-A14208EB707B}"/>
              </a:ext>
            </a:extLst>
          </p:cNvPr>
          <p:cNvSpPr txBox="1"/>
          <p:nvPr/>
        </p:nvSpPr>
        <p:spPr>
          <a:xfrm>
            <a:off x="7431864" y="2085795"/>
            <a:ext cx="14427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000" b="1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رقم التسجيل</a:t>
            </a:r>
            <a:endParaRPr lang="ar-SA" sz="2000" b="1" dirty="0">
              <a:solidFill>
                <a:schemeClr val="bg1"/>
              </a:solidFill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0844D7E3-73CE-6BDD-2EBF-48150C9BC86A}"/>
              </a:ext>
            </a:extLst>
          </p:cNvPr>
          <p:cNvSpPr txBox="1"/>
          <p:nvPr/>
        </p:nvSpPr>
        <p:spPr>
          <a:xfrm>
            <a:off x="7431864" y="2795300"/>
            <a:ext cx="14013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000" b="1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رقم المسجل</a:t>
            </a:r>
            <a:endParaRPr lang="ar-SA" sz="2000" b="1" dirty="0">
              <a:solidFill>
                <a:schemeClr val="bg1"/>
              </a:solidFill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293608D5-F798-C8EF-DC2F-75A0CD285C76}"/>
              </a:ext>
            </a:extLst>
          </p:cNvPr>
          <p:cNvSpPr txBox="1"/>
          <p:nvPr/>
        </p:nvSpPr>
        <p:spPr>
          <a:xfrm>
            <a:off x="7583120" y="3392092"/>
            <a:ext cx="11891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000" b="1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رقم النشر</a:t>
            </a:r>
            <a:endParaRPr lang="ar-SA" sz="2000" b="1" dirty="0">
              <a:solidFill>
                <a:schemeClr val="bg1"/>
              </a:solidFill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B18DF518-ECC0-A270-F8F1-525F6A46CB80}"/>
              </a:ext>
            </a:extLst>
          </p:cNvPr>
          <p:cNvSpPr txBox="1"/>
          <p:nvPr/>
        </p:nvSpPr>
        <p:spPr>
          <a:xfrm>
            <a:off x="7583119" y="4117303"/>
            <a:ext cx="11891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000" b="1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رقم التحقق</a:t>
            </a:r>
            <a:endParaRPr lang="ar-SA" sz="2000" b="1" dirty="0">
              <a:solidFill>
                <a:schemeClr val="bg1"/>
              </a:solidFill>
            </a:endParaRPr>
          </a:p>
        </p:txBody>
      </p:sp>
      <p:sp>
        <p:nvSpPr>
          <p:cNvPr id="576" name="مربع نص 575">
            <a:extLst>
              <a:ext uri="{FF2B5EF4-FFF2-40B4-BE49-F238E27FC236}">
                <a16:creationId xmlns:a16="http://schemas.microsoft.com/office/drawing/2014/main" id="{F98A370E-2B8D-9337-6649-DFF944DEB105}"/>
              </a:ext>
            </a:extLst>
          </p:cNvPr>
          <p:cNvSpPr txBox="1"/>
          <p:nvPr/>
        </p:nvSpPr>
        <p:spPr>
          <a:xfrm>
            <a:off x="2589539" y="793681"/>
            <a:ext cx="22753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000" b="1" i="0" u="none" strike="noStrike" baseline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الوصف</a:t>
            </a:r>
            <a:endParaRPr lang="ar-SA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Google Shape;590;p20">
            <a:extLst>
              <a:ext uri="{FF2B5EF4-FFF2-40B4-BE49-F238E27FC236}">
                <a16:creationId xmlns:a16="http://schemas.microsoft.com/office/drawing/2014/main" id="{E118F308-70F6-0F26-576C-DC2570C92BA3}"/>
              </a:ext>
            </a:extLst>
          </p:cNvPr>
          <p:cNvSpPr/>
          <p:nvPr/>
        </p:nvSpPr>
        <p:spPr>
          <a:xfrm>
            <a:off x="7240773" y="758167"/>
            <a:ext cx="1743740" cy="417232"/>
          </a:xfrm>
          <a:prstGeom prst="roundRect">
            <a:avLst>
              <a:gd name="adj" fmla="val 34237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8B5E558-3DC9-643D-3406-323906EFD418}"/>
              </a:ext>
            </a:extLst>
          </p:cNvPr>
          <p:cNvSpPr txBox="1"/>
          <p:nvPr/>
        </p:nvSpPr>
        <p:spPr>
          <a:xfrm>
            <a:off x="7292917" y="758167"/>
            <a:ext cx="15845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000" b="1" i="0" u="none" strike="noStrike" baseline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مجموعة الأرقام</a:t>
            </a:r>
            <a:endParaRPr lang="ar-SA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D0D635BA-9BEB-E238-6995-F4C29DA6DAA1}"/>
              </a:ext>
            </a:extLst>
          </p:cNvPr>
          <p:cNvGrpSpPr/>
          <p:nvPr/>
        </p:nvGrpSpPr>
        <p:grpSpPr>
          <a:xfrm>
            <a:off x="85060" y="4775125"/>
            <a:ext cx="8973880" cy="368915"/>
            <a:chOff x="85060" y="4775125"/>
            <a:chExt cx="8973880" cy="368915"/>
          </a:xfrm>
        </p:grpSpPr>
        <p:sp>
          <p:nvSpPr>
            <p:cNvPr id="19" name="Google Shape;1161;p24">
              <a:extLst>
                <a:ext uri="{FF2B5EF4-FFF2-40B4-BE49-F238E27FC236}">
                  <a16:creationId xmlns:a16="http://schemas.microsoft.com/office/drawing/2014/main" id="{3455F5B9-58AA-ABC2-04F8-90C1025B83B0}"/>
                </a:ext>
              </a:extLst>
            </p:cNvPr>
            <p:cNvSpPr/>
            <p:nvPr/>
          </p:nvSpPr>
          <p:spPr>
            <a:xfrm>
              <a:off x="85060" y="4775125"/>
              <a:ext cx="8973880" cy="368915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مربع نص 20">
              <a:extLst>
                <a:ext uri="{FF2B5EF4-FFF2-40B4-BE49-F238E27FC236}">
                  <a16:creationId xmlns:a16="http://schemas.microsoft.com/office/drawing/2014/main" id="{48C8B2C4-35DC-15A1-FFDD-CDFBB71C42A3}"/>
                </a:ext>
              </a:extLst>
            </p:cNvPr>
            <p:cNvSpPr txBox="1"/>
            <p:nvPr/>
          </p:nvSpPr>
          <p:spPr>
            <a:xfrm>
              <a:off x="3325928" y="4802823"/>
              <a:ext cx="214614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ar-SA" b="1" i="0" u="none" strike="noStrike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إعداد المعلمة : منال الرحيلي</a:t>
              </a:r>
              <a:endParaRPr lang="ar-SA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782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4" grpId="0" animBg="1"/>
      <p:bldP spid="16" grpId="0" animBg="1"/>
      <p:bldP spid="20" grpId="0"/>
      <p:bldP spid="22" grpId="0"/>
      <p:bldP spid="24" grpId="0"/>
      <p:bldP spid="26" grpId="0"/>
      <p:bldP spid="28" grpId="0"/>
      <p:bldP spid="576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oogle Shape;60;p15"/>
          <p:cNvGrpSpPr/>
          <p:nvPr/>
        </p:nvGrpSpPr>
        <p:grpSpPr>
          <a:xfrm>
            <a:off x="173071" y="1461619"/>
            <a:ext cx="2287802" cy="2220261"/>
            <a:chOff x="469913" y="410386"/>
            <a:chExt cx="4266884" cy="4170975"/>
          </a:xfrm>
        </p:grpSpPr>
        <p:sp>
          <p:nvSpPr>
            <p:cNvPr id="61" name="Google Shape;61;p15"/>
            <p:cNvSpPr/>
            <p:nvPr/>
          </p:nvSpPr>
          <p:spPr>
            <a:xfrm>
              <a:off x="3787006" y="1299861"/>
              <a:ext cx="949792" cy="1150771"/>
            </a:xfrm>
            <a:custGeom>
              <a:avLst/>
              <a:gdLst/>
              <a:ahLst/>
              <a:cxnLst/>
              <a:rect l="l" t="t" r="r" b="b"/>
              <a:pathLst>
                <a:path w="6843" h="8291" extrusionOk="0">
                  <a:moveTo>
                    <a:pt x="5862" y="2901"/>
                  </a:moveTo>
                  <a:cubicBezTo>
                    <a:pt x="5772" y="3357"/>
                    <a:pt x="6043" y="3768"/>
                    <a:pt x="6020" y="4219"/>
                  </a:cubicBezTo>
                  <a:cubicBezTo>
                    <a:pt x="6003" y="4613"/>
                    <a:pt x="5716" y="4900"/>
                    <a:pt x="5384" y="5069"/>
                  </a:cubicBezTo>
                  <a:cubicBezTo>
                    <a:pt x="4967" y="5272"/>
                    <a:pt x="4488" y="5266"/>
                    <a:pt x="4044" y="5368"/>
                  </a:cubicBezTo>
                  <a:cubicBezTo>
                    <a:pt x="3638" y="5464"/>
                    <a:pt x="3266" y="5666"/>
                    <a:pt x="3109" y="6072"/>
                  </a:cubicBezTo>
                  <a:cubicBezTo>
                    <a:pt x="3030" y="6280"/>
                    <a:pt x="3002" y="6500"/>
                    <a:pt x="2951" y="6714"/>
                  </a:cubicBezTo>
                  <a:cubicBezTo>
                    <a:pt x="2906" y="6911"/>
                    <a:pt x="2838" y="7102"/>
                    <a:pt x="2743" y="7283"/>
                  </a:cubicBezTo>
                  <a:cubicBezTo>
                    <a:pt x="2562" y="7620"/>
                    <a:pt x="2286" y="7919"/>
                    <a:pt x="1937" y="8088"/>
                  </a:cubicBezTo>
                  <a:cubicBezTo>
                    <a:pt x="1594" y="8257"/>
                    <a:pt x="1183" y="8291"/>
                    <a:pt x="817" y="8167"/>
                  </a:cubicBezTo>
                  <a:cubicBezTo>
                    <a:pt x="473" y="8048"/>
                    <a:pt x="197" y="7784"/>
                    <a:pt x="85" y="7429"/>
                  </a:cubicBezTo>
                  <a:cubicBezTo>
                    <a:pt x="0" y="7187"/>
                    <a:pt x="6" y="6916"/>
                    <a:pt x="96" y="6674"/>
                  </a:cubicBezTo>
                  <a:cubicBezTo>
                    <a:pt x="237" y="5920"/>
                    <a:pt x="1138" y="5644"/>
                    <a:pt x="1690" y="5221"/>
                  </a:cubicBezTo>
                  <a:cubicBezTo>
                    <a:pt x="1853" y="5092"/>
                    <a:pt x="1999" y="4945"/>
                    <a:pt x="2095" y="4760"/>
                  </a:cubicBezTo>
                  <a:cubicBezTo>
                    <a:pt x="2208" y="4551"/>
                    <a:pt x="2236" y="4309"/>
                    <a:pt x="2236" y="4073"/>
                  </a:cubicBezTo>
                  <a:cubicBezTo>
                    <a:pt x="2236" y="3661"/>
                    <a:pt x="2151" y="3250"/>
                    <a:pt x="2225" y="2839"/>
                  </a:cubicBezTo>
                  <a:cubicBezTo>
                    <a:pt x="2292" y="2484"/>
                    <a:pt x="2484" y="2163"/>
                    <a:pt x="2833" y="2028"/>
                  </a:cubicBezTo>
                  <a:cubicBezTo>
                    <a:pt x="3035" y="1949"/>
                    <a:pt x="3255" y="1938"/>
                    <a:pt x="3463" y="1882"/>
                  </a:cubicBezTo>
                  <a:cubicBezTo>
                    <a:pt x="3666" y="1831"/>
                    <a:pt x="3852" y="1730"/>
                    <a:pt x="4010" y="1595"/>
                  </a:cubicBezTo>
                  <a:cubicBezTo>
                    <a:pt x="4618" y="1082"/>
                    <a:pt x="4950" y="85"/>
                    <a:pt x="5857" y="23"/>
                  </a:cubicBezTo>
                  <a:cubicBezTo>
                    <a:pt x="6229" y="1"/>
                    <a:pt x="6578" y="181"/>
                    <a:pt x="6707" y="547"/>
                  </a:cubicBezTo>
                  <a:cubicBezTo>
                    <a:pt x="6842" y="936"/>
                    <a:pt x="6718" y="1341"/>
                    <a:pt x="6521" y="1685"/>
                  </a:cubicBezTo>
                  <a:cubicBezTo>
                    <a:pt x="6290" y="2079"/>
                    <a:pt x="5958" y="2439"/>
                    <a:pt x="5862" y="290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15"/>
            <p:cNvSpPr/>
            <p:nvPr/>
          </p:nvSpPr>
          <p:spPr>
            <a:xfrm>
              <a:off x="3858902" y="1374117"/>
              <a:ext cx="821543" cy="1026547"/>
            </a:xfrm>
            <a:custGeom>
              <a:avLst/>
              <a:gdLst/>
              <a:ahLst/>
              <a:cxnLst/>
              <a:rect l="l" t="t" r="r" b="b"/>
              <a:pathLst>
                <a:path w="5919" h="7396" extrusionOk="0">
                  <a:moveTo>
                    <a:pt x="5801" y="23"/>
                  </a:moveTo>
                  <a:cubicBezTo>
                    <a:pt x="5204" y="136"/>
                    <a:pt x="4680" y="558"/>
                    <a:pt x="4449" y="1122"/>
                  </a:cubicBezTo>
                  <a:cubicBezTo>
                    <a:pt x="4432" y="1172"/>
                    <a:pt x="4415" y="1217"/>
                    <a:pt x="4404" y="1268"/>
                  </a:cubicBezTo>
                  <a:cubicBezTo>
                    <a:pt x="4370" y="1161"/>
                    <a:pt x="4342" y="1054"/>
                    <a:pt x="4308" y="947"/>
                  </a:cubicBezTo>
                  <a:cubicBezTo>
                    <a:pt x="4297" y="902"/>
                    <a:pt x="4241" y="879"/>
                    <a:pt x="4196" y="896"/>
                  </a:cubicBezTo>
                  <a:cubicBezTo>
                    <a:pt x="4151" y="913"/>
                    <a:pt x="4134" y="964"/>
                    <a:pt x="4145" y="1003"/>
                  </a:cubicBezTo>
                  <a:lnTo>
                    <a:pt x="4331" y="1623"/>
                  </a:lnTo>
                  <a:cubicBezTo>
                    <a:pt x="4314" y="1769"/>
                    <a:pt x="4303" y="1921"/>
                    <a:pt x="4291" y="2068"/>
                  </a:cubicBezTo>
                  <a:cubicBezTo>
                    <a:pt x="4269" y="2389"/>
                    <a:pt x="4235" y="2738"/>
                    <a:pt x="4021" y="2997"/>
                  </a:cubicBezTo>
                  <a:cubicBezTo>
                    <a:pt x="3886" y="3160"/>
                    <a:pt x="3700" y="3262"/>
                    <a:pt x="3503" y="3340"/>
                  </a:cubicBezTo>
                  <a:cubicBezTo>
                    <a:pt x="3492" y="3318"/>
                    <a:pt x="3492" y="3284"/>
                    <a:pt x="3492" y="3262"/>
                  </a:cubicBezTo>
                  <a:cubicBezTo>
                    <a:pt x="3486" y="3217"/>
                    <a:pt x="3486" y="3177"/>
                    <a:pt x="3480" y="3132"/>
                  </a:cubicBezTo>
                  <a:lnTo>
                    <a:pt x="3469" y="2850"/>
                  </a:lnTo>
                  <a:cubicBezTo>
                    <a:pt x="3458" y="2665"/>
                    <a:pt x="3447" y="2484"/>
                    <a:pt x="3435" y="2304"/>
                  </a:cubicBezTo>
                  <a:cubicBezTo>
                    <a:pt x="3430" y="2192"/>
                    <a:pt x="3261" y="2208"/>
                    <a:pt x="3266" y="2315"/>
                  </a:cubicBezTo>
                  <a:cubicBezTo>
                    <a:pt x="3278" y="2524"/>
                    <a:pt x="3289" y="2732"/>
                    <a:pt x="3300" y="2935"/>
                  </a:cubicBezTo>
                  <a:cubicBezTo>
                    <a:pt x="3306" y="3036"/>
                    <a:pt x="3312" y="3143"/>
                    <a:pt x="3317" y="3245"/>
                  </a:cubicBezTo>
                  <a:cubicBezTo>
                    <a:pt x="3323" y="3295"/>
                    <a:pt x="3323" y="3352"/>
                    <a:pt x="3345" y="3402"/>
                  </a:cubicBezTo>
                  <a:cubicBezTo>
                    <a:pt x="3317" y="3408"/>
                    <a:pt x="3289" y="3419"/>
                    <a:pt x="3261" y="3431"/>
                  </a:cubicBezTo>
                  <a:cubicBezTo>
                    <a:pt x="2974" y="3526"/>
                    <a:pt x="2681" y="3622"/>
                    <a:pt x="2439" y="3813"/>
                  </a:cubicBezTo>
                  <a:cubicBezTo>
                    <a:pt x="2258" y="3954"/>
                    <a:pt x="2123" y="4129"/>
                    <a:pt x="2016" y="4320"/>
                  </a:cubicBezTo>
                  <a:cubicBezTo>
                    <a:pt x="2011" y="4275"/>
                    <a:pt x="1999" y="4230"/>
                    <a:pt x="1994" y="4185"/>
                  </a:cubicBezTo>
                  <a:cubicBezTo>
                    <a:pt x="1977" y="4095"/>
                    <a:pt x="1954" y="4005"/>
                    <a:pt x="1937" y="3915"/>
                  </a:cubicBezTo>
                  <a:lnTo>
                    <a:pt x="1830" y="3374"/>
                  </a:lnTo>
                  <a:cubicBezTo>
                    <a:pt x="1819" y="3329"/>
                    <a:pt x="1785" y="3290"/>
                    <a:pt x="1740" y="3295"/>
                  </a:cubicBezTo>
                  <a:cubicBezTo>
                    <a:pt x="1695" y="3301"/>
                    <a:pt x="1650" y="3346"/>
                    <a:pt x="1661" y="3391"/>
                  </a:cubicBezTo>
                  <a:lnTo>
                    <a:pt x="1780" y="3994"/>
                  </a:lnTo>
                  <a:cubicBezTo>
                    <a:pt x="1802" y="4095"/>
                    <a:pt x="1825" y="4202"/>
                    <a:pt x="1842" y="4309"/>
                  </a:cubicBezTo>
                  <a:cubicBezTo>
                    <a:pt x="1859" y="4388"/>
                    <a:pt x="1870" y="4472"/>
                    <a:pt x="1909" y="4546"/>
                  </a:cubicBezTo>
                  <a:cubicBezTo>
                    <a:pt x="1774" y="4878"/>
                    <a:pt x="1695" y="5244"/>
                    <a:pt x="1611" y="5587"/>
                  </a:cubicBezTo>
                  <a:cubicBezTo>
                    <a:pt x="1526" y="5948"/>
                    <a:pt x="1425" y="6325"/>
                    <a:pt x="1200" y="6635"/>
                  </a:cubicBezTo>
                  <a:lnTo>
                    <a:pt x="946" y="5655"/>
                  </a:lnTo>
                  <a:cubicBezTo>
                    <a:pt x="918" y="5554"/>
                    <a:pt x="755" y="5610"/>
                    <a:pt x="783" y="5717"/>
                  </a:cubicBezTo>
                  <a:cubicBezTo>
                    <a:pt x="879" y="6077"/>
                    <a:pt x="974" y="6438"/>
                    <a:pt x="1065" y="6793"/>
                  </a:cubicBezTo>
                  <a:cubicBezTo>
                    <a:pt x="828" y="7046"/>
                    <a:pt x="490" y="7215"/>
                    <a:pt x="135" y="7142"/>
                  </a:cubicBezTo>
                  <a:cubicBezTo>
                    <a:pt x="28" y="7119"/>
                    <a:pt x="0" y="7288"/>
                    <a:pt x="107" y="7311"/>
                  </a:cubicBezTo>
                  <a:cubicBezTo>
                    <a:pt x="535" y="7395"/>
                    <a:pt x="907" y="7204"/>
                    <a:pt x="1188" y="6905"/>
                  </a:cubicBezTo>
                  <a:cubicBezTo>
                    <a:pt x="1188" y="6905"/>
                    <a:pt x="1194" y="6905"/>
                    <a:pt x="1194" y="6905"/>
                  </a:cubicBezTo>
                  <a:cubicBezTo>
                    <a:pt x="1515" y="6826"/>
                    <a:pt x="1842" y="6748"/>
                    <a:pt x="2163" y="6669"/>
                  </a:cubicBezTo>
                  <a:cubicBezTo>
                    <a:pt x="2208" y="6657"/>
                    <a:pt x="2225" y="6595"/>
                    <a:pt x="2213" y="6556"/>
                  </a:cubicBezTo>
                  <a:cubicBezTo>
                    <a:pt x="2196" y="6511"/>
                    <a:pt x="2146" y="6494"/>
                    <a:pt x="2101" y="6505"/>
                  </a:cubicBezTo>
                  <a:lnTo>
                    <a:pt x="1363" y="6691"/>
                  </a:lnTo>
                  <a:cubicBezTo>
                    <a:pt x="1453" y="6562"/>
                    <a:pt x="1526" y="6427"/>
                    <a:pt x="1583" y="6286"/>
                  </a:cubicBezTo>
                  <a:cubicBezTo>
                    <a:pt x="1791" y="5762"/>
                    <a:pt x="1836" y="5171"/>
                    <a:pt x="2050" y="4653"/>
                  </a:cubicBezTo>
                  <a:cubicBezTo>
                    <a:pt x="2151" y="4686"/>
                    <a:pt x="2281" y="4664"/>
                    <a:pt x="2388" y="4653"/>
                  </a:cubicBezTo>
                  <a:cubicBezTo>
                    <a:pt x="2596" y="4641"/>
                    <a:pt x="2799" y="4624"/>
                    <a:pt x="3007" y="4608"/>
                  </a:cubicBezTo>
                  <a:cubicBezTo>
                    <a:pt x="3120" y="4602"/>
                    <a:pt x="3103" y="4433"/>
                    <a:pt x="2991" y="4439"/>
                  </a:cubicBezTo>
                  <a:lnTo>
                    <a:pt x="2456" y="4478"/>
                  </a:lnTo>
                  <a:cubicBezTo>
                    <a:pt x="2371" y="4484"/>
                    <a:pt x="2281" y="4495"/>
                    <a:pt x="2196" y="4495"/>
                  </a:cubicBezTo>
                  <a:cubicBezTo>
                    <a:pt x="2168" y="4501"/>
                    <a:pt x="2140" y="4501"/>
                    <a:pt x="2118" y="4495"/>
                  </a:cubicBezTo>
                  <a:cubicBezTo>
                    <a:pt x="2163" y="4410"/>
                    <a:pt x="2208" y="4332"/>
                    <a:pt x="2258" y="4253"/>
                  </a:cubicBezTo>
                  <a:cubicBezTo>
                    <a:pt x="2444" y="3982"/>
                    <a:pt x="2703" y="3819"/>
                    <a:pt x="3007" y="3701"/>
                  </a:cubicBezTo>
                  <a:cubicBezTo>
                    <a:pt x="3171" y="3639"/>
                    <a:pt x="3340" y="3588"/>
                    <a:pt x="3503" y="3526"/>
                  </a:cubicBezTo>
                  <a:cubicBezTo>
                    <a:pt x="3548" y="3532"/>
                    <a:pt x="3587" y="3532"/>
                    <a:pt x="3633" y="3532"/>
                  </a:cubicBezTo>
                  <a:cubicBezTo>
                    <a:pt x="3740" y="3532"/>
                    <a:pt x="3841" y="3526"/>
                    <a:pt x="3948" y="3526"/>
                  </a:cubicBezTo>
                  <a:lnTo>
                    <a:pt x="4579" y="3515"/>
                  </a:lnTo>
                  <a:cubicBezTo>
                    <a:pt x="4686" y="3515"/>
                    <a:pt x="4674" y="3346"/>
                    <a:pt x="4562" y="3346"/>
                  </a:cubicBezTo>
                  <a:cubicBezTo>
                    <a:pt x="4376" y="3352"/>
                    <a:pt x="4190" y="3352"/>
                    <a:pt x="4004" y="3357"/>
                  </a:cubicBezTo>
                  <a:cubicBezTo>
                    <a:pt x="3954" y="3357"/>
                    <a:pt x="3908" y="3357"/>
                    <a:pt x="3858" y="3357"/>
                  </a:cubicBezTo>
                  <a:cubicBezTo>
                    <a:pt x="4106" y="3205"/>
                    <a:pt x="4286" y="2974"/>
                    <a:pt x="4370" y="2693"/>
                  </a:cubicBezTo>
                  <a:cubicBezTo>
                    <a:pt x="4466" y="2372"/>
                    <a:pt x="4455" y="2034"/>
                    <a:pt x="4494" y="1702"/>
                  </a:cubicBezTo>
                  <a:cubicBezTo>
                    <a:pt x="4494" y="1696"/>
                    <a:pt x="4494" y="1690"/>
                    <a:pt x="4494" y="1685"/>
                  </a:cubicBezTo>
                  <a:lnTo>
                    <a:pt x="5142" y="1386"/>
                  </a:lnTo>
                  <a:cubicBezTo>
                    <a:pt x="5187" y="1369"/>
                    <a:pt x="5209" y="1324"/>
                    <a:pt x="5192" y="1279"/>
                  </a:cubicBezTo>
                  <a:cubicBezTo>
                    <a:pt x="5181" y="1234"/>
                    <a:pt x="5125" y="1206"/>
                    <a:pt x="5085" y="1229"/>
                  </a:cubicBezTo>
                  <a:lnTo>
                    <a:pt x="4528" y="1482"/>
                  </a:lnTo>
                  <a:cubicBezTo>
                    <a:pt x="4590" y="1206"/>
                    <a:pt x="4702" y="947"/>
                    <a:pt x="4900" y="727"/>
                  </a:cubicBezTo>
                  <a:cubicBezTo>
                    <a:pt x="5136" y="457"/>
                    <a:pt x="5457" y="260"/>
                    <a:pt x="5812" y="192"/>
                  </a:cubicBezTo>
                  <a:cubicBezTo>
                    <a:pt x="5919" y="176"/>
                    <a:pt x="5908" y="1"/>
                    <a:pt x="5801" y="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15"/>
            <p:cNvSpPr/>
            <p:nvPr/>
          </p:nvSpPr>
          <p:spPr>
            <a:xfrm>
              <a:off x="3604767" y="1199095"/>
              <a:ext cx="611403" cy="1185886"/>
            </a:xfrm>
            <a:custGeom>
              <a:avLst/>
              <a:gdLst/>
              <a:ahLst/>
              <a:cxnLst/>
              <a:rect l="l" t="t" r="r" b="b"/>
              <a:pathLst>
                <a:path w="4405" h="8544" extrusionOk="0">
                  <a:moveTo>
                    <a:pt x="3768" y="3813"/>
                  </a:moveTo>
                  <a:cubicBezTo>
                    <a:pt x="3701" y="4016"/>
                    <a:pt x="3701" y="4218"/>
                    <a:pt x="3746" y="4427"/>
                  </a:cubicBezTo>
                  <a:cubicBezTo>
                    <a:pt x="3825" y="4793"/>
                    <a:pt x="4005" y="5148"/>
                    <a:pt x="3977" y="5536"/>
                  </a:cubicBezTo>
                  <a:cubicBezTo>
                    <a:pt x="3954" y="5857"/>
                    <a:pt x="3752" y="6099"/>
                    <a:pt x="3492" y="6274"/>
                  </a:cubicBezTo>
                  <a:cubicBezTo>
                    <a:pt x="3245" y="6443"/>
                    <a:pt x="2952" y="6567"/>
                    <a:pt x="2727" y="6770"/>
                  </a:cubicBezTo>
                  <a:cubicBezTo>
                    <a:pt x="2597" y="6882"/>
                    <a:pt x="2507" y="7029"/>
                    <a:pt x="2462" y="7198"/>
                  </a:cubicBezTo>
                  <a:cubicBezTo>
                    <a:pt x="2411" y="7400"/>
                    <a:pt x="2411" y="7614"/>
                    <a:pt x="2349" y="7817"/>
                  </a:cubicBezTo>
                  <a:cubicBezTo>
                    <a:pt x="2248" y="8161"/>
                    <a:pt x="1961" y="8425"/>
                    <a:pt x="1606" y="8493"/>
                  </a:cubicBezTo>
                  <a:cubicBezTo>
                    <a:pt x="1319" y="8543"/>
                    <a:pt x="1015" y="8448"/>
                    <a:pt x="801" y="8251"/>
                  </a:cubicBezTo>
                  <a:cubicBezTo>
                    <a:pt x="558" y="8110"/>
                    <a:pt x="350" y="7902"/>
                    <a:pt x="221" y="7648"/>
                  </a:cubicBezTo>
                  <a:cubicBezTo>
                    <a:pt x="40" y="7299"/>
                    <a:pt x="1" y="6882"/>
                    <a:pt x="125" y="6511"/>
                  </a:cubicBezTo>
                  <a:cubicBezTo>
                    <a:pt x="243" y="6128"/>
                    <a:pt x="564" y="5801"/>
                    <a:pt x="587" y="5384"/>
                  </a:cubicBezTo>
                  <a:cubicBezTo>
                    <a:pt x="603" y="5013"/>
                    <a:pt x="395" y="4669"/>
                    <a:pt x="271" y="4325"/>
                  </a:cubicBezTo>
                  <a:cubicBezTo>
                    <a:pt x="159" y="4004"/>
                    <a:pt x="130" y="3667"/>
                    <a:pt x="328" y="3368"/>
                  </a:cubicBezTo>
                  <a:cubicBezTo>
                    <a:pt x="508" y="3092"/>
                    <a:pt x="806" y="2923"/>
                    <a:pt x="1015" y="2670"/>
                  </a:cubicBezTo>
                  <a:cubicBezTo>
                    <a:pt x="1127" y="2535"/>
                    <a:pt x="1200" y="2377"/>
                    <a:pt x="1212" y="2197"/>
                  </a:cubicBezTo>
                  <a:cubicBezTo>
                    <a:pt x="1229" y="1994"/>
                    <a:pt x="1178" y="1780"/>
                    <a:pt x="1133" y="1583"/>
                  </a:cubicBezTo>
                  <a:cubicBezTo>
                    <a:pt x="1048" y="1206"/>
                    <a:pt x="998" y="828"/>
                    <a:pt x="1217" y="490"/>
                  </a:cubicBezTo>
                  <a:cubicBezTo>
                    <a:pt x="1409" y="198"/>
                    <a:pt x="1741" y="0"/>
                    <a:pt x="2090" y="12"/>
                  </a:cubicBezTo>
                  <a:cubicBezTo>
                    <a:pt x="2434" y="23"/>
                    <a:pt x="2772" y="214"/>
                    <a:pt x="2952" y="507"/>
                  </a:cubicBezTo>
                  <a:cubicBezTo>
                    <a:pt x="3059" y="682"/>
                    <a:pt x="3087" y="879"/>
                    <a:pt x="3132" y="1076"/>
                  </a:cubicBezTo>
                  <a:cubicBezTo>
                    <a:pt x="3177" y="1256"/>
                    <a:pt x="3256" y="1403"/>
                    <a:pt x="3402" y="1527"/>
                  </a:cubicBezTo>
                  <a:cubicBezTo>
                    <a:pt x="3650" y="1735"/>
                    <a:pt x="3982" y="1848"/>
                    <a:pt x="4168" y="2124"/>
                  </a:cubicBezTo>
                  <a:cubicBezTo>
                    <a:pt x="4405" y="2484"/>
                    <a:pt x="4247" y="2918"/>
                    <a:pt x="4056" y="3255"/>
                  </a:cubicBezTo>
                  <a:cubicBezTo>
                    <a:pt x="3954" y="3441"/>
                    <a:pt x="3842" y="3616"/>
                    <a:pt x="3768" y="38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15"/>
            <p:cNvSpPr/>
            <p:nvPr/>
          </p:nvSpPr>
          <p:spPr>
            <a:xfrm>
              <a:off x="3709557" y="1263913"/>
              <a:ext cx="345606" cy="1079706"/>
            </a:xfrm>
            <a:custGeom>
              <a:avLst/>
              <a:gdLst/>
              <a:ahLst/>
              <a:cxnLst/>
              <a:rect l="l" t="t" r="r" b="b"/>
              <a:pathLst>
                <a:path w="2490" h="7779" extrusionOk="0">
                  <a:moveTo>
                    <a:pt x="2326" y="1274"/>
                  </a:moveTo>
                  <a:lnTo>
                    <a:pt x="1673" y="1566"/>
                  </a:lnTo>
                  <a:cubicBezTo>
                    <a:pt x="1718" y="1493"/>
                    <a:pt x="1758" y="1426"/>
                    <a:pt x="1791" y="1352"/>
                  </a:cubicBezTo>
                  <a:cubicBezTo>
                    <a:pt x="1910" y="1105"/>
                    <a:pt x="1938" y="823"/>
                    <a:pt x="1831" y="564"/>
                  </a:cubicBezTo>
                  <a:cubicBezTo>
                    <a:pt x="1729" y="305"/>
                    <a:pt x="1521" y="97"/>
                    <a:pt x="1256" y="7"/>
                  </a:cubicBezTo>
                  <a:cubicBezTo>
                    <a:pt x="1245" y="7"/>
                    <a:pt x="1239" y="7"/>
                    <a:pt x="1228" y="7"/>
                  </a:cubicBezTo>
                  <a:cubicBezTo>
                    <a:pt x="1223" y="1"/>
                    <a:pt x="1211" y="1"/>
                    <a:pt x="1206" y="1"/>
                  </a:cubicBezTo>
                  <a:cubicBezTo>
                    <a:pt x="1138" y="1"/>
                    <a:pt x="1121" y="57"/>
                    <a:pt x="1132" y="108"/>
                  </a:cubicBezTo>
                  <a:cubicBezTo>
                    <a:pt x="1138" y="130"/>
                    <a:pt x="1149" y="153"/>
                    <a:pt x="1183" y="164"/>
                  </a:cubicBezTo>
                  <a:cubicBezTo>
                    <a:pt x="1183" y="164"/>
                    <a:pt x="1183" y="164"/>
                    <a:pt x="1183" y="164"/>
                  </a:cubicBezTo>
                  <a:cubicBezTo>
                    <a:pt x="1183" y="164"/>
                    <a:pt x="1183" y="164"/>
                    <a:pt x="1183" y="164"/>
                  </a:cubicBezTo>
                  <a:cubicBezTo>
                    <a:pt x="1431" y="249"/>
                    <a:pt x="1617" y="446"/>
                    <a:pt x="1696" y="694"/>
                  </a:cubicBezTo>
                  <a:cubicBezTo>
                    <a:pt x="1774" y="941"/>
                    <a:pt x="1696" y="1189"/>
                    <a:pt x="1572" y="1409"/>
                  </a:cubicBezTo>
                  <a:cubicBezTo>
                    <a:pt x="1527" y="1482"/>
                    <a:pt x="1482" y="1550"/>
                    <a:pt x="1437" y="1617"/>
                  </a:cubicBezTo>
                  <a:cubicBezTo>
                    <a:pt x="1352" y="1448"/>
                    <a:pt x="1268" y="1279"/>
                    <a:pt x="1189" y="1105"/>
                  </a:cubicBezTo>
                  <a:cubicBezTo>
                    <a:pt x="1138" y="1009"/>
                    <a:pt x="975" y="1065"/>
                    <a:pt x="1025" y="1167"/>
                  </a:cubicBezTo>
                  <a:lnTo>
                    <a:pt x="1324" y="1775"/>
                  </a:lnTo>
                  <a:cubicBezTo>
                    <a:pt x="1132" y="2051"/>
                    <a:pt x="947" y="2327"/>
                    <a:pt x="941" y="2681"/>
                  </a:cubicBezTo>
                  <a:cubicBezTo>
                    <a:pt x="935" y="2907"/>
                    <a:pt x="997" y="3121"/>
                    <a:pt x="1076" y="3323"/>
                  </a:cubicBezTo>
                  <a:cubicBezTo>
                    <a:pt x="1037" y="3284"/>
                    <a:pt x="992" y="3250"/>
                    <a:pt x="947" y="3211"/>
                  </a:cubicBezTo>
                  <a:cubicBezTo>
                    <a:pt x="800" y="3087"/>
                    <a:pt x="654" y="2957"/>
                    <a:pt x="507" y="2834"/>
                  </a:cubicBezTo>
                  <a:cubicBezTo>
                    <a:pt x="423" y="2766"/>
                    <a:pt x="316" y="2895"/>
                    <a:pt x="400" y="2969"/>
                  </a:cubicBezTo>
                  <a:cubicBezTo>
                    <a:pt x="564" y="3109"/>
                    <a:pt x="727" y="3250"/>
                    <a:pt x="896" y="3391"/>
                  </a:cubicBezTo>
                  <a:cubicBezTo>
                    <a:pt x="975" y="3459"/>
                    <a:pt x="1054" y="3537"/>
                    <a:pt x="1138" y="3599"/>
                  </a:cubicBezTo>
                  <a:cubicBezTo>
                    <a:pt x="1155" y="3611"/>
                    <a:pt x="1178" y="3622"/>
                    <a:pt x="1200" y="3628"/>
                  </a:cubicBezTo>
                  <a:cubicBezTo>
                    <a:pt x="1285" y="3830"/>
                    <a:pt x="1363" y="4039"/>
                    <a:pt x="1386" y="4253"/>
                  </a:cubicBezTo>
                  <a:cubicBezTo>
                    <a:pt x="1425" y="4619"/>
                    <a:pt x="1296" y="4957"/>
                    <a:pt x="1121" y="5272"/>
                  </a:cubicBezTo>
                  <a:cubicBezTo>
                    <a:pt x="918" y="4951"/>
                    <a:pt x="710" y="4630"/>
                    <a:pt x="502" y="4309"/>
                  </a:cubicBezTo>
                  <a:cubicBezTo>
                    <a:pt x="440" y="4219"/>
                    <a:pt x="305" y="4315"/>
                    <a:pt x="361" y="4410"/>
                  </a:cubicBezTo>
                  <a:cubicBezTo>
                    <a:pt x="586" y="4748"/>
                    <a:pt x="806" y="5092"/>
                    <a:pt x="1025" y="5435"/>
                  </a:cubicBezTo>
                  <a:cubicBezTo>
                    <a:pt x="918" y="5616"/>
                    <a:pt x="806" y="5784"/>
                    <a:pt x="710" y="5953"/>
                  </a:cubicBezTo>
                  <a:cubicBezTo>
                    <a:pt x="620" y="6100"/>
                    <a:pt x="541" y="6263"/>
                    <a:pt x="479" y="6432"/>
                  </a:cubicBezTo>
                  <a:lnTo>
                    <a:pt x="215" y="5897"/>
                  </a:lnTo>
                  <a:cubicBezTo>
                    <a:pt x="164" y="5801"/>
                    <a:pt x="1" y="5858"/>
                    <a:pt x="51" y="5959"/>
                  </a:cubicBezTo>
                  <a:cubicBezTo>
                    <a:pt x="169" y="6196"/>
                    <a:pt x="293" y="6432"/>
                    <a:pt x="412" y="6674"/>
                  </a:cubicBezTo>
                  <a:cubicBezTo>
                    <a:pt x="333" y="7023"/>
                    <a:pt x="350" y="7384"/>
                    <a:pt x="581" y="7694"/>
                  </a:cubicBezTo>
                  <a:cubicBezTo>
                    <a:pt x="648" y="7778"/>
                    <a:pt x="783" y="7682"/>
                    <a:pt x="721" y="7592"/>
                  </a:cubicBezTo>
                  <a:cubicBezTo>
                    <a:pt x="530" y="7333"/>
                    <a:pt x="507" y="7040"/>
                    <a:pt x="569" y="6747"/>
                  </a:cubicBezTo>
                  <a:lnTo>
                    <a:pt x="1425" y="6241"/>
                  </a:lnTo>
                  <a:cubicBezTo>
                    <a:pt x="1521" y="6184"/>
                    <a:pt x="1420" y="6049"/>
                    <a:pt x="1330" y="6100"/>
                  </a:cubicBezTo>
                  <a:cubicBezTo>
                    <a:pt x="1099" y="6241"/>
                    <a:pt x="868" y="6376"/>
                    <a:pt x="637" y="6511"/>
                  </a:cubicBezTo>
                  <a:cubicBezTo>
                    <a:pt x="704" y="6308"/>
                    <a:pt x="811" y="6117"/>
                    <a:pt x="913" y="5942"/>
                  </a:cubicBezTo>
                  <a:cubicBezTo>
                    <a:pt x="1003" y="5796"/>
                    <a:pt x="1099" y="5649"/>
                    <a:pt x="1189" y="5497"/>
                  </a:cubicBezTo>
                  <a:cubicBezTo>
                    <a:pt x="1549" y="5221"/>
                    <a:pt x="1915" y="4945"/>
                    <a:pt x="2276" y="4669"/>
                  </a:cubicBezTo>
                  <a:cubicBezTo>
                    <a:pt x="2366" y="4602"/>
                    <a:pt x="2270" y="4467"/>
                    <a:pt x="2180" y="4529"/>
                  </a:cubicBezTo>
                  <a:cubicBezTo>
                    <a:pt x="1915" y="4731"/>
                    <a:pt x="1645" y="4934"/>
                    <a:pt x="1380" y="5137"/>
                  </a:cubicBezTo>
                  <a:cubicBezTo>
                    <a:pt x="1510" y="4861"/>
                    <a:pt x="1589" y="4568"/>
                    <a:pt x="1560" y="4253"/>
                  </a:cubicBezTo>
                  <a:cubicBezTo>
                    <a:pt x="1538" y="4027"/>
                    <a:pt x="1453" y="3808"/>
                    <a:pt x="1363" y="3594"/>
                  </a:cubicBezTo>
                  <a:cubicBezTo>
                    <a:pt x="1425" y="3543"/>
                    <a:pt x="1470" y="3464"/>
                    <a:pt x="1521" y="3402"/>
                  </a:cubicBezTo>
                  <a:cubicBezTo>
                    <a:pt x="1583" y="3312"/>
                    <a:pt x="1645" y="3222"/>
                    <a:pt x="1713" y="3132"/>
                  </a:cubicBezTo>
                  <a:cubicBezTo>
                    <a:pt x="1842" y="2952"/>
                    <a:pt x="1972" y="2772"/>
                    <a:pt x="2107" y="2586"/>
                  </a:cubicBezTo>
                  <a:cubicBezTo>
                    <a:pt x="2169" y="2501"/>
                    <a:pt x="2039" y="2389"/>
                    <a:pt x="1972" y="2479"/>
                  </a:cubicBezTo>
                  <a:cubicBezTo>
                    <a:pt x="1752" y="2783"/>
                    <a:pt x="1538" y="3087"/>
                    <a:pt x="1313" y="3391"/>
                  </a:cubicBezTo>
                  <a:cubicBezTo>
                    <a:pt x="1313" y="3397"/>
                    <a:pt x="1301" y="3414"/>
                    <a:pt x="1296" y="3425"/>
                  </a:cubicBezTo>
                  <a:cubicBezTo>
                    <a:pt x="1194" y="3183"/>
                    <a:pt x="1104" y="2935"/>
                    <a:pt x="1110" y="2665"/>
                  </a:cubicBezTo>
                  <a:cubicBezTo>
                    <a:pt x="1121" y="2349"/>
                    <a:pt x="1301" y="2090"/>
                    <a:pt x="1482" y="1837"/>
                  </a:cubicBezTo>
                  <a:cubicBezTo>
                    <a:pt x="1786" y="1702"/>
                    <a:pt x="2084" y="1566"/>
                    <a:pt x="2388" y="1437"/>
                  </a:cubicBezTo>
                  <a:cubicBezTo>
                    <a:pt x="2490" y="1392"/>
                    <a:pt x="2428" y="1229"/>
                    <a:pt x="2326" y="127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5"/>
            <p:cNvSpPr/>
            <p:nvPr/>
          </p:nvSpPr>
          <p:spPr>
            <a:xfrm>
              <a:off x="612179" y="1214711"/>
              <a:ext cx="1096778" cy="1329681"/>
            </a:xfrm>
            <a:custGeom>
              <a:avLst/>
              <a:gdLst/>
              <a:ahLst/>
              <a:cxnLst/>
              <a:rect l="l" t="t" r="r" b="b"/>
              <a:pathLst>
                <a:path w="7902" h="9580" extrusionOk="0">
                  <a:moveTo>
                    <a:pt x="1132" y="3357"/>
                  </a:moveTo>
                  <a:cubicBezTo>
                    <a:pt x="1239" y="3880"/>
                    <a:pt x="924" y="4359"/>
                    <a:pt x="946" y="4877"/>
                  </a:cubicBezTo>
                  <a:cubicBezTo>
                    <a:pt x="974" y="5333"/>
                    <a:pt x="1301" y="5671"/>
                    <a:pt x="1690" y="5857"/>
                  </a:cubicBezTo>
                  <a:cubicBezTo>
                    <a:pt x="2168" y="6093"/>
                    <a:pt x="2720" y="6088"/>
                    <a:pt x="3233" y="6206"/>
                  </a:cubicBezTo>
                  <a:cubicBezTo>
                    <a:pt x="3700" y="6319"/>
                    <a:pt x="4128" y="6550"/>
                    <a:pt x="4314" y="7017"/>
                  </a:cubicBezTo>
                  <a:cubicBezTo>
                    <a:pt x="4404" y="7259"/>
                    <a:pt x="4438" y="7513"/>
                    <a:pt x="4500" y="7760"/>
                  </a:cubicBezTo>
                  <a:cubicBezTo>
                    <a:pt x="4550" y="7986"/>
                    <a:pt x="4629" y="8205"/>
                    <a:pt x="4736" y="8414"/>
                  </a:cubicBezTo>
                  <a:cubicBezTo>
                    <a:pt x="4950" y="8808"/>
                    <a:pt x="5266" y="9151"/>
                    <a:pt x="5666" y="9349"/>
                  </a:cubicBezTo>
                  <a:cubicBezTo>
                    <a:pt x="6065" y="9546"/>
                    <a:pt x="6544" y="9579"/>
                    <a:pt x="6961" y="9439"/>
                  </a:cubicBezTo>
                  <a:cubicBezTo>
                    <a:pt x="7361" y="9303"/>
                    <a:pt x="7682" y="8994"/>
                    <a:pt x="7811" y="8588"/>
                  </a:cubicBezTo>
                  <a:cubicBezTo>
                    <a:pt x="7901" y="8307"/>
                    <a:pt x="7901" y="7991"/>
                    <a:pt x="7794" y="7715"/>
                  </a:cubicBezTo>
                  <a:cubicBezTo>
                    <a:pt x="7637" y="6842"/>
                    <a:pt x="6595" y="6527"/>
                    <a:pt x="5958" y="6032"/>
                  </a:cubicBezTo>
                  <a:cubicBezTo>
                    <a:pt x="5767" y="5891"/>
                    <a:pt x="5592" y="5716"/>
                    <a:pt x="5485" y="5502"/>
                  </a:cubicBezTo>
                  <a:cubicBezTo>
                    <a:pt x="5356" y="5260"/>
                    <a:pt x="5322" y="4984"/>
                    <a:pt x="5322" y="4708"/>
                  </a:cubicBezTo>
                  <a:cubicBezTo>
                    <a:pt x="5328" y="4235"/>
                    <a:pt x="5423" y="3762"/>
                    <a:pt x="5339" y="3283"/>
                  </a:cubicBezTo>
                  <a:cubicBezTo>
                    <a:pt x="5260" y="2872"/>
                    <a:pt x="5040" y="2501"/>
                    <a:pt x="4629" y="2349"/>
                  </a:cubicBezTo>
                  <a:cubicBezTo>
                    <a:pt x="4398" y="2258"/>
                    <a:pt x="4145" y="2242"/>
                    <a:pt x="3903" y="2180"/>
                  </a:cubicBezTo>
                  <a:cubicBezTo>
                    <a:pt x="3666" y="2118"/>
                    <a:pt x="3458" y="2005"/>
                    <a:pt x="3272" y="1847"/>
                  </a:cubicBezTo>
                  <a:cubicBezTo>
                    <a:pt x="2568" y="1250"/>
                    <a:pt x="2191" y="102"/>
                    <a:pt x="1138" y="28"/>
                  </a:cubicBezTo>
                  <a:cubicBezTo>
                    <a:pt x="704" y="0"/>
                    <a:pt x="304" y="214"/>
                    <a:pt x="158" y="631"/>
                  </a:cubicBezTo>
                  <a:cubicBezTo>
                    <a:pt x="0" y="1081"/>
                    <a:pt x="147" y="1554"/>
                    <a:pt x="372" y="1949"/>
                  </a:cubicBezTo>
                  <a:cubicBezTo>
                    <a:pt x="637" y="2405"/>
                    <a:pt x="1020" y="2822"/>
                    <a:pt x="1132" y="33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5"/>
            <p:cNvSpPr/>
            <p:nvPr/>
          </p:nvSpPr>
          <p:spPr>
            <a:xfrm>
              <a:off x="676997" y="1301459"/>
              <a:ext cx="949792" cy="1185886"/>
            </a:xfrm>
            <a:custGeom>
              <a:avLst/>
              <a:gdLst/>
              <a:ahLst/>
              <a:cxnLst/>
              <a:rect l="l" t="t" r="r" b="b"/>
              <a:pathLst>
                <a:path w="6843" h="8544" extrusionOk="0">
                  <a:moveTo>
                    <a:pt x="141" y="23"/>
                  </a:moveTo>
                  <a:cubicBezTo>
                    <a:pt x="828" y="152"/>
                    <a:pt x="1437" y="642"/>
                    <a:pt x="1696" y="1296"/>
                  </a:cubicBezTo>
                  <a:cubicBezTo>
                    <a:pt x="1718" y="1346"/>
                    <a:pt x="1735" y="1403"/>
                    <a:pt x="1752" y="1459"/>
                  </a:cubicBezTo>
                  <a:cubicBezTo>
                    <a:pt x="1791" y="1335"/>
                    <a:pt x="1825" y="1211"/>
                    <a:pt x="1865" y="1087"/>
                  </a:cubicBezTo>
                  <a:cubicBezTo>
                    <a:pt x="1882" y="1036"/>
                    <a:pt x="1944" y="1014"/>
                    <a:pt x="1989" y="1031"/>
                  </a:cubicBezTo>
                  <a:cubicBezTo>
                    <a:pt x="2045" y="1048"/>
                    <a:pt x="2067" y="1104"/>
                    <a:pt x="2051" y="1160"/>
                  </a:cubicBezTo>
                  <a:lnTo>
                    <a:pt x="1837" y="1870"/>
                  </a:lnTo>
                  <a:cubicBezTo>
                    <a:pt x="1859" y="2045"/>
                    <a:pt x="1870" y="2213"/>
                    <a:pt x="1882" y="2388"/>
                  </a:cubicBezTo>
                  <a:cubicBezTo>
                    <a:pt x="1910" y="2760"/>
                    <a:pt x="1944" y="3160"/>
                    <a:pt x="2191" y="3458"/>
                  </a:cubicBezTo>
                  <a:cubicBezTo>
                    <a:pt x="2349" y="3650"/>
                    <a:pt x="2569" y="3762"/>
                    <a:pt x="2794" y="3852"/>
                  </a:cubicBezTo>
                  <a:cubicBezTo>
                    <a:pt x="2805" y="3830"/>
                    <a:pt x="2805" y="3790"/>
                    <a:pt x="2811" y="3762"/>
                  </a:cubicBezTo>
                  <a:cubicBezTo>
                    <a:pt x="2811" y="3717"/>
                    <a:pt x="2816" y="3666"/>
                    <a:pt x="2816" y="3616"/>
                  </a:cubicBezTo>
                  <a:lnTo>
                    <a:pt x="2833" y="3289"/>
                  </a:lnTo>
                  <a:cubicBezTo>
                    <a:pt x="2845" y="3075"/>
                    <a:pt x="2861" y="2867"/>
                    <a:pt x="2873" y="2658"/>
                  </a:cubicBezTo>
                  <a:cubicBezTo>
                    <a:pt x="2878" y="2529"/>
                    <a:pt x="3075" y="2546"/>
                    <a:pt x="3070" y="2675"/>
                  </a:cubicBezTo>
                  <a:cubicBezTo>
                    <a:pt x="3053" y="2912"/>
                    <a:pt x="3042" y="3148"/>
                    <a:pt x="3030" y="3390"/>
                  </a:cubicBezTo>
                  <a:cubicBezTo>
                    <a:pt x="3019" y="3509"/>
                    <a:pt x="3013" y="3627"/>
                    <a:pt x="3008" y="3745"/>
                  </a:cubicBezTo>
                  <a:cubicBezTo>
                    <a:pt x="3002" y="3807"/>
                    <a:pt x="2997" y="3869"/>
                    <a:pt x="2974" y="3925"/>
                  </a:cubicBezTo>
                  <a:cubicBezTo>
                    <a:pt x="3008" y="3937"/>
                    <a:pt x="3042" y="3948"/>
                    <a:pt x="3075" y="3959"/>
                  </a:cubicBezTo>
                  <a:cubicBezTo>
                    <a:pt x="3402" y="4072"/>
                    <a:pt x="3746" y="4179"/>
                    <a:pt x="4022" y="4399"/>
                  </a:cubicBezTo>
                  <a:cubicBezTo>
                    <a:pt x="4230" y="4567"/>
                    <a:pt x="4388" y="4770"/>
                    <a:pt x="4511" y="4990"/>
                  </a:cubicBezTo>
                  <a:cubicBezTo>
                    <a:pt x="4523" y="4939"/>
                    <a:pt x="4528" y="4883"/>
                    <a:pt x="4540" y="4832"/>
                  </a:cubicBezTo>
                  <a:cubicBezTo>
                    <a:pt x="4562" y="4725"/>
                    <a:pt x="4579" y="4624"/>
                    <a:pt x="4602" y="4522"/>
                  </a:cubicBezTo>
                  <a:lnTo>
                    <a:pt x="4725" y="3892"/>
                  </a:lnTo>
                  <a:cubicBezTo>
                    <a:pt x="4737" y="3841"/>
                    <a:pt x="4776" y="3802"/>
                    <a:pt x="4832" y="3807"/>
                  </a:cubicBezTo>
                  <a:cubicBezTo>
                    <a:pt x="4883" y="3807"/>
                    <a:pt x="4934" y="3858"/>
                    <a:pt x="4923" y="3914"/>
                  </a:cubicBezTo>
                  <a:lnTo>
                    <a:pt x="4782" y="4607"/>
                  </a:lnTo>
                  <a:cubicBezTo>
                    <a:pt x="4759" y="4731"/>
                    <a:pt x="4737" y="4849"/>
                    <a:pt x="4714" y="4973"/>
                  </a:cubicBezTo>
                  <a:cubicBezTo>
                    <a:pt x="4692" y="5063"/>
                    <a:pt x="4680" y="5164"/>
                    <a:pt x="4635" y="5243"/>
                  </a:cubicBezTo>
                  <a:cubicBezTo>
                    <a:pt x="4793" y="5632"/>
                    <a:pt x="4883" y="6054"/>
                    <a:pt x="4979" y="6448"/>
                  </a:cubicBezTo>
                  <a:cubicBezTo>
                    <a:pt x="5080" y="6871"/>
                    <a:pt x="5199" y="7310"/>
                    <a:pt x="5452" y="7659"/>
                  </a:cubicBezTo>
                  <a:cubicBezTo>
                    <a:pt x="5553" y="7287"/>
                    <a:pt x="5649" y="6910"/>
                    <a:pt x="5750" y="6533"/>
                  </a:cubicBezTo>
                  <a:cubicBezTo>
                    <a:pt x="5779" y="6409"/>
                    <a:pt x="5964" y="6482"/>
                    <a:pt x="5936" y="6600"/>
                  </a:cubicBezTo>
                  <a:cubicBezTo>
                    <a:pt x="5824" y="7017"/>
                    <a:pt x="5717" y="7434"/>
                    <a:pt x="5610" y="7845"/>
                  </a:cubicBezTo>
                  <a:cubicBezTo>
                    <a:pt x="5886" y="8138"/>
                    <a:pt x="6274" y="8329"/>
                    <a:pt x="6685" y="8250"/>
                  </a:cubicBezTo>
                  <a:cubicBezTo>
                    <a:pt x="6809" y="8222"/>
                    <a:pt x="6843" y="8419"/>
                    <a:pt x="6719" y="8442"/>
                  </a:cubicBezTo>
                  <a:cubicBezTo>
                    <a:pt x="6223" y="8543"/>
                    <a:pt x="5790" y="8318"/>
                    <a:pt x="5469" y="7975"/>
                  </a:cubicBezTo>
                  <a:cubicBezTo>
                    <a:pt x="5469" y="7975"/>
                    <a:pt x="5463" y="7975"/>
                    <a:pt x="5463" y="7975"/>
                  </a:cubicBezTo>
                  <a:lnTo>
                    <a:pt x="4343" y="7699"/>
                  </a:lnTo>
                  <a:cubicBezTo>
                    <a:pt x="4292" y="7687"/>
                    <a:pt x="4269" y="7620"/>
                    <a:pt x="4286" y="7575"/>
                  </a:cubicBezTo>
                  <a:cubicBezTo>
                    <a:pt x="4303" y="7518"/>
                    <a:pt x="4359" y="7501"/>
                    <a:pt x="4410" y="7518"/>
                  </a:cubicBezTo>
                  <a:lnTo>
                    <a:pt x="5266" y="7727"/>
                  </a:lnTo>
                  <a:cubicBezTo>
                    <a:pt x="5165" y="7580"/>
                    <a:pt x="5080" y="7417"/>
                    <a:pt x="5013" y="7259"/>
                  </a:cubicBezTo>
                  <a:cubicBezTo>
                    <a:pt x="4776" y="6657"/>
                    <a:pt x="4720" y="5975"/>
                    <a:pt x="4478" y="5373"/>
                  </a:cubicBezTo>
                  <a:cubicBezTo>
                    <a:pt x="4354" y="5412"/>
                    <a:pt x="4207" y="5384"/>
                    <a:pt x="4083" y="5373"/>
                  </a:cubicBezTo>
                  <a:cubicBezTo>
                    <a:pt x="3841" y="5356"/>
                    <a:pt x="3605" y="5339"/>
                    <a:pt x="3368" y="5322"/>
                  </a:cubicBezTo>
                  <a:cubicBezTo>
                    <a:pt x="3239" y="5311"/>
                    <a:pt x="3256" y="5114"/>
                    <a:pt x="3385" y="5125"/>
                  </a:cubicBezTo>
                  <a:lnTo>
                    <a:pt x="4005" y="5170"/>
                  </a:lnTo>
                  <a:cubicBezTo>
                    <a:pt x="4100" y="5176"/>
                    <a:pt x="4202" y="5187"/>
                    <a:pt x="4303" y="5193"/>
                  </a:cubicBezTo>
                  <a:cubicBezTo>
                    <a:pt x="4337" y="5193"/>
                    <a:pt x="4365" y="5193"/>
                    <a:pt x="4393" y="5187"/>
                  </a:cubicBezTo>
                  <a:cubicBezTo>
                    <a:pt x="4348" y="5097"/>
                    <a:pt x="4292" y="5001"/>
                    <a:pt x="4230" y="4911"/>
                  </a:cubicBezTo>
                  <a:cubicBezTo>
                    <a:pt x="4016" y="4601"/>
                    <a:pt x="3717" y="4410"/>
                    <a:pt x="3368" y="4275"/>
                  </a:cubicBezTo>
                  <a:cubicBezTo>
                    <a:pt x="3177" y="4201"/>
                    <a:pt x="2985" y="4139"/>
                    <a:pt x="2794" y="4066"/>
                  </a:cubicBezTo>
                  <a:cubicBezTo>
                    <a:pt x="2743" y="4078"/>
                    <a:pt x="2692" y="4078"/>
                    <a:pt x="2642" y="4078"/>
                  </a:cubicBezTo>
                  <a:cubicBezTo>
                    <a:pt x="2524" y="4072"/>
                    <a:pt x="2400" y="4072"/>
                    <a:pt x="2281" y="4072"/>
                  </a:cubicBezTo>
                  <a:lnTo>
                    <a:pt x="1549" y="4061"/>
                  </a:lnTo>
                  <a:cubicBezTo>
                    <a:pt x="1425" y="4061"/>
                    <a:pt x="1442" y="3864"/>
                    <a:pt x="1572" y="3864"/>
                  </a:cubicBezTo>
                  <a:cubicBezTo>
                    <a:pt x="1786" y="3864"/>
                    <a:pt x="2000" y="3869"/>
                    <a:pt x="2214" y="3875"/>
                  </a:cubicBezTo>
                  <a:cubicBezTo>
                    <a:pt x="2270" y="3875"/>
                    <a:pt x="2326" y="3875"/>
                    <a:pt x="2383" y="3875"/>
                  </a:cubicBezTo>
                  <a:cubicBezTo>
                    <a:pt x="2096" y="3700"/>
                    <a:pt x="1893" y="3436"/>
                    <a:pt x="1791" y="3109"/>
                  </a:cubicBezTo>
                  <a:cubicBezTo>
                    <a:pt x="1679" y="2737"/>
                    <a:pt x="1690" y="2343"/>
                    <a:pt x="1651" y="1960"/>
                  </a:cubicBezTo>
                  <a:cubicBezTo>
                    <a:pt x="1651" y="1954"/>
                    <a:pt x="1651" y="1949"/>
                    <a:pt x="1651" y="1943"/>
                  </a:cubicBezTo>
                  <a:cubicBezTo>
                    <a:pt x="1397" y="1831"/>
                    <a:pt x="1149" y="1712"/>
                    <a:pt x="896" y="1600"/>
                  </a:cubicBezTo>
                  <a:cubicBezTo>
                    <a:pt x="851" y="1577"/>
                    <a:pt x="817" y="1526"/>
                    <a:pt x="840" y="1470"/>
                  </a:cubicBezTo>
                  <a:cubicBezTo>
                    <a:pt x="857" y="1425"/>
                    <a:pt x="919" y="1391"/>
                    <a:pt x="964" y="1414"/>
                  </a:cubicBezTo>
                  <a:cubicBezTo>
                    <a:pt x="1178" y="1510"/>
                    <a:pt x="1397" y="1611"/>
                    <a:pt x="1611" y="1712"/>
                  </a:cubicBezTo>
                  <a:cubicBezTo>
                    <a:pt x="1544" y="1386"/>
                    <a:pt x="1409" y="1093"/>
                    <a:pt x="1183" y="834"/>
                  </a:cubicBezTo>
                  <a:cubicBezTo>
                    <a:pt x="907" y="518"/>
                    <a:pt x="530" y="299"/>
                    <a:pt x="125" y="220"/>
                  </a:cubicBezTo>
                  <a:cubicBezTo>
                    <a:pt x="1" y="197"/>
                    <a:pt x="18" y="0"/>
                    <a:pt x="141" y="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15"/>
            <p:cNvSpPr/>
            <p:nvPr/>
          </p:nvSpPr>
          <p:spPr>
            <a:xfrm>
              <a:off x="1213165" y="1098955"/>
              <a:ext cx="706757" cy="1370348"/>
            </a:xfrm>
            <a:custGeom>
              <a:avLst/>
              <a:gdLst/>
              <a:ahLst/>
              <a:cxnLst/>
              <a:rect l="l" t="t" r="r" b="b"/>
              <a:pathLst>
                <a:path w="5092" h="9873" extrusionOk="0">
                  <a:moveTo>
                    <a:pt x="739" y="4405"/>
                  </a:moveTo>
                  <a:cubicBezTo>
                    <a:pt x="817" y="4641"/>
                    <a:pt x="817" y="4878"/>
                    <a:pt x="767" y="5114"/>
                  </a:cubicBezTo>
                  <a:cubicBezTo>
                    <a:pt x="677" y="5537"/>
                    <a:pt x="468" y="5948"/>
                    <a:pt x="496" y="6392"/>
                  </a:cubicBezTo>
                  <a:cubicBezTo>
                    <a:pt x="525" y="6764"/>
                    <a:pt x="761" y="7046"/>
                    <a:pt x="1060" y="7248"/>
                  </a:cubicBezTo>
                  <a:cubicBezTo>
                    <a:pt x="1347" y="7446"/>
                    <a:pt x="1679" y="7581"/>
                    <a:pt x="1944" y="7817"/>
                  </a:cubicBezTo>
                  <a:cubicBezTo>
                    <a:pt x="2096" y="7952"/>
                    <a:pt x="2203" y="8116"/>
                    <a:pt x="2248" y="8313"/>
                  </a:cubicBezTo>
                  <a:cubicBezTo>
                    <a:pt x="2310" y="8549"/>
                    <a:pt x="2310" y="8797"/>
                    <a:pt x="2377" y="9028"/>
                  </a:cubicBezTo>
                  <a:cubicBezTo>
                    <a:pt x="2496" y="9428"/>
                    <a:pt x="2828" y="9732"/>
                    <a:pt x="3239" y="9811"/>
                  </a:cubicBezTo>
                  <a:cubicBezTo>
                    <a:pt x="3571" y="9873"/>
                    <a:pt x="3920" y="9755"/>
                    <a:pt x="4168" y="9529"/>
                  </a:cubicBezTo>
                  <a:cubicBezTo>
                    <a:pt x="4450" y="9366"/>
                    <a:pt x="4692" y="9129"/>
                    <a:pt x="4838" y="8837"/>
                  </a:cubicBezTo>
                  <a:cubicBezTo>
                    <a:pt x="5047" y="8437"/>
                    <a:pt x="5092" y="7952"/>
                    <a:pt x="4951" y="7524"/>
                  </a:cubicBezTo>
                  <a:cubicBezTo>
                    <a:pt x="4810" y="7080"/>
                    <a:pt x="4439" y="6702"/>
                    <a:pt x="4416" y="6218"/>
                  </a:cubicBezTo>
                  <a:cubicBezTo>
                    <a:pt x="4399" y="5790"/>
                    <a:pt x="4641" y="5390"/>
                    <a:pt x="4776" y="4996"/>
                  </a:cubicBezTo>
                  <a:cubicBezTo>
                    <a:pt x="4912" y="4624"/>
                    <a:pt x="4945" y="4236"/>
                    <a:pt x="4714" y="3892"/>
                  </a:cubicBezTo>
                  <a:cubicBezTo>
                    <a:pt x="4506" y="3571"/>
                    <a:pt x="4163" y="3374"/>
                    <a:pt x="3926" y="3081"/>
                  </a:cubicBezTo>
                  <a:cubicBezTo>
                    <a:pt x="3791" y="2923"/>
                    <a:pt x="3706" y="2743"/>
                    <a:pt x="3690" y="2541"/>
                  </a:cubicBezTo>
                  <a:cubicBezTo>
                    <a:pt x="3673" y="2298"/>
                    <a:pt x="3735" y="2056"/>
                    <a:pt x="3785" y="1825"/>
                  </a:cubicBezTo>
                  <a:cubicBezTo>
                    <a:pt x="3881" y="1392"/>
                    <a:pt x="3943" y="952"/>
                    <a:pt x="3684" y="564"/>
                  </a:cubicBezTo>
                  <a:cubicBezTo>
                    <a:pt x="3470" y="226"/>
                    <a:pt x="3081" y="1"/>
                    <a:pt x="2676" y="12"/>
                  </a:cubicBezTo>
                  <a:cubicBezTo>
                    <a:pt x="2282" y="23"/>
                    <a:pt x="1893" y="249"/>
                    <a:pt x="1685" y="586"/>
                  </a:cubicBezTo>
                  <a:cubicBezTo>
                    <a:pt x="1561" y="789"/>
                    <a:pt x="1527" y="1014"/>
                    <a:pt x="1471" y="1240"/>
                  </a:cubicBezTo>
                  <a:cubicBezTo>
                    <a:pt x="1420" y="1448"/>
                    <a:pt x="1330" y="1623"/>
                    <a:pt x="1161" y="1763"/>
                  </a:cubicBezTo>
                  <a:cubicBezTo>
                    <a:pt x="879" y="2006"/>
                    <a:pt x="491" y="2135"/>
                    <a:pt x="277" y="2456"/>
                  </a:cubicBezTo>
                  <a:cubicBezTo>
                    <a:pt x="1" y="2867"/>
                    <a:pt x="187" y="3368"/>
                    <a:pt x="406" y="3763"/>
                  </a:cubicBezTo>
                  <a:cubicBezTo>
                    <a:pt x="525" y="3971"/>
                    <a:pt x="660" y="4179"/>
                    <a:pt x="739" y="44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15"/>
            <p:cNvSpPr/>
            <p:nvPr/>
          </p:nvSpPr>
          <p:spPr>
            <a:xfrm>
              <a:off x="1399984" y="1173211"/>
              <a:ext cx="398765" cy="1248484"/>
            </a:xfrm>
            <a:custGeom>
              <a:avLst/>
              <a:gdLst/>
              <a:ahLst/>
              <a:cxnLst/>
              <a:rect l="l" t="t" r="r" b="b"/>
              <a:pathLst>
                <a:path w="2873" h="8995" extrusionOk="0">
                  <a:moveTo>
                    <a:pt x="187" y="1476"/>
                  </a:moveTo>
                  <a:lnTo>
                    <a:pt x="941" y="1808"/>
                  </a:lnTo>
                  <a:cubicBezTo>
                    <a:pt x="891" y="1730"/>
                    <a:pt x="846" y="1651"/>
                    <a:pt x="806" y="1566"/>
                  </a:cubicBezTo>
                  <a:cubicBezTo>
                    <a:pt x="671" y="1273"/>
                    <a:pt x="637" y="952"/>
                    <a:pt x="761" y="654"/>
                  </a:cubicBezTo>
                  <a:cubicBezTo>
                    <a:pt x="879" y="355"/>
                    <a:pt x="1121" y="113"/>
                    <a:pt x="1426" y="12"/>
                  </a:cubicBezTo>
                  <a:cubicBezTo>
                    <a:pt x="1437" y="6"/>
                    <a:pt x="1448" y="6"/>
                    <a:pt x="1454" y="6"/>
                  </a:cubicBezTo>
                  <a:cubicBezTo>
                    <a:pt x="1465" y="6"/>
                    <a:pt x="1476" y="1"/>
                    <a:pt x="1488" y="1"/>
                  </a:cubicBezTo>
                  <a:cubicBezTo>
                    <a:pt x="1561" y="1"/>
                    <a:pt x="1583" y="68"/>
                    <a:pt x="1566" y="125"/>
                  </a:cubicBezTo>
                  <a:cubicBezTo>
                    <a:pt x="1561" y="153"/>
                    <a:pt x="1544" y="175"/>
                    <a:pt x="1510" y="192"/>
                  </a:cubicBezTo>
                  <a:cubicBezTo>
                    <a:pt x="1510" y="192"/>
                    <a:pt x="1510" y="192"/>
                    <a:pt x="1510" y="192"/>
                  </a:cubicBezTo>
                  <a:cubicBezTo>
                    <a:pt x="1510" y="192"/>
                    <a:pt x="1510" y="192"/>
                    <a:pt x="1510" y="192"/>
                  </a:cubicBezTo>
                  <a:cubicBezTo>
                    <a:pt x="1223" y="288"/>
                    <a:pt x="1003" y="513"/>
                    <a:pt x="919" y="806"/>
                  </a:cubicBezTo>
                  <a:cubicBezTo>
                    <a:pt x="829" y="1093"/>
                    <a:pt x="913" y="1375"/>
                    <a:pt x="1060" y="1628"/>
                  </a:cubicBezTo>
                  <a:cubicBezTo>
                    <a:pt x="1110" y="1713"/>
                    <a:pt x="1161" y="1792"/>
                    <a:pt x="1217" y="1870"/>
                  </a:cubicBezTo>
                  <a:cubicBezTo>
                    <a:pt x="1313" y="1673"/>
                    <a:pt x="1409" y="1476"/>
                    <a:pt x="1504" y="1279"/>
                  </a:cubicBezTo>
                  <a:cubicBezTo>
                    <a:pt x="1561" y="1166"/>
                    <a:pt x="1747" y="1234"/>
                    <a:pt x="1690" y="1352"/>
                  </a:cubicBezTo>
                  <a:lnTo>
                    <a:pt x="1347" y="2056"/>
                  </a:lnTo>
                  <a:cubicBezTo>
                    <a:pt x="1566" y="2372"/>
                    <a:pt x="1780" y="2693"/>
                    <a:pt x="1792" y="3104"/>
                  </a:cubicBezTo>
                  <a:cubicBezTo>
                    <a:pt x="1792" y="3363"/>
                    <a:pt x="1718" y="3605"/>
                    <a:pt x="1628" y="3847"/>
                  </a:cubicBezTo>
                  <a:cubicBezTo>
                    <a:pt x="1679" y="3802"/>
                    <a:pt x="1730" y="3757"/>
                    <a:pt x="1786" y="3712"/>
                  </a:cubicBezTo>
                  <a:cubicBezTo>
                    <a:pt x="1949" y="3565"/>
                    <a:pt x="2118" y="3425"/>
                    <a:pt x="2287" y="3278"/>
                  </a:cubicBezTo>
                  <a:cubicBezTo>
                    <a:pt x="2383" y="3194"/>
                    <a:pt x="2512" y="3346"/>
                    <a:pt x="2417" y="3430"/>
                  </a:cubicBezTo>
                  <a:cubicBezTo>
                    <a:pt x="2225" y="3594"/>
                    <a:pt x="2034" y="3757"/>
                    <a:pt x="1842" y="3920"/>
                  </a:cubicBezTo>
                  <a:cubicBezTo>
                    <a:pt x="1752" y="3999"/>
                    <a:pt x="1662" y="4089"/>
                    <a:pt x="1561" y="4157"/>
                  </a:cubicBezTo>
                  <a:cubicBezTo>
                    <a:pt x="1538" y="4179"/>
                    <a:pt x="1510" y="4191"/>
                    <a:pt x="1488" y="4196"/>
                  </a:cubicBezTo>
                  <a:cubicBezTo>
                    <a:pt x="1392" y="4433"/>
                    <a:pt x="1302" y="4669"/>
                    <a:pt x="1274" y="4917"/>
                  </a:cubicBezTo>
                  <a:cubicBezTo>
                    <a:pt x="1228" y="5339"/>
                    <a:pt x="1375" y="5728"/>
                    <a:pt x="1578" y="6094"/>
                  </a:cubicBezTo>
                  <a:cubicBezTo>
                    <a:pt x="1820" y="5722"/>
                    <a:pt x="2056" y="5351"/>
                    <a:pt x="2298" y="4979"/>
                  </a:cubicBezTo>
                  <a:cubicBezTo>
                    <a:pt x="2366" y="4872"/>
                    <a:pt x="2529" y="4990"/>
                    <a:pt x="2456" y="5097"/>
                  </a:cubicBezTo>
                  <a:cubicBezTo>
                    <a:pt x="2203" y="5491"/>
                    <a:pt x="1944" y="5891"/>
                    <a:pt x="1690" y="6285"/>
                  </a:cubicBezTo>
                  <a:cubicBezTo>
                    <a:pt x="1814" y="6488"/>
                    <a:pt x="1944" y="6685"/>
                    <a:pt x="2056" y="6877"/>
                  </a:cubicBezTo>
                  <a:cubicBezTo>
                    <a:pt x="2158" y="7051"/>
                    <a:pt x="2248" y="7243"/>
                    <a:pt x="2321" y="7440"/>
                  </a:cubicBezTo>
                  <a:cubicBezTo>
                    <a:pt x="2422" y="7232"/>
                    <a:pt x="2529" y="7023"/>
                    <a:pt x="2631" y="6820"/>
                  </a:cubicBezTo>
                  <a:cubicBezTo>
                    <a:pt x="2687" y="6708"/>
                    <a:pt x="2873" y="6775"/>
                    <a:pt x="2817" y="6888"/>
                  </a:cubicBezTo>
                  <a:lnTo>
                    <a:pt x="2400" y="7716"/>
                  </a:lnTo>
                  <a:cubicBezTo>
                    <a:pt x="2496" y="8116"/>
                    <a:pt x="2467" y="8532"/>
                    <a:pt x="2208" y="8893"/>
                  </a:cubicBezTo>
                  <a:cubicBezTo>
                    <a:pt x="2130" y="8994"/>
                    <a:pt x="1966" y="8882"/>
                    <a:pt x="2045" y="8775"/>
                  </a:cubicBezTo>
                  <a:cubicBezTo>
                    <a:pt x="2265" y="8476"/>
                    <a:pt x="2293" y="8138"/>
                    <a:pt x="2220" y="7800"/>
                  </a:cubicBezTo>
                  <a:cubicBezTo>
                    <a:pt x="1887" y="7603"/>
                    <a:pt x="1561" y="7412"/>
                    <a:pt x="1228" y="7215"/>
                  </a:cubicBezTo>
                  <a:cubicBezTo>
                    <a:pt x="1116" y="7153"/>
                    <a:pt x="1234" y="6989"/>
                    <a:pt x="1341" y="7051"/>
                  </a:cubicBezTo>
                  <a:cubicBezTo>
                    <a:pt x="1611" y="7209"/>
                    <a:pt x="1876" y="7367"/>
                    <a:pt x="2141" y="7524"/>
                  </a:cubicBezTo>
                  <a:cubicBezTo>
                    <a:pt x="2056" y="7294"/>
                    <a:pt x="1944" y="7068"/>
                    <a:pt x="1820" y="6871"/>
                  </a:cubicBezTo>
                  <a:cubicBezTo>
                    <a:pt x="1718" y="6702"/>
                    <a:pt x="1606" y="6528"/>
                    <a:pt x="1504" y="6353"/>
                  </a:cubicBezTo>
                  <a:cubicBezTo>
                    <a:pt x="1082" y="6038"/>
                    <a:pt x="665" y="5717"/>
                    <a:pt x="243" y="5401"/>
                  </a:cubicBezTo>
                  <a:cubicBezTo>
                    <a:pt x="142" y="5323"/>
                    <a:pt x="254" y="5159"/>
                    <a:pt x="356" y="5238"/>
                  </a:cubicBezTo>
                  <a:cubicBezTo>
                    <a:pt x="665" y="5469"/>
                    <a:pt x="975" y="5705"/>
                    <a:pt x="1279" y="5936"/>
                  </a:cubicBezTo>
                  <a:cubicBezTo>
                    <a:pt x="1133" y="5615"/>
                    <a:pt x="1037" y="5283"/>
                    <a:pt x="1076" y="4917"/>
                  </a:cubicBezTo>
                  <a:cubicBezTo>
                    <a:pt x="1099" y="4652"/>
                    <a:pt x="1195" y="4405"/>
                    <a:pt x="1302" y="4157"/>
                  </a:cubicBezTo>
                  <a:cubicBezTo>
                    <a:pt x="1228" y="4100"/>
                    <a:pt x="1172" y="4005"/>
                    <a:pt x="1121" y="3932"/>
                  </a:cubicBezTo>
                  <a:cubicBezTo>
                    <a:pt x="1048" y="3830"/>
                    <a:pt x="969" y="3729"/>
                    <a:pt x="896" y="3622"/>
                  </a:cubicBezTo>
                  <a:lnTo>
                    <a:pt x="446" y="2991"/>
                  </a:lnTo>
                  <a:cubicBezTo>
                    <a:pt x="367" y="2890"/>
                    <a:pt x="519" y="2760"/>
                    <a:pt x="592" y="2867"/>
                  </a:cubicBezTo>
                  <a:cubicBezTo>
                    <a:pt x="851" y="3216"/>
                    <a:pt x="1099" y="3571"/>
                    <a:pt x="1358" y="3920"/>
                  </a:cubicBezTo>
                  <a:cubicBezTo>
                    <a:pt x="1364" y="3932"/>
                    <a:pt x="1369" y="3943"/>
                    <a:pt x="1381" y="3960"/>
                  </a:cubicBezTo>
                  <a:cubicBezTo>
                    <a:pt x="1499" y="3678"/>
                    <a:pt x="1600" y="3391"/>
                    <a:pt x="1595" y="3087"/>
                  </a:cubicBezTo>
                  <a:cubicBezTo>
                    <a:pt x="1583" y="2715"/>
                    <a:pt x="1375" y="2417"/>
                    <a:pt x="1161" y="2124"/>
                  </a:cubicBezTo>
                  <a:lnTo>
                    <a:pt x="119" y="1662"/>
                  </a:lnTo>
                  <a:cubicBezTo>
                    <a:pt x="1" y="1606"/>
                    <a:pt x="68" y="1420"/>
                    <a:pt x="187" y="147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5"/>
            <p:cNvSpPr/>
            <p:nvPr/>
          </p:nvSpPr>
          <p:spPr>
            <a:xfrm>
              <a:off x="469913" y="1954080"/>
              <a:ext cx="1267916" cy="830287"/>
            </a:xfrm>
            <a:custGeom>
              <a:avLst/>
              <a:gdLst/>
              <a:ahLst/>
              <a:cxnLst/>
              <a:rect l="l" t="t" r="r" b="b"/>
              <a:pathLst>
                <a:path w="9135" h="5982" extrusionOk="0">
                  <a:moveTo>
                    <a:pt x="2912" y="4551"/>
                  </a:moveTo>
                  <a:cubicBezTo>
                    <a:pt x="3154" y="4602"/>
                    <a:pt x="3351" y="4731"/>
                    <a:pt x="3526" y="4900"/>
                  </a:cubicBezTo>
                  <a:cubicBezTo>
                    <a:pt x="3841" y="5199"/>
                    <a:pt x="4077" y="5598"/>
                    <a:pt x="4472" y="5807"/>
                  </a:cubicBezTo>
                  <a:cubicBezTo>
                    <a:pt x="4798" y="5981"/>
                    <a:pt x="5164" y="5931"/>
                    <a:pt x="5491" y="5784"/>
                  </a:cubicBezTo>
                  <a:cubicBezTo>
                    <a:pt x="5812" y="5643"/>
                    <a:pt x="6105" y="5435"/>
                    <a:pt x="6448" y="5334"/>
                  </a:cubicBezTo>
                  <a:cubicBezTo>
                    <a:pt x="6640" y="5283"/>
                    <a:pt x="6837" y="5277"/>
                    <a:pt x="7028" y="5339"/>
                  </a:cubicBezTo>
                  <a:cubicBezTo>
                    <a:pt x="7259" y="5412"/>
                    <a:pt x="7468" y="5548"/>
                    <a:pt x="7704" y="5610"/>
                  </a:cubicBezTo>
                  <a:cubicBezTo>
                    <a:pt x="8098" y="5722"/>
                    <a:pt x="8538" y="5604"/>
                    <a:pt x="8819" y="5300"/>
                  </a:cubicBezTo>
                  <a:cubicBezTo>
                    <a:pt x="9050" y="5046"/>
                    <a:pt x="9135" y="4692"/>
                    <a:pt x="9073" y="4359"/>
                  </a:cubicBezTo>
                  <a:cubicBezTo>
                    <a:pt x="9090" y="4033"/>
                    <a:pt x="9011" y="3706"/>
                    <a:pt x="8847" y="3419"/>
                  </a:cubicBezTo>
                  <a:cubicBezTo>
                    <a:pt x="8617" y="3030"/>
                    <a:pt x="8228" y="2743"/>
                    <a:pt x="7789" y="2631"/>
                  </a:cubicBezTo>
                  <a:cubicBezTo>
                    <a:pt x="7338" y="2512"/>
                    <a:pt x="6826" y="2631"/>
                    <a:pt x="6403" y="2394"/>
                  </a:cubicBezTo>
                  <a:cubicBezTo>
                    <a:pt x="6026" y="2180"/>
                    <a:pt x="5818" y="1763"/>
                    <a:pt x="5559" y="1437"/>
                  </a:cubicBezTo>
                  <a:cubicBezTo>
                    <a:pt x="5311" y="1127"/>
                    <a:pt x="5001" y="890"/>
                    <a:pt x="4584" y="902"/>
                  </a:cubicBezTo>
                  <a:cubicBezTo>
                    <a:pt x="4207" y="913"/>
                    <a:pt x="3858" y="1093"/>
                    <a:pt x="3481" y="1144"/>
                  </a:cubicBezTo>
                  <a:cubicBezTo>
                    <a:pt x="3278" y="1172"/>
                    <a:pt x="3081" y="1149"/>
                    <a:pt x="2901" y="1054"/>
                  </a:cubicBezTo>
                  <a:cubicBezTo>
                    <a:pt x="2687" y="947"/>
                    <a:pt x="2512" y="761"/>
                    <a:pt x="2343" y="598"/>
                  </a:cubicBezTo>
                  <a:cubicBezTo>
                    <a:pt x="2028" y="288"/>
                    <a:pt x="1690" y="1"/>
                    <a:pt x="1217" y="12"/>
                  </a:cubicBezTo>
                  <a:cubicBezTo>
                    <a:pt x="817" y="17"/>
                    <a:pt x="423" y="220"/>
                    <a:pt x="214" y="575"/>
                  </a:cubicBezTo>
                  <a:cubicBezTo>
                    <a:pt x="17" y="919"/>
                    <a:pt x="0" y="1363"/>
                    <a:pt x="175" y="1718"/>
                  </a:cubicBezTo>
                  <a:cubicBezTo>
                    <a:pt x="282" y="1932"/>
                    <a:pt x="456" y="2079"/>
                    <a:pt x="620" y="2248"/>
                  </a:cubicBezTo>
                  <a:cubicBezTo>
                    <a:pt x="766" y="2400"/>
                    <a:pt x="868" y="2569"/>
                    <a:pt x="896" y="2783"/>
                  </a:cubicBezTo>
                  <a:cubicBezTo>
                    <a:pt x="952" y="3154"/>
                    <a:pt x="856" y="3554"/>
                    <a:pt x="1014" y="3903"/>
                  </a:cubicBezTo>
                  <a:cubicBezTo>
                    <a:pt x="1217" y="4354"/>
                    <a:pt x="1746" y="4466"/>
                    <a:pt x="2191" y="4489"/>
                  </a:cubicBezTo>
                  <a:cubicBezTo>
                    <a:pt x="2433" y="4495"/>
                    <a:pt x="2675" y="4495"/>
                    <a:pt x="2912" y="45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5"/>
            <p:cNvSpPr/>
            <p:nvPr/>
          </p:nvSpPr>
          <p:spPr>
            <a:xfrm>
              <a:off x="559714" y="2045546"/>
              <a:ext cx="1118708" cy="605851"/>
            </a:xfrm>
            <a:custGeom>
              <a:avLst/>
              <a:gdLst/>
              <a:ahLst/>
              <a:cxnLst/>
              <a:rect l="l" t="t" r="r" b="b"/>
              <a:pathLst>
                <a:path w="8060" h="4365" extrusionOk="0">
                  <a:moveTo>
                    <a:pt x="654" y="1943"/>
                  </a:moveTo>
                  <a:lnTo>
                    <a:pt x="1341" y="1482"/>
                  </a:lnTo>
                  <a:cubicBezTo>
                    <a:pt x="1245" y="1482"/>
                    <a:pt x="1155" y="1482"/>
                    <a:pt x="1060" y="1470"/>
                  </a:cubicBezTo>
                  <a:cubicBezTo>
                    <a:pt x="744" y="1431"/>
                    <a:pt x="457" y="1284"/>
                    <a:pt x="266" y="1020"/>
                  </a:cubicBezTo>
                  <a:cubicBezTo>
                    <a:pt x="80" y="766"/>
                    <a:pt x="1" y="428"/>
                    <a:pt x="74" y="119"/>
                  </a:cubicBezTo>
                  <a:cubicBezTo>
                    <a:pt x="74" y="107"/>
                    <a:pt x="80" y="102"/>
                    <a:pt x="85" y="91"/>
                  </a:cubicBezTo>
                  <a:cubicBezTo>
                    <a:pt x="91" y="79"/>
                    <a:pt x="91" y="74"/>
                    <a:pt x="97" y="62"/>
                  </a:cubicBezTo>
                  <a:cubicBezTo>
                    <a:pt x="136" y="0"/>
                    <a:pt x="209" y="17"/>
                    <a:pt x="243" y="62"/>
                  </a:cubicBezTo>
                  <a:cubicBezTo>
                    <a:pt x="266" y="79"/>
                    <a:pt x="277" y="102"/>
                    <a:pt x="271" y="141"/>
                  </a:cubicBezTo>
                  <a:cubicBezTo>
                    <a:pt x="271" y="141"/>
                    <a:pt x="271" y="141"/>
                    <a:pt x="271" y="141"/>
                  </a:cubicBezTo>
                  <a:lnTo>
                    <a:pt x="271" y="141"/>
                  </a:lnTo>
                  <a:cubicBezTo>
                    <a:pt x="204" y="434"/>
                    <a:pt x="277" y="744"/>
                    <a:pt x="474" y="969"/>
                  </a:cubicBezTo>
                  <a:cubicBezTo>
                    <a:pt x="671" y="1200"/>
                    <a:pt x="958" y="1273"/>
                    <a:pt x="1251" y="1284"/>
                  </a:cubicBezTo>
                  <a:cubicBezTo>
                    <a:pt x="1347" y="1290"/>
                    <a:pt x="1443" y="1284"/>
                    <a:pt x="1538" y="1284"/>
                  </a:cubicBezTo>
                  <a:cubicBezTo>
                    <a:pt x="1426" y="1099"/>
                    <a:pt x="1307" y="907"/>
                    <a:pt x="1195" y="721"/>
                  </a:cubicBezTo>
                  <a:cubicBezTo>
                    <a:pt x="1127" y="614"/>
                    <a:pt x="1279" y="496"/>
                    <a:pt x="1347" y="603"/>
                  </a:cubicBezTo>
                  <a:lnTo>
                    <a:pt x="1764" y="1273"/>
                  </a:lnTo>
                  <a:cubicBezTo>
                    <a:pt x="2152" y="1251"/>
                    <a:pt x="2535" y="1239"/>
                    <a:pt x="2884" y="1448"/>
                  </a:cubicBezTo>
                  <a:cubicBezTo>
                    <a:pt x="3109" y="1583"/>
                    <a:pt x="3278" y="1774"/>
                    <a:pt x="3430" y="1977"/>
                  </a:cubicBezTo>
                  <a:cubicBezTo>
                    <a:pt x="3419" y="1910"/>
                    <a:pt x="3408" y="1842"/>
                    <a:pt x="3402" y="1780"/>
                  </a:cubicBezTo>
                  <a:cubicBezTo>
                    <a:pt x="3369" y="1560"/>
                    <a:pt x="3335" y="1341"/>
                    <a:pt x="3301" y="1121"/>
                  </a:cubicBezTo>
                  <a:cubicBezTo>
                    <a:pt x="3284" y="992"/>
                    <a:pt x="3476" y="969"/>
                    <a:pt x="3498" y="1093"/>
                  </a:cubicBezTo>
                  <a:cubicBezTo>
                    <a:pt x="3532" y="1341"/>
                    <a:pt x="3571" y="1589"/>
                    <a:pt x="3611" y="1836"/>
                  </a:cubicBezTo>
                  <a:cubicBezTo>
                    <a:pt x="3628" y="1960"/>
                    <a:pt x="3656" y="2079"/>
                    <a:pt x="3661" y="2202"/>
                  </a:cubicBezTo>
                  <a:cubicBezTo>
                    <a:pt x="3667" y="2231"/>
                    <a:pt x="3661" y="2259"/>
                    <a:pt x="3656" y="2287"/>
                  </a:cubicBezTo>
                  <a:cubicBezTo>
                    <a:pt x="3802" y="2495"/>
                    <a:pt x="3954" y="2692"/>
                    <a:pt x="4151" y="2850"/>
                  </a:cubicBezTo>
                  <a:cubicBezTo>
                    <a:pt x="4484" y="3115"/>
                    <a:pt x="4895" y="3194"/>
                    <a:pt x="5311" y="3216"/>
                  </a:cubicBezTo>
                  <a:cubicBezTo>
                    <a:pt x="5126" y="2816"/>
                    <a:pt x="4934" y="2416"/>
                    <a:pt x="4748" y="2017"/>
                  </a:cubicBezTo>
                  <a:cubicBezTo>
                    <a:pt x="4692" y="1904"/>
                    <a:pt x="4878" y="1825"/>
                    <a:pt x="4928" y="1943"/>
                  </a:cubicBezTo>
                  <a:cubicBezTo>
                    <a:pt x="5131" y="2366"/>
                    <a:pt x="5334" y="2794"/>
                    <a:pt x="5531" y="3222"/>
                  </a:cubicBezTo>
                  <a:cubicBezTo>
                    <a:pt x="5768" y="3227"/>
                    <a:pt x="6004" y="3222"/>
                    <a:pt x="6229" y="3227"/>
                  </a:cubicBezTo>
                  <a:cubicBezTo>
                    <a:pt x="6432" y="3233"/>
                    <a:pt x="6640" y="3256"/>
                    <a:pt x="6843" y="3301"/>
                  </a:cubicBezTo>
                  <a:lnTo>
                    <a:pt x="6483" y="2709"/>
                  </a:lnTo>
                  <a:cubicBezTo>
                    <a:pt x="6415" y="2602"/>
                    <a:pt x="6573" y="2478"/>
                    <a:pt x="6640" y="2585"/>
                  </a:cubicBezTo>
                  <a:cubicBezTo>
                    <a:pt x="6798" y="2850"/>
                    <a:pt x="6961" y="3115"/>
                    <a:pt x="7119" y="3379"/>
                  </a:cubicBezTo>
                  <a:cubicBezTo>
                    <a:pt x="7513" y="3515"/>
                    <a:pt x="7851" y="3757"/>
                    <a:pt x="8015" y="4168"/>
                  </a:cubicBezTo>
                  <a:cubicBezTo>
                    <a:pt x="8060" y="4286"/>
                    <a:pt x="7879" y="4365"/>
                    <a:pt x="7834" y="4247"/>
                  </a:cubicBezTo>
                  <a:cubicBezTo>
                    <a:pt x="7694" y="3898"/>
                    <a:pt x="7423" y="3695"/>
                    <a:pt x="7097" y="3577"/>
                  </a:cubicBezTo>
                  <a:cubicBezTo>
                    <a:pt x="6759" y="3751"/>
                    <a:pt x="6415" y="3931"/>
                    <a:pt x="6077" y="4106"/>
                  </a:cubicBezTo>
                  <a:cubicBezTo>
                    <a:pt x="5965" y="4168"/>
                    <a:pt x="5886" y="3982"/>
                    <a:pt x="5998" y="3926"/>
                  </a:cubicBezTo>
                  <a:cubicBezTo>
                    <a:pt x="6274" y="3785"/>
                    <a:pt x="6550" y="3638"/>
                    <a:pt x="6821" y="3498"/>
                  </a:cubicBezTo>
                  <a:cubicBezTo>
                    <a:pt x="6579" y="3441"/>
                    <a:pt x="6331" y="3424"/>
                    <a:pt x="6100" y="3419"/>
                  </a:cubicBezTo>
                  <a:cubicBezTo>
                    <a:pt x="5897" y="3419"/>
                    <a:pt x="5694" y="3419"/>
                    <a:pt x="5492" y="3413"/>
                  </a:cubicBezTo>
                  <a:cubicBezTo>
                    <a:pt x="4996" y="3605"/>
                    <a:pt x="4506" y="3791"/>
                    <a:pt x="4016" y="3976"/>
                  </a:cubicBezTo>
                  <a:cubicBezTo>
                    <a:pt x="3898" y="4021"/>
                    <a:pt x="3819" y="3841"/>
                    <a:pt x="3937" y="3796"/>
                  </a:cubicBezTo>
                  <a:cubicBezTo>
                    <a:pt x="4298" y="3661"/>
                    <a:pt x="4658" y="3520"/>
                    <a:pt x="5019" y="3385"/>
                  </a:cubicBezTo>
                  <a:cubicBezTo>
                    <a:pt x="4669" y="3340"/>
                    <a:pt x="4337" y="3244"/>
                    <a:pt x="4050" y="3019"/>
                  </a:cubicBezTo>
                  <a:cubicBezTo>
                    <a:pt x="3836" y="2856"/>
                    <a:pt x="3678" y="2642"/>
                    <a:pt x="3521" y="2422"/>
                  </a:cubicBezTo>
                  <a:cubicBezTo>
                    <a:pt x="3430" y="2456"/>
                    <a:pt x="3329" y="2450"/>
                    <a:pt x="3233" y="2456"/>
                  </a:cubicBezTo>
                  <a:lnTo>
                    <a:pt x="2856" y="2484"/>
                  </a:lnTo>
                  <a:cubicBezTo>
                    <a:pt x="2597" y="2501"/>
                    <a:pt x="2338" y="2518"/>
                    <a:pt x="2079" y="2535"/>
                  </a:cubicBezTo>
                  <a:cubicBezTo>
                    <a:pt x="1955" y="2540"/>
                    <a:pt x="1927" y="2343"/>
                    <a:pt x="2051" y="2338"/>
                  </a:cubicBezTo>
                  <a:cubicBezTo>
                    <a:pt x="2484" y="2309"/>
                    <a:pt x="2918" y="2281"/>
                    <a:pt x="3352" y="2253"/>
                  </a:cubicBezTo>
                  <a:cubicBezTo>
                    <a:pt x="3363" y="2253"/>
                    <a:pt x="3380" y="2253"/>
                    <a:pt x="3397" y="2253"/>
                  </a:cubicBezTo>
                  <a:cubicBezTo>
                    <a:pt x="3222" y="2000"/>
                    <a:pt x="3031" y="1763"/>
                    <a:pt x="2766" y="1605"/>
                  </a:cubicBezTo>
                  <a:cubicBezTo>
                    <a:pt x="2451" y="1420"/>
                    <a:pt x="2085" y="1437"/>
                    <a:pt x="1724" y="1459"/>
                  </a:cubicBezTo>
                  <a:cubicBezTo>
                    <a:pt x="1409" y="1673"/>
                    <a:pt x="1093" y="1887"/>
                    <a:pt x="778" y="2101"/>
                  </a:cubicBezTo>
                  <a:cubicBezTo>
                    <a:pt x="671" y="2174"/>
                    <a:pt x="553" y="2017"/>
                    <a:pt x="654" y="194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5"/>
            <p:cNvSpPr/>
            <p:nvPr/>
          </p:nvSpPr>
          <p:spPr>
            <a:xfrm>
              <a:off x="1246892" y="1958799"/>
              <a:ext cx="2947644" cy="2107363"/>
            </a:xfrm>
            <a:custGeom>
              <a:avLst/>
              <a:gdLst/>
              <a:ahLst/>
              <a:cxnLst/>
              <a:rect l="l" t="t" r="r" b="b"/>
              <a:pathLst>
                <a:path w="21237" h="15183" extrusionOk="0">
                  <a:moveTo>
                    <a:pt x="21237" y="15183"/>
                  </a:moveTo>
                  <a:lnTo>
                    <a:pt x="0" y="15183"/>
                  </a:lnTo>
                  <a:lnTo>
                    <a:pt x="0" y="0"/>
                  </a:lnTo>
                  <a:lnTo>
                    <a:pt x="212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5"/>
            <p:cNvSpPr/>
            <p:nvPr/>
          </p:nvSpPr>
          <p:spPr>
            <a:xfrm>
              <a:off x="1320315" y="1959631"/>
              <a:ext cx="2874219" cy="2106530"/>
            </a:xfrm>
            <a:custGeom>
              <a:avLst/>
              <a:gdLst/>
              <a:ahLst/>
              <a:cxnLst/>
              <a:rect l="l" t="t" r="r" b="b"/>
              <a:pathLst>
                <a:path w="20708" h="15177" extrusionOk="0">
                  <a:moveTo>
                    <a:pt x="20708" y="15177"/>
                  </a:moveTo>
                  <a:lnTo>
                    <a:pt x="0" y="15177"/>
                  </a:lnTo>
                  <a:lnTo>
                    <a:pt x="0" y="0"/>
                  </a:lnTo>
                  <a:lnTo>
                    <a:pt x="207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5"/>
            <p:cNvSpPr/>
            <p:nvPr/>
          </p:nvSpPr>
          <p:spPr>
            <a:xfrm>
              <a:off x="1370282" y="2072889"/>
              <a:ext cx="2774286" cy="1931646"/>
            </a:xfrm>
            <a:custGeom>
              <a:avLst/>
              <a:gdLst/>
              <a:ahLst/>
              <a:cxnLst/>
              <a:rect l="l" t="t" r="r" b="b"/>
              <a:pathLst>
                <a:path w="19988" h="13917" extrusionOk="0">
                  <a:moveTo>
                    <a:pt x="19987" y="13916"/>
                  </a:moveTo>
                  <a:lnTo>
                    <a:pt x="1" y="13916"/>
                  </a:lnTo>
                  <a:lnTo>
                    <a:pt x="1" y="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5"/>
            <p:cNvSpPr/>
            <p:nvPr/>
          </p:nvSpPr>
          <p:spPr>
            <a:xfrm>
              <a:off x="2112840" y="4066005"/>
              <a:ext cx="1727613" cy="515355"/>
            </a:xfrm>
            <a:custGeom>
              <a:avLst/>
              <a:gdLst/>
              <a:ahLst/>
              <a:cxnLst/>
              <a:rect l="l" t="t" r="r" b="b"/>
              <a:pathLst>
                <a:path w="12447" h="3713" extrusionOk="0">
                  <a:moveTo>
                    <a:pt x="1043" y="1"/>
                  </a:moveTo>
                  <a:cubicBezTo>
                    <a:pt x="1043" y="1"/>
                    <a:pt x="1" y="575"/>
                    <a:pt x="1" y="3712"/>
                  </a:cubicBezTo>
                  <a:lnTo>
                    <a:pt x="12446" y="3712"/>
                  </a:lnTo>
                  <a:lnTo>
                    <a:pt x="12446" y="2800"/>
                  </a:lnTo>
                  <a:lnTo>
                    <a:pt x="5666" y="2800"/>
                  </a:lnTo>
                  <a:cubicBezTo>
                    <a:pt x="5666" y="2800"/>
                    <a:pt x="5469" y="1448"/>
                    <a:pt x="64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5"/>
            <p:cNvSpPr/>
            <p:nvPr/>
          </p:nvSpPr>
          <p:spPr>
            <a:xfrm>
              <a:off x="2128524" y="4066005"/>
              <a:ext cx="885667" cy="287866"/>
            </a:xfrm>
            <a:custGeom>
              <a:avLst/>
              <a:gdLst/>
              <a:ahLst/>
              <a:cxnLst/>
              <a:rect l="l" t="t" r="r" b="b"/>
              <a:pathLst>
                <a:path w="6381" h="2074" extrusionOk="0">
                  <a:moveTo>
                    <a:pt x="6381" y="1"/>
                  </a:moveTo>
                  <a:lnTo>
                    <a:pt x="0" y="2073"/>
                  </a:lnTo>
                  <a:cubicBezTo>
                    <a:pt x="0" y="2073"/>
                    <a:pt x="192" y="536"/>
                    <a:pt x="9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5"/>
            <p:cNvSpPr/>
            <p:nvPr/>
          </p:nvSpPr>
          <p:spPr>
            <a:xfrm>
              <a:off x="2115199" y="4454496"/>
              <a:ext cx="1725254" cy="36087"/>
            </a:xfrm>
            <a:custGeom>
              <a:avLst/>
              <a:gdLst/>
              <a:ahLst/>
              <a:cxnLst/>
              <a:rect l="l" t="t" r="r" b="b"/>
              <a:pathLst>
                <a:path w="12430" h="260" extrusionOk="0">
                  <a:moveTo>
                    <a:pt x="1" y="260"/>
                  </a:moveTo>
                  <a:lnTo>
                    <a:pt x="12429" y="260"/>
                  </a:lnTo>
                  <a:lnTo>
                    <a:pt x="1242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5"/>
            <p:cNvSpPr/>
            <p:nvPr/>
          </p:nvSpPr>
          <p:spPr>
            <a:xfrm>
              <a:off x="2664692" y="1979063"/>
              <a:ext cx="78282" cy="77588"/>
            </a:xfrm>
            <a:custGeom>
              <a:avLst/>
              <a:gdLst/>
              <a:ahLst/>
              <a:cxnLst/>
              <a:rect l="l" t="t" r="r" b="b"/>
              <a:pathLst>
                <a:path w="564" h="559" extrusionOk="0">
                  <a:moveTo>
                    <a:pt x="564" y="282"/>
                  </a:moveTo>
                  <a:cubicBezTo>
                    <a:pt x="564" y="434"/>
                    <a:pt x="440" y="558"/>
                    <a:pt x="282" y="558"/>
                  </a:cubicBezTo>
                  <a:cubicBezTo>
                    <a:pt x="130" y="558"/>
                    <a:pt x="1" y="434"/>
                    <a:pt x="1" y="282"/>
                  </a:cubicBezTo>
                  <a:cubicBezTo>
                    <a:pt x="1" y="125"/>
                    <a:pt x="130" y="1"/>
                    <a:pt x="282" y="1"/>
                  </a:cubicBezTo>
                  <a:cubicBezTo>
                    <a:pt x="440" y="1"/>
                    <a:pt x="564" y="125"/>
                    <a:pt x="564" y="282"/>
                  </a:cubicBezTo>
                  <a:close/>
                </a:path>
              </a:pathLst>
            </a:custGeom>
            <a:solidFill>
              <a:srgbClr val="8E8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5"/>
            <p:cNvSpPr/>
            <p:nvPr/>
          </p:nvSpPr>
          <p:spPr>
            <a:xfrm>
              <a:off x="1481319" y="2258182"/>
              <a:ext cx="583227" cy="518270"/>
            </a:xfrm>
            <a:custGeom>
              <a:avLst/>
              <a:gdLst/>
              <a:ahLst/>
              <a:cxnLst/>
              <a:rect l="l" t="t" r="r" b="b"/>
              <a:pathLst>
                <a:path w="4202" h="3734" extrusionOk="0">
                  <a:moveTo>
                    <a:pt x="4202" y="0"/>
                  </a:moveTo>
                  <a:lnTo>
                    <a:pt x="4202" y="3734"/>
                  </a:lnTo>
                  <a:lnTo>
                    <a:pt x="0" y="3734"/>
                  </a:lnTo>
                  <a:lnTo>
                    <a:pt x="0" y="648"/>
                  </a:lnTo>
                  <a:lnTo>
                    <a:pt x="1639" y="648"/>
                  </a:lnTo>
                  <a:lnTo>
                    <a:pt x="1791" y="0"/>
                  </a:lnTo>
                  <a:close/>
                </a:path>
              </a:pathLst>
            </a:custGeom>
            <a:solidFill>
              <a:srgbClr val="DFAF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5"/>
            <p:cNvSpPr/>
            <p:nvPr/>
          </p:nvSpPr>
          <p:spPr>
            <a:xfrm>
              <a:off x="1481319" y="2347984"/>
              <a:ext cx="645825" cy="428468"/>
            </a:xfrm>
            <a:custGeom>
              <a:avLst/>
              <a:gdLst/>
              <a:ahLst/>
              <a:cxnLst/>
              <a:rect l="l" t="t" r="r" b="b"/>
              <a:pathLst>
                <a:path w="4653" h="3087" extrusionOk="0">
                  <a:moveTo>
                    <a:pt x="4202" y="3087"/>
                  </a:moveTo>
                  <a:lnTo>
                    <a:pt x="0" y="3087"/>
                  </a:lnTo>
                  <a:lnTo>
                    <a:pt x="451" y="1"/>
                  </a:lnTo>
                  <a:lnTo>
                    <a:pt x="46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5"/>
            <p:cNvSpPr/>
            <p:nvPr/>
          </p:nvSpPr>
          <p:spPr>
            <a:xfrm>
              <a:off x="1481319" y="2831134"/>
              <a:ext cx="583227" cy="518270"/>
            </a:xfrm>
            <a:custGeom>
              <a:avLst/>
              <a:gdLst/>
              <a:ahLst/>
              <a:cxnLst/>
              <a:rect l="l" t="t" r="r" b="b"/>
              <a:pathLst>
                <a:path w="4202" h="3734" extrusionOk="0">
                  <a:moveTo>
                    <a:pt x="4202" y="0"/>
                  </a:moveTo>
                  <a:lnTo>
                    <a:pt x="4202" y="3734"/>
                  </a:lnTo>
                  <a:lnTo>
                    <a:pt x="0" y="3734"/>
                  </a:lnTo>
                  <a:lnTo>
                    <a:pt x="0" y="648"/>
                  </a:lnTo>
                  <a:lnTo>
                    <a:pt x="1639" y="648"/>
                  </a:lnTo>
                  <a:lnTo>
                    <a:pt x="1791" y="0"/>
                  </a:lnTo>
                  <a:close/>
                </a:path>
              </a:pathLst>
            </a:custGeom>
            <a:solidFill>
              <a:srgbClr val="DFAF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5"/>
            <p:cNvSpPr/>
            <p:nvPr/>
          </p:nvSpPr>
          <p:spPr>
            <a:xfrm>
              <a:off x="1481319" y="2920935"/>
              <a:ext cx="645825" cy="428468"/>
            </a:xfrm>
            <a:custGeom>
              <a:avLst/>
              <a:gdLst/>
              <a:ahLst/>
              <a:cxnLst/>
              <a:rect l="l" t="t" r="r" b="b"/>
              <a:pathLst>
                <a:path w="4653" h="3087" extrusionOk="0">
                  <a:moveTo>
                    <a:pt x="4202" y="3087"/>
                  </a:moveTo>
                  <a:lnTo>
                    <a:pt x="0" y="3087"/>
                  </a:lnTo>
                  <a:lnTo>
                    <a:pt x="451" y="1"/>
                  </a:lnTo>
                  <a:lnTo>
                    <a:pt x="46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5"/>
            <p:cNvSpPr/>
            <p:nvPr/>
          </p:nvSpPr>
          <p:spPr>
            <a:xfrm>
              <a:off x="1500056" y="3424350"/>
              <a:ext cx="583227" cy="518409"/>
            </a:xfrm>
            <a:custGeom>
              <a:avLst/>
              <a:gdLst/>
              <a:ahLst/>
              <a:cxnLst/>
              <a:rect l="l" t="t" r="r" b="b"/>
              <a:pathLst>
                <a:path w="4202" h="3735" extrusionOk="0">
                  <a:moveTo>
                    <a:pt x="4202" y="1"/>
                  </a:moveTo>
                  <a:lnTo>
                    <a:pt x="4202" y="3734"/>
                  </a:lnTo>
                  <a:lnTo>
                    <a:pt x="1" y="3734"/>
                  </a:lnTo>
                  <a:lnTo>
                    <a:pt x="1" y="648"/>
                  </a:lnTo>
                  <a:lnTo>
                    <a:pt x="1634" y="648"/>
                  </a:lnTo>
                  <a:lnTo>
                    <a:pt x="1791" y="1"/>
                  </a:lnTo>
                  <a:close/>
                </a:path>
              </a:pathLst>
            </a:custGeom>
            <a:solidFill>
              <a:srgbClr val="DFAF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5"/>
            <p:cNvSpPr/>
            <p:nvPr/>
          </p:nvSpPr>
          <p:spPr>
            <a:xfrm>
              <a:off x="1500056" y="3514290"/>
              <a:ext cx="645825" cy="428468"/>
            </a:xfrm>
            <a:custGeom>
              <a:avLst/>
              <a:gdLst/>
              <a:ahLst/>
              <a:cxnLst/>
              <a:rect l="l" t="t" r="r" b="b"/>
              <a:pathLst>
                <a:path w="4653" h="3087" extrusionOk="0">
                  <a:moveTo>
                    <a:pt x="4202" y="3086"/>
                  </a:moveTo>
                  <a:lnTo>
                    <a:pt x="1" y="3086"/>
                  </a:lnTo>
                  <a:lnTo>
                    <a:pt x="451" y="0"/>
                  </a:lnTo>
                  <a:lnTo>
                    <a:pt x="46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5"/>
            <p:cNvSpPr/>
            <p:nvPr/>
          </p:nvSpPr>
          <p:spPr>
            <a:xfrm>
              <a:off x="2382520" y="3358699"/>
              <a:ext cx="356571" cy="530068"/>
            </a:xfrm>
            <a:custGeom>
              <a:avLst/>
              <a:gdLst/>
              <a:ahLst/>
              <a:cxnLst/>
              <a:rect l="l" t="t" r="r" b="b"/>
              <a:pathLst>
                <a:path w="2569" h="3819" extrusionOk="0">
                  <a:moveTo>
                    <a:pt x="2569" y="3819"/>
                  </a:moveTo>
                  <a:lnTo>
                    <a:pt x="1" y="3819"/>
                  </a:lnTo>
                  <a:lnTo>
                    <a:pt x="1" y="0"/>
                  </a:lnTo>
                  <a:lnTo>
                    <a:pt x="25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5"/>
            <p:cNvSpPr/>
            <p:nvPr/>
          </p:nvSpPr>
          <p:spPr>
            <a:xfrm>
              <a:off x="2414582" y="3330523"/>
              <a:ext cx="357404" cy="530068"/>
            </a:xfrm>
            <a:custGeom>
              <a:avLst/>
              <a:gdLst/>
              <a:ahLst/>
              <a:cxnLst/>
              <a:rect l="l" t="t" r="r" b="b"/>
              <a:pathLst>
                <a:path w="2575" h="3819" extrusionOk="0">
                  <a:moveTo>
                    <a:pt x="2574" y="3819"/>
                  </a:moveTo>
                  <a:lnTo>
                    <a:pt x="1" y="3819"/>
                  </a:lnTo>
                  <a:lnTo>
                    <a:pt x="1" y="1"/>
                  </a:lnTo>
                  <a:lnTo>
                    <a:pt x="2574" y="1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5"/>
            <p:cNvSpPr/>
            <p:nvPr/>
          </p:nvSpPr>
          <p:spPr>
            <a:xfrm>
              <a:off x="2456082" y="3295408"/>
              <a:ext cx="357265" cy="530901"/>
            </a:xfrm>
            <a:custGeom>
              <a:avLst/>
              <a:gdLst/>
              <a:ahLst/>
              <a:cxnLst/>
              <a:rect l="l" t="t" r="r" b="b"/>
              <a:pathLst>
                <a:path w="2574" h="3825" extrusionOk="0">
                  <a:moveTo>
                    <a:pt x="2574" y="3824"/>
                  </a:moveTo>
                  <a:lnTo>
                    <a:pt x="0" y="3824"/>
                  </a:lnTo>
                  <a:lnTo>
                    <a:pt x="0" y="0"/>
                  </a:lnTo>
                  <a:lnTo>
                    <a:pt x="25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5"/>
            <p:cNvSpPr/>
            <p:nvPr/>
          </p:nvSpPr>
          <p:spPr>
            <a:xfrm>
              <a:off x="2494251" y="3385209"/>
              <a:ext cx="285507" cy="25955"/>
            </a:xfrm>
            <a:custGeom>
              <a:avLst/>
              <a:gdLst/>
              <a:ahLst/>
              <a:cxnLst/>
              <a:rect l="l" t="t" r="r" b="b"/>
              <a:pathLst>
                <a:path w="2057" h="187" extrusionOk="0">
                  <a:moveTo>
                    <a:pt x="1921" y="1"/>
                  </a:moveTo>
                  <a:lnTo>
                    <a:pt x="119" y="1"/>
                  </a:lnTo>
                  <a:cubicBezTo>
                    <a:pt x="1" y="1"/>
                    <a:pt x="18" y="187"/>
                    <a:pt x="136" y="187"/>
                  </a:cubicBezTo>
                  <a:lnTo>
                    <a:pt x="1938" y="187"/>
                  </a:lnTo>
                  <a:cubicBezTo>
                    <a:pt x="2056" y="187"/>
                    <a:pt x="2040" y="1"/>
                    <a:pt x="19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5"/>
            <p:cNvSpPr/>
            <p:nvPr/>
          </p:nvSpPr>
          <p:spPr>
            <a:xfrm>
              <a:off x="2494251" y="3454885"/>
              <a:ext cx="285507" cy="25816"/>
            </a:xfrm>
            <a:custGeom>
              <a:avLst/>
              <a:gdLst/>
              <a:ahLst/>
              <a:cxnLst/>
              <a:rect l="l" t="t" r="r" b="b"/>
              <a:pathLst>
                <a:path w="2057" h="186" extrusionOk="0">
                  <a:moveTo>
                    <a:pt x="1921" y="0"/>
                  </a:moveTo>
                  <a:lnTo>
                    <a:pt x="119" y="0"/>
                  </a:lnTo>
                  <a:cubicBezTo>
                    <a:pt x="1" y="0"/>
                    <a:pt x="18" y="186"/>
                    <a:pt x="136" y="186"/>
                  </a:cubicBezTo>
                  <a:lnTo>
                    <a:pt x="1938" y="186"/>
                  </a:lnTo>
                  <a:cubicBezTo>
                    <a:pt x="2056" y="186"/>
                    <a:pt x="2040" y="0"/>
                    <a:pt x="1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5"/>
            <p:cNvSpPr/>
            <p:nvPr/>
          </p:nvSpPr>
          <p:spPr>
            <a:xfrm>
              <a:off x="2494251" y="3523589"/>
              <a:ext cx="285507" cy="25955"/>
            </a:xfrm>
            <a:custGeom>
              <a:avLst/>
              <a:gdLst/>
              <a:ahLst/>
              <a:cxnLst/>
              <a:rect l="l" t="t" r="r" b="b"/>
              <a:pathLst>
                <a:path w="2057" h="187" extrusionOk="0">
                  <a:moveTo>
                    <a:pt x="1921" y="1"/>
                  </a:moveTo>
                  <a:lnTo>
                    <a:pt x="119" y="1"/>
                  </a:lnTo>
                  <a:cubicBezTo>
                    <a:pt x="1" y="1"/>
                    <a:pt x="18" y="187"/>
                    <a:pt x="136" y="187"/>
                  </a:cubicBezTo>
                  <a:lnTo>
                    <a:pt x="1938" y="187"/>
                  </a:lnTo>
                  <a:cubicBezTo>
                    <a:pt x="2056" y="187"/>
                    <a:pt x="2040" y="1"/>
                    <a:pt x="19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5"/>
            <p:cNvSpPr/>
            <p:nvPr/>
          </p:nvSpPr>
          <p:spPr>
            <a:xfrm>
              <a:off x="2494251" y="3593126"/>
              <a:ext cx="285507" cy="25955"/>
            </a:xfrm>
            <a:custGeom>
              <a:avLst/>
              <a:gdLst/>
              <a:ahLst/>
              <a:cxnLst/>
              <a:rect l="l" t="t" r="r" b="b"/>
              <a:pathLst>
                <a:path w="2057" h="187" extrusionOk="0">
                  <a:moveTo>
                    <a:pt x="1921" y="1"/>
                  </a:moveTo>
                  <a:lnTo>
                    <a:pt x="119" y="1"/>
                  </a:lnTo>
                  <a:cubicBezTo>
                    <a:pt x="1" y="1"/>
                    <a:pt x="18" y="187"/>
                    <a:pt x="136" y="187"/>
                  </a:cubicBezTo>
                  <a:lnTo>
                    <a:pt x="1938" y="187"/>
                  </a:lnTo>
                  <a:cubicBezTo>
                    <a:pt x="2056" y="187"/>
                    <a:pt x="2040" y="1"/>
                    <a:pt x="19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5"/>
            <p:cNvSpPr/>
            <p:nvPr/>
          </p:nvSpPr>
          <p:spPr>
            <a:xfrm>
              <a:off x="2495916" y="3652531"/>
              <a:ext cx="286201" cy="25955"/>
            </a:xfrm>
            <a:custGeom>
              <a:avLst/>
              <a:gdLst/>
              <a:ahLst/>
              <a:cxnLst/>
              <a:rect l="l" t="t" r="r" b="b"/>
              <a:pathLst>
                <a:path w="2062" h="187" extrusionOk="0">
                  <a:moveTo>
                    <a:pt x="1921" y="1"/>
                  </a:moveTo>
                  <a:lnTo>
                    <a:pt x="124" y="1"/>
                  </a:lnTo>
                  <a:cubicBezTo>
                    <a:pt x="0" y="1"/>
                    <a:pt x="17" y="187"/>
                    <a:pt x="135" y="187"/>
                  </a:cubicBezTo>
                  <a:lnTo>
                    <a:pt x="1937" y="187"/>
                  </a:lnTo>
                  <a:cubicBezTo>
                    <a:pt x="2061" y="187"/>
                    <a:pt x="2044" y="1"/>
                    <a:pt x="19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5"/>
            <p:cNvSpPr/>
            <p:nvPr/>
          </p:nvSpPr>
          <p:spPr>
            <a:xfrm>
              <a:off x="2505215" y="3722207"/>
              <a:ext cx="286201" cy="25816"/>
            </a:xfrm>
            <a:custGeom>
              <a:avLst/>
              <a:gdLst/>
              <a:ahLst/>
              <a:cxnLst/>
              <a:rect l="l" t="t" r="r" b="b"/>
              <a:pathLst>
                <a:path w="2062" h="186" extrusionOk="0">
                  <a:moveTo>
                    <a:pt x="1921" y="0"/>
                  </a:moveTo>
                  <a:lnTo>
                    <a:pt x="125" y="0"/>
                  </a:lnTo>
                  <a:cubicBezTo>
                    <a:pt x="1" y="0"/>
                    <a:pt x="18" y="186"/>
                    <a:pt x="142" y="186"/>
                  </a:cubicBezTo>
                  <a:lnTo>
                    <a:pt x="1938" y="186"/>
                  </a:lnTo>
                  <a:cubicBezTo>
                    <a:pt x="2062" y="186"/>
                    <a:pt x="2045" y="0"/>
                    <a:pt x="1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3" name="Google Shape;93;p15"/>
            <p:cNvGrpSpPr/>
            <p:nvPr/>
          </p:nvGrpSpPr>
          <p:grpSpPr>
            <a:xfrm>
              <a:off x="2935899" y="3295408"/>
              <a:ext cx="430827" cy="593359"/>
              <a:chOff x="2935899" y="3295408"/>
              <a:chExt cx="430827" cy="593359"/>
            </a:xfrm>
          </p:grpSpPr>
          <p:sp>
            <p:nvSpPr>
              <p:cNvPr id="94" name="Google Shape;94;p15"/>
              <p:cNvSpPr/>
              <p:nvPr/>
            </p:nvSpPr>
            <p:spPr>
              <a:xfrm>
                <a:off x="2935899" y="3358699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0"/>
                    </a:lnTo>
                    <a:lnTo>
                      <a:pt x="257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15"/>
              <p:cNvSpPr/>
              <p:nvPr/>
            </p:nvSpPr>
            <p:spPr>
              <a:xfrm>
                <a:off x="2967961" y="3330523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1"/>
                    </a:lnTo>
                    <a:lnTo>
                      <a:pt x="2574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15"/>
              <p:cNvSpPr/>
              <p:nvPr/>
            </p:nvSpPr>
            <p:spPr>
              <a:xfrm>
                <a:off x="3010155" y="3295408"/>
                <a:ext cx="356571" cy="530901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3825" extrusionOk="0">
                    <a:moveTo>
                      <a:pt x="2569" y="3824"/>
                    </a:moveTo>
                    <a:lnTo>
                      <a:pt x="1" y="3824"/>
                    </a:lnTo>
                    <a:lnTo>
                      <a:pt x="1" y="0"/>
                    </a:lnTo>
                    <a:lnTo>
                      <a:pt x="256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15"/>
              <p:cNvSpPr/>
              <p:nvPr/>
            </p:nvSpPr>
            <p:spPr>
              <a:xfrm>
                <a:off x="3047768" y="338520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15"/>
              <p:cNvSpPr/>
              <p:nvPr/>
            </p:nvSpPr>
            <p:spPr>
              <a:xfrm>
                <a:off x="3047768" y="3454885"/>
                <a:ext cx="285368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6" extrusionOk="0">
                    <a:moveTo>
                      <a:pt x="1920" y="0"/>
                    </a:moveTo>
                    <a:lnTo>
                      <a:pt x="118" y="0"/>
                    </a:lnTo>
                    <a:cubicBezTo>
                      <a:pt x="0" y="0"/>
                      <a:pt x="17" y="186"/>
                      <a:pt x="135" y="186"/>
                    </a:cubicBezTo>
                    <a:lnTo>
                      <a:pt x="1937" y="186"/>
                    </a:lnTo>
                    <a:cubicBezTo>
                      <a:pt x="2056" y="186"/>
                      <a:pt x="2039" y="0"/>
                      <a:pt x="19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15"/>
              <p:cNvSpPr/>
              <p:nvPr/>
            </p:nvSpPr>
            <p:spPr>
              <a:xfrm>
                <a:off x="3047768" y="352358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15"/>
              <p:cNvSpPr/>
              <p:nvPr/>
            </p:nvSpPr>
            <p:spPr>
              <a:xfrm>
                <a:off x="3047768" y="3593126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15"/>
              <p:cNvSpPr/>
              <p:nvPr/>
            </p:nvSpPr>
            <p:spPr>
              <a:xfrm>
                <a:off x="3049295" y="3652531"/>
                <a:ext cx="286201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62" h="187" extrusionOk="0">
                    <a:moveTo>
                      <a:pt x="1926" y="1"/>
                    </a:moveTo>
                    <a:lnTo>
                      <a:pt x="124" y="1"/>
                    </a:lnTo>
                    <a:cubicBezTo>
                      <a:pt x="0" y="1"/>
                      <a:pt x="17" y="187"/>
                      <a:pt x="141" y="187"/>
                    </a:cubicBezTo>
                    <a:lnTo>
                      <a:pt x="1938" y="187"/>
                    </a:lnTo>
                    <a:cubicBezTo>
                      <a:pt x="2061" y="187"/>
                      <a:pt x="2045" y="1"/>
                      <a:pt x="19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15"/>
              <p:cNvSpPr/>
              <p:nvPr/>
            </p:nvSpPr>
            <p:spPr>
              <a:xfrm>
                <a:off x="3059427" y="3722207"/>
                <a:ext cx="285507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186" extrusionOk="0">
                    <a:moveTo>
                      <a:pt x="1921" y="0"/>
                    </a:moveTo>
                    <a:lnTo>
                      <a:pt x="119" y="0"/>
                    </a:lnTo>
                    <a:cubicBezTo>
                      <a:pt x="1" y="0"/>
                      <a:pt x="17" y="186"/>
                      <a:pt x="136" y="186"/>
                    </a:cubicBezTo>
                    <a:lnTo>
                      <a:pt x="1938" y="186"/>
                    </a:lnTo>
                    <a:cubicBezTo>
                      <a:pt x="2056" y="186"/>
                      <a:pt x="2039" y="0"/>
                      <a:pt x="1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3" name="Google Shape;103;p15"/>
            <p:cNvSpPr/>
            <p:nvPr/>
          </p:nvSpPr>
          <p:spPr>
            <a:xfrm>
              <a:off x="2377801" y="2741194"/>
              <a:ext cx="357404" cy="530901"/>
            </a:xfrm>
            <a:custGeom>
              <a:avLst/>
              <a:gdLst/>
              <a:ahLst/>
              <a:cxnLst/>
              <a:rect l="l" t="t" r="r" b="b"/>
              <a:pathLst>
                <a:path w="2575" h="3825" extrusionOk="0">
                  <a:moveTo>
                    <a:pt x="2574" y="3824"/>
                  </a:moveTo>
                  <a:lnTo>
                    <a:pt x="1" y="3824"/>
                  </a:lnTo>
                  <a:lnTo>
                    <a:pt x="1" y="1"/>
                  </a:lnTo>
                  <a:lnTo>
                    <a:pt x="25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5"/>
            <p:cNvSpPr/>
            <p:nvPr/>
          </p:nvSpPr>
          <p:spPr>
            <a:xfrm>
              <a:off x="2409863" y="2713018"/>
              <a:ext cx="357404" cy="530901"/>
            </a:xfrm>
            <a:custGeom>
              <a:avLst/>
              <a:gdLst/>
              <a:ahLst/>
              <a:cxnLst/>
              <a:rect l="l" t="t" r="r" b="b"/>
              <a:pathLst>
                <a:path w="2575" h="3825" extrusionOk="0">
                  <a:moveTo>
                    <a:pt x="2574" y="3825"/>
                  </a:moveTo>
                  <a:lnTo>
                    <a:pt x="1" y="3825"/>
                  </a:lnTo>
                  <a:lnTo>
                    <a:pt x="1" y="1"/>
                  </a:lnTo>
                  <a:lnTo>
                    <a:pt x="2574" y="1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5"/>
            <p:cNvSpPr/>
            <p:nvPr/>
          </p:nvSpPr>
          <p:spPr>
            <a:xfrm>
              <a:off x="2451363" y="2678736"/>
              <a:ext cx="357265" cy="530068"/>
            </a:xfrm>
            <a:custGeom>
              <a:avLst/>
              <a:gdLst/>
              <a:ahLst/>
              <a:cxnLst/>
              <a:rect l="l" t="t" r="r" b="b"/>
              <a:pathLst>
                <a:path w="2574" h="3819" extrusionOk="0">
                  <a:moveTo>
                    <a:pt x="2574" y="3818"/>
                  </a:moveTo>
                  <a:lnTo>
                    <a:pt x="0" y="3818"/>
                  </a:lnTo>
                  <a:lnTo>
                    <a:pt x="0" y="0"/>
                  </a:lnTo>
                  <a:lnTo>
                    <a:pt x="25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5"/>
            <p:cNvSpPr/>
            <p:nvPr/>
          </p:nvSpPr>
          <p:spPr>
            <a:xfrm>
              <a:off x="2489670" y="2767843"/>
              <a:ext cx="285368" cy="25816"/>
            </a:xfrm>
            <a:custGeom>
              <a:avLst/>
              <a:gdLst/>
              <a:ahLst/>
              <a:cxnLst/>
              <a:rect l="l" t="t" r="r" b="b"/>
              <a:pathLst>
                <a:path w="2056" h="186" extrusionOk="0">
                  <a:moveTo>
                    <a:pt x="1921" y="0"/>
                  </a:moveTo>
                  <a:lnTo>
                    <a:pt x="118" y="0"/>
                  </a:lnTo>
                  <a:cubicBezTo>
                    <a:pt x="0" y="0"/>
                    <a:pt x="17" y="186"/>
                    <a:pt x="135" y="186"/>
                  </a:cubicBezTo>
                  <a:lnTo>
                    <a:pt x="1937" y="186"/>
                  </a:lnTo>
                  <a:cubicBezTo>
                    <a:pt x="2056" y="186"/>
                    <a:pt x="2039" y="0"/>
                    <a:pt x="1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5"/>
            <p:cNvSpPr/>
            <p:nvPr/>
          </p:nvSpPr>
          <p:spPr>
            <a:xfrm>
              <a:off x="2489670" y="2837380"/>
              <a:ext cx="285368" cy="25955"/>
            </a:xfrm>
            <a:custGeom>
              <a:avLst/>
              <a:gdLst/>
              <a:ahLst/>
              <a:cxnLst/>
              <a:rect l="l" t="t" r="r" b="b"/>
              <a:pathLst>
                <a:path w="2056" h="187" extrusionOk="0">
                  <a:moveTo>
                    <a:pt x="1921" y="0"/>
                  </a:moveTo>
                  <a:lnTo>
                    <a:pt x="118" y="0"/>
                  </a:lnTo>
                  <a:cubicBezTo>
                    <a:pt x="0" y="0"/>
                    <a:pt x="17" y="186"/>
                    <a:pt x="135" y="186"/>
                  </a:cubicBezTo>
                  <a:lnTo>
                    <a:pt x="1937" y="186"/>
                  </a:lnTo>
                  <a:cubicBezTo>
                    <a:pt x="2056" y="186"/>
                    <a:pt x="2039" y="0"/>
                    <a:pt x="1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5"/>
            <p:cNvSpPr/>
            <p:nvPr/>
          </p:nvSpPr>
          <p:spPr>
            <a:xfrm>
              <a:off x="2489670" y="2906084"/>
              <a:ext cx="285368" cy="26788"/>
            </a:xfrm>
            <a:custGeom>
              <a:avLst/>
              <a:gdLst/>
              <a:ahLst/>
              <a:cxnLst/>
              <a:rect l="l" t="t" r="r" b="b"/>
              <a:pathLst>
                <a:path w="2056" h="193" extrusionOk="0">
                  <a:moveTo>
                    <a:pt x="1921" y="1"/>
                  </a:moveTo>
                  <a:lnTo>
                    <a:pt x="118" y="1"/>
                  </a:lnTo>
                  <a:cubicBezTo>
                    <a:pt x="0" y="1"/>
                    <a:pt x="17" y="192"/>
                    <a:pt x="135" y="192"/>
                  </a:cubicBezTo>
                  <a:lnTo>
                    <a:pt x="1937" y="192"/>
                  </a:lnTo>
                  <a:cubicBezTo>
                    <a:pt x="2056" y="192"/>
                    <a:pt x="2039" y="1"/>
                    <a:pt x="19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5"/>
            <p:cNvSpPr/>
            <p:nvPr/>
          </p:nvSpPr>
          <p:spPr>
            <a:xfrm>
              <a:off x="2489670" y="2975760"/>
              <a:ext cx="285368" cy="25816"/>
            </a:xfrm>
            <a:custGeom>
              <a:avLst/>
              <a:gdLst/>
              <a:ahLst/>
              <a:cxnLst/>
              <a:rect l="l" t="t" r="r" b="b"/>
              <a:pathLst>
                <a:path w="2056" h="186" extrusionOk="0">
                  <a:moveTo>
                    <a:pt x="1921" y="0"/>
                  </a:moveTo>
                  <a:lnTo>
                    <a:pt x="118" y="0"/>
                  </a:lnTo>
                  <a:cubicBezTo>
                    <a:pt x="0" y="0"/>
                    <a:pt x="17" y="186"/>
                    <a:pt x="135" y="186"/>
                  </a:cubicBezTo>
                  <a:lnTo>
                    <a:pt x="1937" y="186"/>
                  </a:lnTo>
                  <a:cubicBezTo>
                    <a:pt x="2056" y="186"/>
                    <a:pt x="2039" y="0"/>
                    <a:pt x="1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5"/>
            <p:cNvSpPr/>
            <p:nvPr/>
          </p:nvSpPr>
          <p:spPr>
            <a:xfrm>
              <a:off x="2491197" y="3035165"/>
              <a:ext cx="286201" cy="25816"/>
            </a:xfrm>
            <a:custGeom>
              <a:avLst/>
              <a:gdLst/>
              <a:ahLst/>
              <a:cxnLst/>
              <a:rect l="l" t="t" r="r" b="b"/>
              <a:pathLst>
                <a:path w="2062" h="186" extrusionOk="0">
                  <a:moveTo>
                    <a:pt x="1921" y="0"/>
                  </a:moveTo>
                  <a:lnTo>
                    <a:pt x="124" y="0"/>
                  </a:lnTo>
                  <a:cubicBezTo>
                    <a:pt x="0" y="0"/>
                    <a:pt x="17" y="186"/>
                    <a:pt x="141" y="186"/>
                  </a:cubicBezTo>
                  <a:lnTo>
                    <a:pt x="1938" y="186"/>
                  </a:lnTo>
                  <a:cubicBezTo>
                    <a:pt x="2062" y="186"/>
                    <a:pt x="2045" y="0"/>
                    <a:pt x="1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5"/>
            <p:cNvSpPr/>
            <p:nvPr/>
          </p:nvSpPr>
          <p:spPr>
            <a:xfrm>
              <a:off x="2500635" y="3104702"/>
              <a:ext cx="286201" cy="25955"/>
            </a:xfrm>
            <a:custGeom>
              <a:avLst/>
              <a:gdLst/>
              <a:ahLst/>
              <a:cxnLst/>
              <a:rect l="l" t="t" r="r" b="b"/>
              <a:pathLst>
                <a:path w="2062" h="187" extrusionOk="0">
                  <a:moveTo>
                    <a:pt x="1926" y="0"/>
                  </a:moveTo>
                  <a:lnTo>
                    <a:pt x="124" y="0"/>
                  </a:lnTo>
                  <a:cubicBezTo>
                    <a:pt x="0" y="0"/>
                    <a:pt x="17" y="186"/>
                    <a:pt x="141" y="186"/>
                  </a:cubicBezTo>
                  <a:lnTo>
                    <a:pt x="1943" y="186"/>
                  </a:lnTo>
                  <a:cubicBezTo>
                    <a:pt x="2061" y="186"/>
                    <a:pt x="2044" y="0"/>
                    <a:pt x="19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5"/>
            <p:cNvSpPr/>
            <p:nvPr/>
          </p:nvSpPr>
          <p:spPr>
            <a:xfrm>
              <a:off x="2244140" y="410386"/>
              <a:ext cx="1093725" cy="1230440"/>
            </a:xfrm>
            <a:custGeom>
              <a:avLst/>
              <a:gdLst/>
              <a:ahLst/>
              <a:cxnLst/>
              <a:rect l="l" t="t" r="r" b="b"/>
              <a:pathLst>
                <a:path w="7880" h="8865" extrusionOk="0">
                  <a:moveTo>
                    <a:pt x="7879" y="3942"/>
                  </a:moveTo>
                  <a:lnTo>
                    <a:pt x="7879" y="8864"/>
                  </a:lnTo>
                  <a:lnTo>
                    <a:pt x="7068" y="8436"/>
                  </a:lnTo>
                  <a:lnTo>
                    <a:pt x="6500" y="8138"/>
                  </a:lnTo>
                  <a:lnTo>
                    <a:pt x="6500" y="3942"/>
                  </a:lnTo>
                  <a:cubicBezTo>
                    <a:pt x="6500" y="2529"/>
                    <a:pt x="5351" y="1380"/>
                    <a:pt x="3937" y="1380"/>
                  </a:cubicBezTo>
                  <a:cubicBezTo>
                    <a:pt x="3802" y="1380"/>
                    <a:pt x="3667" y="1391"/>
                    <a:pt x="3532" y="1414"/>
                  </a:cubicBezTo>
                  <a:cubicBezTo>
                    <a:pt x="2315" y="1605"/>
                    <a:pt x="1381" y="2664"/>
                    <a:pt x="1381" y="3942"/>
                  </a:cubicBezTo>
                  <a:lnTo>
                    <a:pt x="1381" y="7941"/>
                  </a:lnTo>
                  <a:lnTo>
                    <a:pt x="570" y="8363"/>
                  </a:lnTo>
                  <a:lnTo>
                    <a:pt x="1" y="8662"/>
                  </a:lnTo>
                  <a:lnTo>
                    <a:pt x="1" y="3942"/>
                  </a:lnTo>
                  <a:cubicBezTo>
                    <a:pt x="1" y="1904"/>
                    <a:pt x="1550" y="226"/>
                    <a:pt x="3532" y="23"/>
                  </a:cubicBezTo>
                  <a:cubicBezTo>
                    <a:pt x="3667" y="6"/>
                    <a:pt x="3802" y="0"/>
                    <a:pt x="3937" y="0"/>
                  </a:cubicBezTo>
                  <a:cubicBezTo>
                    <a:pt x="6111" y="0"/>
                    <a:pt x="7879" y="1769"/>
                    <a:pt x="7879" y="39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5"/>
            <p:cNvSpPr/>
            <p:nvPr/>
          </p:nvSpPr>
          <p:spPr>
            <a:xfrm>
              <a:off x="2205139" y="1145868"/>
              <a:ext cx="1202264" cy="1395332"/>
            </a:xfrm>
            <a:custGeom>
              <a:avLst/>
              <a:gdLst/>
              <a:ahLst/>
              <a:cxnLst/>
              <a:rect l="l" t="t" r="r" b="b"/>
              <a:pathLst>
                <a:path w="8662" h="10053" extrusionOk="0">
                  <a:moveTo>
                    <a:pt x="8662" y="2270"/>
                  </a:moveTo>
                  <a:lnTo>
                    <a:pt x="8662" y="5880"/>
                  </a:lnTo>
                  <a:cubicBezTo>
                    <a:pt x="8662" y="7705"/>
                    <a:pt x="6978" y="9371"/>
                    <a:pt x="4466" y="10019"/>
                  </a:cubicBezTo>
                  <a:cubicBezTo>
                    <a:pt x="4421" y="10030"/>
                    <a:pt x="4376" y="10042"/>
                    <a:pt x="4331" y="10053"/>
                  </a:cubicBezTo>
                  <a:cubicBezTo>
                    <a:pt x="4286" y="10042"/>
                    <a:pt x="4246" y="10030"/>
                    <a:pt x="4201" y="10019"/>
                  </a:cubicBezTo>
                  <a:cubicBezTo>
                    <a:pt x="4151" y="10008"/>
                    <a:pt x="4100" y="9997"/>
                    <a:pt x="4049" y="9980"/>
                  </a:cubicBezTo>
                  <a:cubicBezTo>
                    <a:pt x="1622" y="9304"/>
                    <a:pt x="0" y="7671"/>
                    <a:pt x="0" y="5880"/>
                  </a:cubicBezTo>
                  <a:lnTo>
                    <a:pt x="0" y="2270"/>
                  </a:lnTo>
                  <a:lnTo>
                    <a:pt x="4049" y="147"/>
                  </a:lnTo>
                  <a:lnTo>
                    <a:pt x="43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5"/>
            <p:cNvSpPr/>
            <p:nvPr/>
          </p:nvSpPr>
          <p:spPr>
            <a:xfrm>
              <a:off x="2635843" y="1391324"/>
              <a:ext cx="340887" cy="867068"/>
            </a:xfrm>
            <a:custGeom>
              <a:avLst/>
              <a:gdLst/>
              <a:ahLst/>
              <a:cxnLst/>
              <a:rect l="l" t="t" r="r" b="b"/>
              <a:pathLst>
                <a:path w="2456" h="6247" extrusionOk="0">
                  <a:moveTo>
                    <a:pt x="1025" y="1"/>
                  </a:moveTo>
                  <a:cubicBezTo>
                    <a:pt x="1679" y="74"/>
                    <a:pt x="2185" y="632"/>
                    <a:pt x="2185" y="1307"/>
                  </a:cubicBezTo>
                  <a:cubicBezTo>
                    <a:pt x="2185" y="1696"/>
                    <a:pt x="2016" y="2045"/>
                    <a:pt x="1746" y="2287"/>
                  </a:cubicBezTo>
                  <a:cubicBezTo>
                    <a:pt x="1684" y="2344"/>
                    <a:pt x="1617" y="2394"/>
                    <a:pt x="1543" y="2434"/>
                  </a:cubicBezTo>
                  <a:lnTo>
                    <a:pt x="2456" y="6246"/>
                  </a:lnTo>
                  <a:lnTo>
                    <a:pt x="0" y="6246"/>
                  </a:lnTo>
                  <a:lnTo>
                    <a:pt x="839" y="2507"/>
                  </a:lnTo>
                  <a:cubicBezTo>
                    <a:pt x="349" y="2321"/>
                    <a:pt x="0" y="1842"/>
                    <a:pt x="0" y="1285"/>
                  </a:cubicBezTo>
                  <a:cubicBezTo>
                    <a:pt x="0" y="654"/>
                    <a:pt x="440" y="136"/>
                    <a:pt x="10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5"/>
            <p:cNvSpPr/>
            <p:nvPr/>
          </p:nvSpPr>
          <p:spPr>
            <a:xfrm>
              <a:off x="2087856" y="1013734"/>
              <a:ext cx="1436832" cy="1648637"/>
            </a:xfrm>
            <a:custGeom>
              <a:avLst/>
              <a:gdLst/>
              <a:ahLst/>
              <a:cxnLst/>
              <a:rect l="l" t="t" r="r" b="b"/>
              <a:pathLst>
                <a:path w="10352" h="11878" extrusionOk="0">
                  <a:moveTo>
                    <a:pt x="9507" y="6832"/>
                  </a:moveTo>
                  <a:cubicBezTo>
                    <a:pt x="9507" y="8657"/>
                    <a:pt x="7823" y="10323"/>
                    <a:pt x="5311" y="10971"/>
                  </a:cubicBezTo>
                  <a:cubicBezTo>
                    <a:pt x="5266" y="10982"/>
                    <a:pt x="5221" y="10994"/>
                    <a:pt x="5176" y="11005"/>
                  </a:cubicBezTo>
                  <a:cubicBezTo>
                    <a:pt x="5131" y="10994"/>
                    <a:pt x="5091" y="10982"/>
                    <a:pt x="5046" y="10971"/>
                  </a:cubicBezTo>
                  <a:cubicBezTo>
                    <a:pt x="4996" y="10960"/>
                    <a:pt x="4945" y="10949"/>
                    <a:pt x="4894" y="10932"/>
                  </a:cubicBezTo>
                  <a:cubicBezTo>
                    <a:pt x="2467" y="10256"/>
                    <a:pt x="845" y="8623"/>
                    <a:pt x="845" y="6832"/>
                  </a:cubicBezTo>
                  <a:lnTo>
                    <a:pt x="845" y="3228"/>
                  </a:lnTo>
                  <a:lnTo>
                    <a:pt x="2157" y="2541"/>
                  </a:lnTo>
                  <a:lnTo>
                    <a:pt x="4894" y="1105"/>
                  </a:lnTo>
                  <a:lnTo>
                    <a:pt x="5176" y="953"/>
                  </a:lnTo>
                  <a:lnTo>
                    <a:pt x="8076" y="2473"/>
                  </a:lnTo>
                  <a:lnTo>
                    <a:pt x="9507" y="3228"/>
                  </a:lnTo>
                  <a:close/>
                  <a:moveTo>
                    <a:pt x="9670" y="2355"/>
                  </a:moveTo>
                  <a:lnTo>
                    <a:pt x="8076" y="1521"/>
                  </a:lnTo>
                  <a:lnTo>
                    <a:pt x="5176" y="1"/>
                  </a:lnTo>
                  <a:lnTo>
                    <a:pt x="4894" y="147"/>
                  </a:lnTo>
                  <a:lnTo>
                    <a:pt x="2157" y="1583"/>
                  </a:lnTo>
                  <a:lnTo>
                    <a:pt x="558" y="2422"/>
                  </a:lnTo>
                  <a:lnTo>
                    <a:pt x="1" y="2715"/>
                  </a:lnTo>
                  <a:lnTo>
                    <a:pt x="1" y="6832"/>
                  </a:lnTo>
                  <a:cubicBezTo>
                    <a:pt x="1" y="9051"/>
                    <a:pt x="1943" y="11044"/>
                    <a:pt x="4832" y="11793"/>
                  </a:cubicBezTo>
                  <a:cubicBezTo>
                    <a:pt x="4855" y="11799"/>
                    <a:pt x="4877" y="11799"/>
                    <a:pt x="4894" y="11805"/>
                  </a:cubicBezTo>
                  <a:cubicBezTo>
                    <a:pt x="4956" y="11821"/>
                    <a:pt x="5018" y="11838"/>
                    <a:pt x="5075" y="11850"/>
                  </a:cubicBezTo>
                  <a:lnTo>
                    <a:pt x="5176" y="11878"/>
                  </a:lnTo>
                  <a:lnTo>
                    <a:pt x="5277" y="11850"/>
                  </a:lnTo>
                  <a:cubicBezTo>
                    <a:pt x="5362" y="11833"/>
                    <a:pt x="5441" y="11810"/>
                    <a:pt x="5525" y="11793"/>
                  </a:cubicBezTo>
                  <a:cubicBezTo>
                    <a:pt x="8414" y="11044"/>
                    <a:pt x="10351" y="9051"/>
                    <a:pt x="10351" y="6832"/>
                  </a:cubicBezTo>
                  <a:lnTo>
                    <a:pt x="10351" y="2715"/>
                  </a:lnTo>
                  <a:close/>
                </a:path>
              </a:pathLst>
            </a:custGeom>
            <a:solidFill>
              <a:srgbClr val="DFAF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6" name="Google Shape;116;p15"/>
            <p:cNvGrpSpPr/>
            <p:nvPr/>
          </p:nvGrpSpPr>
          <p:grpSpPr>
            <a:xfrm>
              <a:off x="2935899" y="2682208"/>
              <a:ext cx="430827" cy="593359"/>
              <a:chOff x="2935899" y="3295408"/>
              <a:chExt cx="430827" cy="593359"/>
            </a:xfrm>
          </p:grpSpPr>
          <p:sp>
            <p:nvSpPr>
              <p:cNvPr id="117" name="Google Shape;117;p15"/>
              <p:cNvSpPr/>
              <p:nvPr/>
            </p:nvSpPr>
            <p:spPr>
              <a:xfrm>
                <a:off x="2935899" y="3358699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0"/>
                    </a:lnTo>
                    <a:lnTo>
                      <a:pt x="257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15"/>
              <p:cNvSpPr/>
              <p:nvPr/>
            </p:nvSpPr>
            <p:spPr>
              <a:xfrm>
                <a:off x="2967961" y="3330523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1"/>
                    </a:lnTo>
                    <a:lnTo>
                      <a:pt x="2574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15"/>
              <p:cNvSpPr/>
              <p:nvPr/>
            </p:nvSpPr>
            <p:spPr>
              <a:xfrm>
                <a:off x="3010155" y="3295408"/>
                <a:ext cx="356571" cy="530900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3825" extrusionOk="0">
                    <a:moveTo>
                      <a:pt x="2569" y="3824"/>
                    </a:moveTo>
                    <a:lnTo>
                      <a:pt x="1" y="3824"/>
                    </a:lnTo>
                    <a:lnTo>
                      <a:pt x="1" y="0"/>
                    </a:lnTo>
                    <a:lnTo>
                      <a:pt x="256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15"/>
              <p:cNvSpPr/>
              <p:nvPr/>
            </p:nvSpPr>
            <p:spPr>
              <a:xfrm>
                <a:off x="3047768" y="338520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15"/>
              <p:cNvSpPr/>
              <p:nvPr/>
            </p:nvSpPr>
            <p:spPr>
              <a:xfrm>
                <a:off x="3047768" y="3454885"/>
                <a:ext cx="285368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6" extrusionOk="0">
                    <a:moveTo>
                      <a:pt x="1920" y="0"/>
                    </a:moveTo>
                    <a:lnTo>
                      <a:pt x="118" y="0"/>
                    </a:lnTo>
                    <a:cubicBezTo>
                      <a:pt x="0" y="0"/>
                      <a:pt x="17" y="186"/>
                      <a:pt x="135" y="186"/>
                    </a:cubicBezTo>
                    <a:lnTo>
                      <a:pt x="1937" y="186"/>
                    </a:lnTo>
                    <a:cubicBezTo>
                      <a:pt x="2056" y="186"/>
                      <a:pt x="2039" y="0"/>
                      <a:pt x="19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15"/>
              <p:cNvSpPr/>
              <p:nvPr/>
            </p:nvSpPr>
            <p:spPr>
              <a:xfrm>
                <a:off x="3047768" y="352358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15"/>
              <p:cNvSpPr/>
              <p:nvPr/>
            </p:nvSpPr>
            <p:spPr>
              <a:xfrm>
                <a:off x="3047768" y="3593126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15"/>
              <p:cNvSpPr/>
              <p:nvPr/>
            </p:nvSpPr>
            <p:spPr>
              <a:xfrm>
                <a:off x="3049295" y="3652531"/>
                <a:ext cx="286200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62" h="187" extrusionOk="0">
                    <a:moveTo>
                      <a:pt x="1926" y="1"/>
                    </a:moveTo>
                    <a:lnTo>
                      <a:pt x="124" y="1"/>
                    </a:lnTo>
                    <a:cubicBezTo>
                      <a:pt x="0" y="1"/>
                      <a:pt x="17" y="187"/>
                      <a:pt x="141" y="187"/>
                    </a:cubicBezTo>
                    <a:lnTo>
                      <a:pt x="1938" y="187"/>
                    </a:lnTo>
                    <a:cubicBezTo>
                      <a:pt x="2061" y="187"/>
                      <a:pt x="2045" y="1"/>
                      <a:pt x="19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15"/>
              <p:cNvSpPr/>
              <p:nvPr/>
            </p:nvSpPr>
            <p:spPr>
              <a:xfrm>
                <a:off x="3059427" y="3722207"/>
                <a:ext cx="285506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186" extrusionOk="0">
                    <a:moveTo>
                      <a:pt x="1921" y="0"/>
                    </a:moveTo>
                    <a:lnTo>
                      <a:pt x="119" y="0"/>
                    </a:lnTo>
                    <a:cubicBezTo>
                      <a:pt x="1" y="0"/>
                      <a:pt x="17" y="186"/>
                      <a:pt x="136" y="186"/>
                    </a:cubicBezTo>
                    <a:lnTo>
                      <a:pt x="1938" y="186"/>
                    </a:lnTo>
                    <a:cubicBezTo>
                      <a:pt x="2056" y="186"/>
                      <a:pt x="2039" y="0"/>
                      <a:pt x="1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6" name="Google Shape;126;p15"/>
            <p:cNvGrpSpPr/>
            <p:nvPr/>
          </p:nvGrpSpPr>
          <p:grpSpPr>
            <a:xfrm>
              <a:off x="3493999" y="2682208"/>
              <a:ext cx="430827" cy="593359"/>
              <a:chOff x="2935899" y="3295408"/>
              <a:chExt cx="430827" cy="593359"/>
            </a:xfrm>
          </p:grpSpPr>
          <p:sp>
            <p:nvSpPr>
              <p:cNvPr id="127" name="Google Shape;127;p15"/>
              <p:cNvSpPr/>
              <p:nvPr/>
            </p:nvSpPr>
            <p:spPr>
              <a:xfrm>
                <a:off x="2935899" y="3358699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0"/>
                    </a:lnTo>
                    <a:lnTo>
                      <a:pt x="257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15"/>
              <p:cNvSpPr/>
              <p:nvPr/>
            </p:nvSpPr>
            <p:spPr>
              <a:xfrm>
                <a:off x="2967961" y="3330523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1"/>
                    </a:lnTo>
                    <a:lnTo>
                      <a:pt x="2574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15"/>
              <p:cNvSpPr/>
              <p:nvPr/>
            </p:nvSpPr>
            <p:spPr>
              <a:xfrm>
                <a:off x="3010155" y="3295408"/>
                <a:ext cx="356571" cy="530900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3825" extrusionOk="0">
                    <a:moveTo>
                      <a:pt x="2569" y="3824"/>
                    </a:moveTo>
                    <a:lnTo>
                      <a:pt x="1" y="3824"/>
                    </a:lnTo>
                    <a:lnTo>
                      <a:pt x="1" y="0"/>
                    </a:lnTo>
                    <a:lnTo>
                      <a:pt x="256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15"/>
              <p:cNvSpPr/>
              <p:nvPr/>
            </p:nvSpPr>
            <p:spPr>
              <a:xfrm>
                <a:off x="3047768" y="338520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15"/>
              <p:cNvSpPr/>
              <p:nvPr/>
            </p:nvSpPr>
            <p:spPr>
              <a:xfrm>
                <a:off x="3047768" y="3454885"/>
                <a:ext cx="285368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6" extrusionOk="0">
                    <a:moveTo>
                      <a:pt x="1920" y="0"/>
                    </a:moveTo>
                    <a:lnTo>
                      <a:pt x="118" y="0"/>
                    </a:lnTo>
                    <a:cubicBezTo>
                      <a:pt x="0" y="0"/>
                      <a:pt x="17" y="186"/>
                      <a:pt x="135" y="186"/>
                    </a:cubicBezTo>
                    <a:lnTo>
                      <a:pt x="1937" y="186"/>
                    </a:lnTo>
                    <a:cubicBezTo>
                      <a:pt x="2056" y="186"/>
                      <a:pt x="2039" y="0"/>
                      <a:pt x="19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15"/>
              <p:cNvSpPr/>
              <p:nvPr/>
            </p:nvSpPr>
            <p:spPr>
              <a:xfrm>
                <a:off x="3047768" y="352358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15"/>
              <p:cNvSpPr/>
              <p:nvPr/>
            </p:nvSpPr>
            <p:spPr>
              <a:xfrm>
                <a:off x="3047768" y="3593126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15"/>
              <p:cNvSpPr/>
              <p:nvPr/>
            </p:nvSpPr>
            <p:spPr>
              <a:xfrm>
                <a:off x="3049295" y="3652531"/>
                <a:ext cx="286200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62" h="187" extrusionOk="0">
                    <a:moveTo>
                      <a:pt x="1926" y="1"/>
                    </a:moveTo>
                    <a:lnTo>
                      <a:pt x="124" y="1"/>
                    </a:lnTo>
                    <a:cubicBezTo>
                      <a:pt x="0" y="1"/>
                      <a:pt x="17" y="187"/>
                      <a:pt x="141" y="187"/>
                    </a:cubicBezTo>
                    <a:lnTo>
                      <a:pt x="1938" y="187"/>
                    </a:lnTo>
                    <a:cubicBezTo>
                      <a:pt x="2061" y="187"/>
                      <a:pt x="2045" y="1"/>
                      <a:pt x="19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15"/>
              <p:cNvSpPr/>
              <p:nvPr/>
            </p:nvSpPr>
            <p:spPr>
              <a:xfrm>
                <a:off x="3059427" y="3722207"/>
                <a:ext cx="285506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186" extrusionOk="0">
                    <a:moveTo>
                      <a:pt x="1921" y="0"/>
                    </a:moveTo>
                    <a:lnTo>
                      <a:pt x="119" y="0"/>
                    </a:lnTo>
                    <a:cubicBezTo>
                      <a:pt x="1" y="0"/>
                      <a:pt x="17" y="186"/>
                      <a:pt x="136" y="186"/>
                    </a:cubicBezTo>
                    <a:lnTo>
                      <a:pt x="1938" y="186"/>
                    </a:lnTo>
                    <a:cubicBezTo>
                      <a:pt x="2056" y="186"/>
                      <a:pt x="2039" y="0"/>
                      <a:pt x="1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" name="Google Shape;136;p15"/>
            <p:cNvGrpSpPr/>
            <p:nvPr/>
          </p:nvGrpSpPr>
          <p:grpSpPr>
            <a:xfrm>
              <a:off x="3493999" y="3295408"/>
              <a:ext cx="430827" cy="593359"/>
              <a:chOff x="2935899" y="3295408"/>
              <a:chExt cx="430827" cy="593359"/>
            </a:xfrm>
          </p:grpSpPr>
          <p:sp>
            <p:nvSpPr>
              <p:cNvPr id="137" name="Google Shape;137;p15"/>
              <p:cNvSpPr/>
              <p:nvPr/>
            </p:nvSpPr>
            <p:spPr>
              <a:xfrm>
                <a:off x="2935899" y="3358699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0"/>
                    </a:lnTo>
                    <a:lnTo>
                      <a:pt x="257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15"/>
              <p:cNvSpPr/>
              <p:nvPr/>
            </p:nvSpPr>
            <p:spPr>
              <a:xfrm>
                <a:off x="2967961" y="3330523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1"/>
                    </a:lnTo>
                    <a:lnTo>
                      <a:pt x="2574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15"/>
              <p:cNvSpPr/>
              <p:nvPr/>
            </p:nvSpPr>
            <p:spPr>
              <a:xfrm>
                <a:off x="3010155" y="3295408"/>
                <a:ext cx="356571" cy="530900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3825" extrusionOk="0">
                    <a:moveTo>
                      <a:pt x="2569" y="3824"/>
                    </a:moveTo>
                    <a:lnTo>
                      <a:pt x="1" y="3824"/>
                    </a:lnTo>
                    <a:lnTo>
                      <a:pt x="1" y="0"/>
                    </a:lnTo>
                    <a:lnTo>
                      <a:pt x="256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15"/>
              <p:cNvSpPr/>
              <p:nvPr/>
            </p:nvSpPr>
            <p:spPr>
              <a:xfrm>
                <a:off x="3047768" y="338520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15"/>
              <p:cNvSpPr/>
              <p:nvPr/>
            </p:nvSpPr>
            <p:spPr>
              <a:xfrm>
                <a:off x="3047768" y="3454885"/>
                <a:ext cx="285368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6" extrusionOk="0">
                    <a:moveTo>
                      <a:pt x="1920" y="0"/>
                    </a:moveTo>
                    <a:lnTo>
                      <a:pt x="118" y="0"/>
                    </a:lnTo>
                    <a:cubicBezTo>
                      <a:pt x="0" y="0"/>
                      <a:pt x="17" y="186"/>
                      <a:pt x="135" y="186"/>
                    </a:cubicBezTo>
                    <a:lnTo>
                      <a:pt x="1937" y="186"/>
                    </a:lnTo>
                    <a:cubicBezTo>
                      <a:pt x="2056" y="186"/>
                      <a:pt x="2039" y="0"/>
                      <a:pt x="19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15"/>
              <p:cNvSpPr/>
              <p:nvPr/>
            </p:nvSpPr>
            <p:spPr>
              <a:xfrm>
                <a:off x="3047768" y="352358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15"/>
              <p:cNvSpPr/>
              <p:nvPr/>
            </p:nvSpPr>
            <p:spPr>
              <a:xfrm>
                <a:off x="3047768" y="3593126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15"/>
              <p:cNvSpPr/>
              <p:nvPr/>
            </p:nvSpPr>
            <p:spPr>
              <a:xfrm>
                <a:off x="3049295" y="3652531"/>
                <a:ext cx="286200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62" h="187" extrusionOk="0">
                    <a:moveTo>
                      <a:pt x="1926" y="1"/>
                    </a:moveTo>
                    <a:lnTo>
                      <a:pt x="124" y="1"/>
                    </a:lnTo>
                    <a:cubicBezTo>
                      <a:pt x="0" y="1"/>
                      <a:pt x="17" y="187"/>
                      <a:pt x="141" y="187"/>
                    </a:cubicBezTo>
                    <a:lnTo>
                      <a:pt x="1938" y="187"/>
                    </a:lnTo>
                    <a:cubicBezTo>
                      <a:pt x="2061" y="187"/>
                      <a:pt x="2045" y="1"/>
                      <a:pt x="19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15"/>
              <p:cNvSpPr/>
              <p:nvPr/>
            </p:nvSpPr>
            <p:spPr>
              <a:xfrm>
                <a:off x="3059427" y="3722207"/>
                <a:ext cx="285506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186" extrusionOk="0">
                    <a:moveTo>
                      <a:pt x="1921" y="0"/>
                    </a:moveTo>
                    <a:lnTo>
                      <a:pt x="119" y="0"/>
                    </a:lnTo>
                    <a:cubicBezTo>
                      <a:pt x="1" y="0"/>
                      <a:pt x="17" y="186"/>
                      <a:pt x="136" y="186"/>
                    </a:cubicBezTo>
                    <a:lnTo>
                      <a:pt x="1938" y="186"/>
                    </a:lnTo>
                    <a:cubicBezTo>
                      <a:pt x="2056" y="186"/>
                      <a:pt x="2039" y="0"/>
                      <a:pt x="1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E2BE92AF-B871-F710-D5E2-124EE901A129}"/>
              </a:ext>
            </a:extLst>
          </p:cNvPr>
          <p:cNvGrpSpPr/>
          <p:nvPr/>
        </p:nvGrpSpPr>
        <p:grpSpPr>
          <a:xfrm>
            <a:off x="85060" y="4775125"/>
            <a:ext cx="8973880" cy="368915"/>
            <a:chOff x="85060" y="4775125"/>
            <a:chExt cx="8973880" cy="368915"/>
          </a:xfrm>
        </p:grpSpPr>
        <p:sp>
          <p:nvSpPr>
            <p:cNvPr id="10" name="Google Shape;1161;p24">
              <a:extLst>
                <a:ext uri="{FF2B5EF4-FFF2-40B4-BE49-F238E27FC236}">
                  <a16:creationId xmlns:a16="http://schemas.microsoft.com/office/drawing/2014/main" id="{10591D53-3269-3EF9-665F-BF1BB8866D0A}"/>
                </a:ext>
              </a:extLst>
            </p:cNvPr>
            <p:cNvSpPr/>
            <p:nvPr/>
          </p:nvSpPr>
          <p:spPr>
            <a:xfrm>
              <a:off x="85060" y="4775125"/>
              <a:ext cx="8973880" cy="368915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25FAD7D1-9AA6-10DF-08FF-22B79EB1CB13}"/>
                </a:ext>
              </a:extLst>
            </p:cNvPr>
            <p:cNvSpPr txBox="1"/>
            <p:nvPr/>
          </p:nvSpPr>
          <p:spPr>
            <a:xfrm>
              <a:off x="3325928" y="4802823"/>
              <a:ext cx="214614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ar-SA" b="1" i="0" u="none" strike="noStrike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إعداد المعلمة : منال الرحيلي</a:t>
              </a:r>
              <a:endParaRPr lang="ar-SA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مربع نص 4">
            <a:extLst>
              <a:ext uri="{FF2B5EF4-FFF2-40B4-BE49-F238E27FC236}">
                <a16:creationId xmlns:a16="http://schemas.microsoft.com/office/drawing/2014/main" id="{BE7F1091-34F5-1FDD-1800-9AB2963FCA9D}"/>
              </a:ext>
            </a:extLst>
          </p:cNvPr>
          <p:cNvSpPr txBox="1"/>
          <p:nvPr/>
        </p:nvSpPr>
        <p:spPr>
          <a:xfrm>
            <a:off x="2597110" y="-52776"/>
            <a:ext cx="51544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مثال على رقم المعياري الدولي</a:t>
            </a:r>
            <a:endParaRPr lang="ar-SA" sz="40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76869AB7-4E2E-F479-DDA3-7A16B11CE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9208" y="702018"/>
            <a:ext cx="6425441" cy="382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60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6"/>
          <p:cNvSpPr/>
          <p:nvPr/>
        </p:nvSpPr>
        <p:spPr>
          <a:xfrm>
            <a:off x="1427050" y="1754774"/>
            <a:ext cx="777600" cy="493200"/>
          </a:xfrm>
          <a:prstGeom prst="roundRect">
            <a:avLst>
              <a:gd name="adj" fmla="val 16667"/>
            </a:avLst>
          </a:prstGeom>
          <a:solidFill>
            <a:srgbClr val="57D5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5" name="Google Shape;155;p16"/>
          <p:cNvGrpSpPr/>
          <p:nvPr/>
        </p:nvGrpSpPr>
        <p:grpSpPr>
          <a:xfrm>
            <a:off x="1603384" y="1788750"/>
            <a:ext cx="424889" cy="425230"/>
            <a:chOff x="1248126" y="1178155"/>
            <a:chExt cx="464359" cy="464732"/>
          </a:xfrm>
        </p:grpSpPr>
        <p:sp>
          <p:nvSpPr>
            <p:cNvPr id="156" name="Google Shape;156;p16"/>
            <p:cNvSpPr/>
            <p:nvPr/>
          </p:nvSpPr>
          <p:spPr>
            <a:xfrm>
              <a:off x="1248995" y="1356273"/>
              <a:ext cx="462620" cy="286615"/>
            </a:xfrm>
            <a:custGeom>
              <a:avLst/>
              <a:gdLst/>
              <a:ahLst/>
              <a:cxnLst/>
              <a:rect l="l" t="t" r="r" b="b"/>
              <a:pathLst>
                <a:path w="7449" h="4615" extrusionOk="0">
                  <a:moveTo>
                    <a:pt x="1" y="0"/>
                  </a:moveTo>
                  <a:lnTo>
                    <a:pt x="1" y="4197"/>
                  </a:lnTo>
                  <a:cubicBezTo>
                    <a:pt x="1" y="4427"/>
                    <a:pt x="189" y="4615"/>
                    <a:pt x="418" y="4615"/>
                  </a:cubicBezTo>
                  <a:lnTo>
                    <a:pt x="7031" y="4615"/>
                  </a:lnTo>
                  <a:cubicBezTo>
                    <a:pt x="7260" y="4615"/>
                    <a:pt x="7448" y="4427"/>
                    <a:pt x="7448" y="4197"/>
                  </a:cubicBezTo>
                  <a:lnTo>
                    <a:pt x="7448" y="0"/>
                  </a:lnTo>
                  <a:close/>
                </a:path>
              </a:pathLst>
            </a:custGeom>
            <a:solidFill>
              <a:srgbClr val="115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6"/>
            <p:cNvSpPr/>
            <p:nvPr/>
          </p:nvSpPr>
          <p:spPr>
            <a:xfrm>
              <a:off x="1251169" y="1453095"/>
              <a:ext cx="458273" cy="182030"/>
            </a:xfrm>
            <a:custGeom>
              <a:avLst/>
              <a:gdLst/>
              <a:ahLst/>
              <a:cxnLst/>
              <a:rect l="l" t="t" r="r" b="b"/>
              <a:pathLst>
                <a:path w="7379" h="2931" extrusionOk="0">
                  <a:moveTo>
                    <a:pt x="7316" y="2924"/>
                  </a:moveTo>
                  <a:cubicBezTo>
                    <a:pt x="7302" y="2924"/>
                    <a:pt x="7288" y="2917"/>
                    <a:pt x="7274" y="2910"/>
                  </a:cubicBezTo>
                  <a:lnTo>
                    <a:pt x="3690" y="133"/>
                  </a:lnTo>
                  <a:lnTo>
                    <a:pt x="105" y="2910"/>
                  </a:lnTo>
                  <a:cubicBezTo>
                    <a:pt x="77" y="2931"/>
                    <a:pt x="42" y="2924"/>
                    <a:pt x="22" y="2896"/>
                  </a:cubicBezTo>
                  <a:cubicBezTo>
                    <a:pt x="1" y="2875"/>
                    <a:pt x="1" y="2833"/>
                    <a:pt x="29" y="2812"/>
                  </a:cubicBezTo>
                  <a:lnTo>
                    <a:pt x="3655" y="14"/>
                  </a:lnTo>
                  <a:cubicBezTo>
                    <a:pt x="3676" y="0"/>
                    <a:pt x="3703" y="0"/>
                    <a:pt x="3724" y="14"/>
                  </a:cubicBezTo>
                  <a:lnTo>
                    <a:pt x="7351" y="2812"/>
                  </a:lnTo>
                  <a:cubicBezTo>
                    <a:pt x="7378" y="2833"/>
                    <a:pt x="7378" y="2875"/>
                    <a:pt x="7358" y="2896"/>
                  </a:cubicBezTo>
                  <a:cubicBezTo>
                    <a:pt x="7351" y="2917"/>
                    <a:pt x="7330" y="2924"/>
                    <a:pt x="7316" y="2924"/>
                  </a:cubicBezTo>
                  <a:close/>
                </a:path>
              </a:pathLst>
            </a:custGeom>
            <a:solidFill>
              <a:srgbClr val="044B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6"/>
            <p:cNvSpPr/>
            <p:nvPr/>
          </p:nvSpPr>
          <p:spPr>
            <a:xfrm>
              <a:off x="1248126" y="1178155"/>
              <a:ext cx="464359" cy="357973"/>
            </a:xfrm>
            <a:custGeom>
              <a:avLst/>
              <a:gdLst/>
              <a:ahLst/>
              <a:cxnLst/>
              <a:rect l="l" t="t" r="r" b="b"/>
              <a:pathLst>
                <a:path w="7477" h="5764" extrusionOk="0">
                  <a:moveTo>
                    <a:pt x="7448" y="2868"/>
                  </a:moveTo>
                  <a:lnTo>
                    <a:pt x="5597" y="1434"/>
                  </a:lnTo>
                  <a:lnTo>
                    <a:pt x="3739" y="1"/>
                  </a:lnTo>
                  <a:lnTo>
                    <a:pt x="1880" y="1434"/>
                  </a:lnTo>
                  <a:lnTo>
                    <a:pt x="29" y="2868"/>
                  </a:lnTo>
                  <a:lnTo>
                    <a:pt x="1" y="2868"/>
                  </a:lnTo>
                  <a:lnTo>
                    <a:pt x="1866" y="4316"/>
                  </a:lnTo>
                  <a:lnTo>
                    <a:pt x="3739" y="5764"/>
                  </a:lnTo>
                  <a:lnTo>
                    <a:pt x="5611" y="4316"/>
                  </a:lnTo>
                  <a:lnTo>
                    <a:pt x="7476" y="2868"/>
                  </a:lnTo>
                  <a:close/>
                </a:path>
              </a:pathLst>
            </a:custGeom>
            <a:solidFill>
              <a:srgbClr val="044B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6"/>
            <p:cNvSpPr/>
            <p:nvPr/>
          </p:nvSpPr>
          <p:spPr>
            <a:xfrm>
              <a:off x="1329856" y="1235230"/>
              <a:ext cx="300899" cy="284938"/>
            </a:xfrm>
            <a:custGeom>
              <a:avLst/>
              <a:gdLst/>
              <a:ahLst/>
              <a:cxnLst/>
              <a:rect l="l" t="t" r="r" b="b"/>
              <a:pathLst>
                <a:path w="4845" h="4588" extrusionOk="0">
                  <a:moveTo>
                    <a:pt x="0" y="0"/>
                  </a:moveTo>
                  <a:lnTo>
                    <a:pt x="0" y="1789"/>
                  </a:lnTo>
                  <a:lnTo>
                    <a:pt x="0" y="2715"/>
                  </a:lnTo>
                  <a:lnTo>
                    <a:pt x="613" y="3188"/>
                  </a:lnTo>
                  <a:lnTo>
                    <a:pt x="2423" y="4587"/>
                  </a:lnTo>
                  <a:lnTo>
                    <a:pt x="4232" y="3188"/>
                  </a:lnTo>
                  <a:lnTo>
                    <a:pt x="4845" y="2715"/>
                  </a:lnTo>
                  <a:lnTo>
                    <a:pt x="4845" y="1789"/>
                  </a:lnTo>
                  <a:lnTo>
                    <a:pt x="484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6"/>
            <p:cNvSpPr/>
            <p:nvPr/>
          </p:nvSpPr>
          <p:spPr>
            <a:xfrm>
              <a:off x="1395564" y="1297459"/>
              <a:ext cx="169485" cy="147934"/>
            </a:xfrm>
            <a:custGeom>
              <a:avLst/>
              <a:gdLst/>
              <a:ahLst/>
              <a:cxnLst/>
              <a:rect l="l" t="t" r="r" b="b"/>
              <a:pathLst>
                <a:path w="2729" h="2382" extrusionOk="0">
                  <a:moveTo>
                    <a:pt x="1365" y="2061"/>
                  </a:moveTo>
                  <a:cubicBezTo>
                    <a:pt x="1232" y="2061"/>
                    <a:pt x="1128" y="1956"/>
                    <a:pt x="1128" y="1824"/>
                  </a:cubicBezTo>
                  <a:cubicBezTo>
                    <a:pt x="1128" y="1699"/>
                    <a:pt x="1232" y="1588"/>
                    <a:pt x="1365" y="1588"/>
                  </a:cubicBezTo>
                  <a:cubicBezTo>
                    <a:pt x="1497" y="1588"/>
                    <a:pt x="1601" y="1699"/>
                    <a:pt x="1601" y="1824"/>
                  </a:cubicBezTo>
                  <a:cubicBezTo>
                    <a:pt x="1601" y="1956"/>
                    <a:pt x="1497" y="2061"/>
                    <a:pt x="1365" y="2061"/>
                  </a:cubicBezTo>
                  <a:close/>
                  <a:moveTo>
                    <a:pt x="1365" y="488"/>
                  </a:moveTo>
                  <a:cubicBezTo>
                    <a:pt x="1455" y="488"/>
                    <a:pt x="1525" y="557"/>
                    <a:pt x="1525" y="648"/>
                  </a:cubicBezTo>
                  <a:lnTo>
                    <a:pt x="1525" y="1274"/>
                  </a:lnTo>
                  <a:cubicBezTo>
                    <a:pt x="1525" y="1365"/>
                    <a:pt x="1455" y="1434"/>
                    <a:pt x="1365" y="1434"/>
                  </a:cubicBezTo>
                  <a:cubicBezTo>
                    <a:pt x="1281" y="1434"/>
                    <a:pt x="1204" y="1365"/>
                    <a:pt x="1204" y="1274"/>
                  </a:cubicBezTo>
                  <a:lnTo>
                    <a:pt x="1204" y="648"/>
                  </a:lnTo>
                  <a:cubicBezTo>
                    <a:pt x="1204" y="557"/>
                    <a:pt x="1281" y="488"/>
                    <a:pt x="1365" y="488"/>
                  </a:cubicBezTo>
                  <a:close/>
                  <a:moveTo>
                    <a:pt x="2652" y="1782"/>
                  </a:moveTo>
                  <a:lnTo>
                    <a:pt x="1706" y="196"/>
                  </a:lnTo>
                  <a:cubicBezTo>
                    <a:pt x="1629" y="77"/>
                    <a:pt x="1504" y="1"/>
                    <a:pt x="1365" y="1"/>
                  </a:cubicBezTo>
                  <a:cubicBezTo>
                    <a:pt x="1225" y="1"/>
                    <a:pt x="1100" y="77"/>
                    <a:pt x="1024" y="196"/>
                  </a:cubicBezTo>
                  <a:lnTo>
                    <a:pt x="77" y="1782"/>
                  </a:lnTo>
                  <a:cubicBezTo>
                    <a:pt x="7" y="1908"/>
                    <a:pt x="0" y="2054"/>
                    <a:pt x="77" y="2179"/>
                  </a:cubicBezTo>
                  <a:cubicBezTo>
                    <a:pt x="147" y="2304"/>
                    <a:pt x="272" y="2381"/>
                    <a:pt x="418" y="2381"/>
                  </a:cubicBezTo>
                  <a:lnTo>
                    <a:pt x="2311" y="2381"/>
                  </a:lnTo>
                  <a:cubicBezTo>
                    <a:pt x="2457" y="2381"/>
                    <a:pt x="2583" y="2304"/>
                    <a:pt x="2652" y="2179"/>
                  </a:cubicBezTo>
                  <a:cubicBezTo>
                    <a:pt x="2729" y="2054"/>
                    <a:pt x="2722" y="1908"/>
                    <a:pt x="2652" y="1782"/>
                  </a:cubicBezTo>
                  <a:close/>
                </a:path>
              </a:pathLst>
            </a:custGeom>
            <a:solidFill>
              <a:srgbClr val="FDCD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6"/>
            <p:cNvSpPr/>
            <p:nvPr/>
          </p:nvSpPr>
          <p:spPr>
            <a:xfrm>
              <a:off x="1349730" y="1247775"/>
              <a:ext cx="47635" cy="11303"/>
            </a:xfrm>
            <a:custGeom>
              <a:avLst/>
              <a:gdLst/>
              <a:ahLst/>
              <a:cxnLst/>
              <a:rect l="l" t="t" r="r" b="b"/>
              <a:pathLst>
                <a:path w="767" h="182" extrusionOk="0">
                  <a:moveTo>
                    <a:pt x="683" y="181"/>
                  </a:moveTo>
                  <a:lnTo>
                    <a:pt x="91" y="181"/>
                  </a:lnTo>
                  <a:cubicBezTo>
                    <a:pt x="35" y="181"/>
                    <a:pt x="1" y="139"/>
                    <a:pt x="1" y="91"/>
                  </a:cubicBezTo>
                  <a:cubicBezTo>
                    <a:pt x="1" y="42"/>
                    <a:pt x="35" y="0"/>
                    <a:pt x="91" y="0"/>
                  </a:cubicBezTo>
                  <a:lnTo>
                    <a:pt x="683" y="0"/>
                  </a:lnTo>
                  <a:cubicBezTo>
                    <a:pt x="731" y="0"/>
                    <a:pt x="766" y="42"/>
                    <a:pt x="766" y="91"/>
                  </a:cubicBezTo>
                  <a:cubicBezTo>
                    <a:pt x="766" y="139"/>
                    <a:pt x="731" y="181"/>
                    <a:pt x="683" y="181"/>
                  </a:cubicBezTo>
                  <a:close/>
                </a:path>
              </a:pathLst>
            </a:custGeom>
            <a:solidFill>
              <a:srgbClr val="115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6"/>
            <p:cNvSpPr/>
            <p:nvPr/>
          </p:nvSpPr>
          <p:spPr>
            <a:xfrm>
              <a:off x="1349730" y="1268084"/>
              <a:ext cx="47635" cy="11303"/>
            </a:xfrm>
            <a:custGeom>
              <a:avLst/>
              <a:gdLst/>
              <a:ahLst/>
              <a:cxnLst/>
              <a:rect l="l" t="t" r="r" b="b"/>
              <a:pathLst>
                <a:path w="767" h="182" extrusionOk="0">
                  <a:moveTo>
                    <a:pt x="683" y="181"/>
                  </a:moveTo>
                  <a:lnTo>
                    <a:pt x="91" y="181"/>
                  </a:lnTo>
                  <a:cubicBezTo>
                    <a:pt x="35" y="181"/>
                    <a:pt x="1" y="140"/>
                    <a:pt x="1" y="91"/>
                  </a:cubicBezTo>
                  <a:cubicBezTo>
                    <a:pt x="1" y="42"/>
                    <a:pt x="35" y="0"/>
                    <a:pt x="91" y="0"/>
                  </a:cubicBezTo>
                  <a:lnTo>
                    <a:pt x="683" y="0"/>
                  </a:lnTo>
                  <a:cubicBezTo>
                    <a:pt x="731" y="0"/>
                    <a:pt x="766" y="42"/>
                    <a:pt x="766" y="91"/>
                  </a:cubicBezTo>
                  <a:cubicBezTo>
                    <a:pt x="766" y="140"/>
                    <a:pt x="731" y="181"/>
                    <a:pt x="683" y="181"/>
                  </a:cubicBezTo>
                  <a:close/>
                </a:path>
              </a:pathLst>
            </a:custGeom>
            <a:solidFill>
              <a:srgbClr val="115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6"/>
            <p:cNvSpPr/>
            <p:nvPr/>
          </p:nvSpPr>
          <p:spPr>
            <a:xfrm>
              <a:off x="1349730" y="1288392"/>
              <a:ext cx="25587" cy="10868"/>
            </a:xfrm>
            <a:custGeom>
              <a:avLst/>
              <a:gdLst/>
              <a:ahLst/>
              <a:cxnLst/>
              <a:rect l="l" t="t" r="r" b="b"/>
              <a:pathLst>
                <a:path w="412" h="175" extrusionOk="0">
                  <a:moveTo>
                    <a:pt x="328" y="175"/>
                  </a:moveTo>
                  <a:lnTo>
                    <a:pt x="91" y="175"/>
                  </a:lnTo>
                  <a:cubicBezTo>
                    <a:pt x="35" y="175"/>
                    <a:pt x="1" y="140"/>
                    <a:pt x="1" y="91"/>
                  </a:cubicBezTo>
                  <a:cubicBezTo>
                    <a:pt x="1" y="42"/>
                    <a:pt x="35" y="1"/>
                    <a:pt x="91" y="1"/>
                  </a:cubicBezTo>
                  <a:lnTo>
                    <a:pt x="328" y="1"/>
                  </a:lnTo>
                  <a:cubicBezTo>
                    <a:pt x="376" y="1"/>
                    <a:pt x="411" y="42"/>
                    <a:pt x="411" y="91"/>
                  </a:cubicBezTo>
                  <a:cubicBezTo>
                    <a:pt x="411" y="140"/>
                    <a:pt x="376" y="175"/>
                    <a:pt x="328" y="175"/>
                  </a:cubicBezTo>
                  <a:close/>
                </a:path>
              </a:pathLst>
            </a:custGeom>
            <a:solidFill>
              <a:srgbClr val="115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7" name="Google Shape;167;p16"/>
          <p:cNvSpPr/>
          <p:nvPr/>
        </p:nvSpPr>
        <p:spPr>
          <a:xfrm>
            <a:off x="4197150" y="1754806"/>
            <a:ext cx="777600" cy="493200"/>
          </a:xfrm>
          <a:prstGeom prst="roundRect">
            <a:avLst>
              <a:gd name="adj" fmla="val 16667"/>
            </a:avLst>
          </a:prstGeom>
          <a:solidFill>
            <a:srgbClr val="57D5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6"/>
          <p:cNvSpPr/>
          <p:nvPr/>
        </p:nvSpPr>
        <p:spPr>
          <a:xfrm>
            <a:off x="6936300" y="1754774"/>
            <a:ext cx="777600" cy="493200"/>
          </a:xfrm>
          <a:prstGeom prst="roundRect">
            <a:avLst>
              <a:gd name="adj" fmla="val 16667"/>
            </a:avLst>
          </a:prstGeom>
          <a:solidFill>
            <a:srgbClr val="57D5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6"/>
          <p:cNvSpPr/>
          <p:nvPr/>
        </p:nvSpPr>
        <p:spPr>
          <a:xfrm>
            <a:off x="1427050" y="3603624"/>
            <a:ext cx="777600" cy="493200"/>
          </a:xfrm>
          <a:prstGeom prst="roundRect">
            <a:avLst>
              <a:gd name="adj" fmla="val 16667"/>
            </a:avLst>
          </a:prstGeom>
          <a:solidFill>
            <a:srgbClr val="57D5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6"/>
          <p:cNvSpPr/>
          <p:nvPr/>
        </p:nvSpPr>
        <p:spPr>
          <a:xfrm>
            <a:off x="4197100" y="3603624"/>
            <a:ext cx="777600" cy="493200"/>
          </a:xfrm>
          <a:prstGeom prst="roundRect">
            <a:avLst>
              <a:gd name="adj" fmla="val 16667"/>
            </a:avLst>
          </a:prstGeom>
          <a:solidFill>
            <a:srgbClr val="57D5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6"/>
          <p:cNvSpPr/>
          <p:nvPr/>
        </p:nvSpPr>
        <p:spPr>
          <a:xfrm>
            <a:off x="6936350" y="3603656"/>
            <a:ext cx="777600" cy="493200"/>
          </a:xfrm>
          <a:prstGeom prst="roundRect">
            <a:avLst>
              <a:gd name="adj" fmla="val 16667"/>
            </a:avLst>
          </a:prstGeom>
          <a:solidFill>
            <a:srgbClr val="57D5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4" name="Google Shape;184;p16"/>
          <p:cNvGrpSpPr/>
          <p:nvPr/>
        </p:nvGrpSpPr>
        <p:grpSpPr>
          <a:xfrm>
            <a:off x="6967252" y="1793759"/>
            <a:ext cx="711500" cy="415297"/>
            <a:chOff x="1973040" y="2995574"/>
            <a:chExt cx="777680" cy="453926"/>
          </a:xfrm>
        </p:grpSpPr>
        <p:sp>
          <p:nvSpPr>
            <p:cNvPr id="185" name="Google Shape;185;p16"/>
            <p:cNvSpPr/>
            <p:nvPr/>
          </p:nvSpPr>
          <p:spPr>
            <a:xfrm>
              <a:off x="2085823" y="3152887"/>
              <a:ext cx="545158" cy="296613"/>
            </a:xfrm>
            <a:custGeom>
              <a:avLst/>
              <a:gdLst/>
              <a:ahLst/>
              <a:cxnLst/>
              <a:rect l="l" t="t" r="r" b="b"/>
              <a:pathLst>
                <a:path w="8778" h="4776" extrusionOk="0">
                  <a:moveTo>
                    <a:pt x="8047" y="1"/>
                  </a:moveTo>
                  <a:lnTo>
                    <a:pt x="1803" y="1"/>
                  </a:lnTo>
                  <a:cubicBezTo>
                    <a:pt x="1462" y="1"/>
                    <a:pt x="1170" y="223"/>
                    <a:pt x="1087" y="558"/>
                  </a:cubicBezTo>
                  <a:cubicBezTo>
                    <a:pt x="1087" y="558"/>
                    <a:pt x="1087" y="558"/>
                    <a:pt x="1087" y="558"/>
                  </a:cubicBezTo>
                  <a:lnTo>
                    <a:pt x="15" y="4191"/>
                  </a:lnTo>
                  <a:cubicBezTo>
                    <a:pt x="1" y="4232"/>
                    <a:pt x="1" y="4274"/>
                    <a:pt x="15" y="4309"/>
                  </a:cubicBezTo>
                  <a:cubicBezTo>
                    <a:pt x="133" y="4594"/>
                    <a:pt x="397" y="4775"/>
                    <a:pt x="697" y="4775"/>
                  </a:cubicBezTo>
                  <a:lnTo>
                    <a:pt x="6947" y="4775"/>
                  </a:lnTo>
                  <a:cubicBezTo>
                    <a:pt x="7274" y="4775"/>
                    <a:pt x="7560" y="4553"/>
                    <a:pt x="7650" y="4239"/>
                  </a:cubicBezTo>
                  <a:cubicBezTo>
                    <a:pt x="7650" y="4239"/>
                    <a:pt x="7650" y="4232"/>
                    <a:pt x="7650" y="4226"/>
                  </a:cubicBezTo>
                  <a:lnTo>
                    <a:pt x="8743" y="961"/>
                  </a:lnTo>
                  <a:cubicBezTo>
                    <a:pt x="8750" y="947"/>
                    <a:pt x="8750" y="940"/>
                    <a:pt x="8750" y="926"/>
                  </a:cubicBezTo>
                  <a:cubicBezTo>
                    <a:pt x="8771" y="857"/>
                    <a:pt x="8778" y="794"/>
                    <a:pt x="8778" y="732"/>
                  </a:cubicBezTo>
                  <a:cubicBezTo>
                    <a:pt x="8778" y="328"/>
                    <a:pt x="8450" y="1"/>
                    <a:pt x="8047" y="1"/>
                  </a:cubicBezTo>
                  <a:close/>
                </a:path>
              </a:pathLst>
            </a:custGeom>
            <a:solidFill>
              <a:srgbClr val="115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6"/>
            <p:cNvSpPr/>
            <p:nvPr/>
          </p:nvSpPr>
          <p:spPr>
            <a:xfrm>
              <a:off x="2105262" y="3067740"/>
              <a:ext cx="448336" cy="273697"/>
            </a:xfrm>
            <a:custGeom>
              <a:avLst/>
              <a:gdLst/>
              <a:ahLst/>
              <a:cxnLst/>
              <a:rect l="l" t="t" r="r" b="b"/>
              <a:pathLst>
                <a:path w="7219" h="4407" extrusionOk="0">
                  <a:moveTo>
                    <a:pt x="15" y="4406"/>
                  </a:moveTo>
                  <a:cubicBezTo>
                    <a:pt x="22" y="4406"/>
                    <a:pt x="342" y="3432"/>
                    <a:pt x="363" y="3362"/>
                  </a:cubicBezTo>
                  <a:lnTo>
                    <a:pt x="718" y="2158"/>
                  </a:lnTo>
                  <a:cubicBezTo>
                    <a:pt x="725" y="2158"/>
                    <a:pt x="725" y="2151"/>
                    <a:pt x="725" y="2151"/>
                  </a:cubicBezTo>
                  <a:cubicBezTo>
                    <a:pt x="843" y="1699"/>
                    <a:pt x="1254" y="1379"/>
                    <a:pt x="1720" y="1379"/>
                  </a:cubicBezTo>
                  <a:lnTo>
                    <a:pt x="7038" y="1379"/>
                  </a:lnTo>
                  <a:cubicBezTo>
                    <a:pt x="7093" y="1379"/>
                    <a:pt x="7205" y="1386"/>
                    <a:pt x="7205" y="1386"/>
                  </a:cubicBezTo>
                  <a:cubicBezTo>
                    <a:pt x="7205" y="1274"/>
                    <a:pt x="7219" y="1198"/>
                    <a:pt x="7198" y="1149"/>
                  </a:cubicBezTo>
                  <a:cubicBezTo>
                    <a:pt x="7100" y="871"/>
                    <a:pt x="6836" y="690"/>
                    <a:pt x="6550" y="690"/>
                  </a:cubicBezTo>
                  <a:lnTo>
                    <a:pt x="3349" y="690"/>
                  </a:lnTo>
                  <a:lnTo>
                    <a:pt x="2708" y="49"/>
                  </a:lnTo>
                  <a:cubicBezTo>
                    <a:pt x="2674" y="14"/>
                    <a:pt x="2632" y="1"/>
                    <a:pt x="2583" y="1"/>
                  </a:cubicBezTo>
                  <a:lnTo>
                    <a:pt x="690" y="1"/>
                  </a:lnTo>
                  <a:cubicBezTo>
                    <a:pt x="307" y="1"/>
                    <a:pt x="1" y="307"/>
                    <a:pt x="1" y="690"/>
                  </a:cubicBezTo>
                  <a:lnTo>
                    <a:pt x="1" y="3404"/>
                  </a:lnTo>
                  <a:cubicBezTo>
                    <a:pt x="1" y="3495"/>
                    <a:pt x="15" y="4058"/>
                    <a:pt x="15" y="4406"/>
                  </a:cubicBezTo>
                  <a:close/>
                </a:path>
              </a:pathLst>
            </a:custGeom>
            <a:solidFill>
              <a:srgbClr val="044B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6"/>
            <p:cNvSpPr/>
            <p:nvPr/>
          </p:nvSpPr>
          <p:spPr>
            <a:xfrm>
              <a:off x="2250961" y="3074634"/>
              <a:ext cx="229167" cy="229167"/>
            </a:xfrm>
            <a:custGeom>
              <a:avLst/>
              <a:gdLst/>
              <a:ahLst/>
              <a:cxnLst/>
              <a:rect l="l" t="t" r="r" b="b"/>
              <a:pathLst>
                <a:path w="3690" h="3690" extrusionOk="0">
                  <a:moveTo>
                    <a:pt x="1845" y="1"/>
                  </a:moveTo>
                  <a:cubicBezTo>
                    <a:pt x="829" y="1"/>
                    <a:pt x="1" y="829"/>
                    <a:pt x="1" y="1845"/>
                  </a:cubicBezTo>
                  <a:cubicBezTo>
                    <a:pt x="1" y="2862"/>
                    <a:pt x="829" y="3690"/>
                    <a:pt x="1845" y="3690"/>
                  </a:cubicBezTo>
                  <a:cubicBezTo>
                    <a:pt x="2861" y="3690"/>
                    <a:pt x="3689" y="2862"/>
                    <a:pt x="3689" y="1845"/>
                  </a:cubicBezTo>
                  <a:cubicBezTo>
                    <a:pt x="3689" y="829"/>
                    <a:pt x="2861" y="1"/>
                    <a:pt x="18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6"/>
            <p:cNvSpPr/>
            <p:nvPr/>
          </p:nvSpPr>
          <p:spPr>
            <a:xfrm>
              <a:off x="2312756" y="3127858"/>
              <a:ext cx="105578" cy="124086"/>
            </a:xfrm>
            <a:custGeom>
              <a:avLst/>
              <a:gdLst/>
              <a:ahLst/>
              <a:cxnLst/>
              <a:rect l="l" t="t" r="r" b="b"/>
              <a:pathLst>
                <a:path w="1700" h="1998" extrusionOk="0">
                  <a:moveTo>
                    <a:pt x="1636" y="1051"/>
                  </a:moveTo>
                  <a:lnTo>
                    <a:pt x="947" y="1935"/>
                  </a:lnTo>
                  <a:cubicBezTo>
                    <a:pt x="899" y="1998"/>
                    <a:pt x="801" y="1998"/>
                    <a:pt x="753" y="1935"/>
                  </a:cubicBezTo>
                  <a:lnTo>
                    <a:pt x="64" y="1051"/>
                  </a:lnTo>
                  <a:cubicBezTo>
                    <a:pt x="1" y="974"/>
                    <a:pt x="64" y="856"/>
                    <a:pt x="161" y="856"/>
                  </a:cubicBezTo>
                  <a:lnTo>
                    <a:pt x="509" y="856"/>
                  </a:lnTo>
                  <a:lnTo>
                    <a:pt x="509" y="118"/>
                  </a:lnTo>
                  <a:cubicBezTo>
                    <a:pt x="509" y="56"/>
                    <a:pt x="565" y="0"/>
                    <a:pt x="634" y="0"/>
                  </a:cubicBezTo>
                  <a:lnTo>
                    <a:pt x="1066" y="0"/>
                  </a:lnTo>
                  <a:cubicBezTo>
                    <a:pt x="1135" y="0"/>
                    <a:pt x="1191" y="56"/>
                    <a:pt x="1191" y="118"/>
                  </a:cubicBezTo>
                  <a:lnTo>
                    <a:pt x="1191" y="856"/>
                  </a:lnTo>
                  <a:lnTo>
                    <a:pt x="1539" y="856"/>
                  </a:lnTo>
                  <a:cubicBezTo>
                    <a:pt x="1636" y="856"/>
                    <a:pt x="1699" y="974"/>
                    <a:pt x="1636" y="1051"/>
                  </a:cubicBezTo>
                  <a:close/>
                </a:path>
              </a:pathLst>
            </a:custGeom>
            <a:solidFill>
              <a:srgbClr val="115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6"/>
            <p:cNvSpPr/>
            <p:nvPr/>
          </p:nvSpPr>
          <p:spPr>
            <a:xfrm>
              <a:off x="1973040" y="2995574"/>
              <a:ext cx="179421" cy="179856"/>
            </a:xfrm>
            <a:custGeom>
              <a:avLst/>
              <a:gdLst/>
              <a:ahLst/>
              <a:cxnLst/>
              <a:rect l="l" t="t" r="r" b="b"/>
              <a:pathLst>
                <a:path w="2889" h="2896" extrusionOk="0">
                  <a:moveTo>
                    <a:pt x="2889" y="1448"/>
                  </a:moveTo>
                  <a:cubicBezTo>
                    <a:pt x="2889" y="2241"/>
                    <a:pt x="2241" y="2896"/>
                    <a:pt x="1441" y="2896"/>
                  </a:cubicBezTo>
                  <a:cubicBezTo>
                    <a:pt x="647" y="2896"/>
                    <a:pt x="0" y="2241"/>
                    <a:pt x="0" y="1448"/>
                  </a:cubicBezTo>
                  <a:cubicBezTo>
                    <a:pt x="0" y="648"/>
                    <a:pt x="647" y="0"/>
                    <a:pt x="1441" y="0"/>
                  </a:cubicBezTo>
                  <a:cubicBezTo>
                    <a:pt x="2241" y="0"/>
                    <a:pt x="2889" y="648"/>
                    <a:pt x="2889" y="1448"/>
                  </a:cubicBezTo>
                  <a:close/>
                </a:path>
              </a:pathLst>
            </a:custGeom>
            <a:solidFill>
              <a:srgbClr val="01B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6"/>
            <p:cNvSpPr/>
            <p:nvPr/>
          </p:nvSpPr>
          <p:spPr>
            <a:xfrm>
              <a:off x="2570865" y="3190088"/>
              <a:ext cx="179856" cy="179856"/>
            </a:xfrm>
            <a:custGeom>
              <a:avLst/>
              <a:gdLst/>
              <a:ahLst/>
              <a:cxnLst/>
              <a:rect l="l" t="t" r="r" b="b"/>
              <a:pathLst>
                <a:path w="2896" h="2896" extrusionOk="0">
                  <a:moveTo>
                    <a:pt x="2896" y="1448"/>
                  </a:moveTo>
                  <a:cubicBezTo>
                    <a:pt x="2896" y="2241"/>
                    <a:pt x="2248" y="2896"/>
                    <a:pt x="1448" y="2896"/>
                  </a:cubicBezTo>
                  <a:cubicBezTo>
                    <a:pt x="647" y="2896"/>
                    <a:pt x="0" y="2241"/>
                    <a:pt x="0" y="1448"/>
                  </a:cubicBezTo>
                  <a:cubicBezTo>
                    <a:pt x="0" y="648"/>
                    <a:pt x="647" y="0"/>
                    <a:pt x="1448" y="0"/>
                  </a:cubicBezTo>
                  <a:cubicBezTo>
                    <a:pt x="2248" y="0"/>
                    <a:pt x="2896" y="648"/>
                    <a:pt x="2896" y="14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6"/>
            <p:cNvSpPr/>
            <p:nvPr/>
          </p:nvSpPr>
          <p:spPr>
            <a:xfrm>
              <a:off x="2006329" y="3038365"/>
              <a:ext cx="107255" cy="97753"/>
            </a:xfrm>
            <a:custGeom>
              <a:avLst/>
              <a:gdLst/>
              <a:ahLst/>
              <a:cxnLst/>
              <a:rect l="l" t="t" r="r" b="b"/>
              <a:pathLst>
                <a:path w="1727" h="1574" extrusionOk="0">
                  <a:moveTo>
                    <a:pt x="1677" y="724"/>
                  </a:moveTo>
                  <a:lnTo>
                    <a:pt x="1378" y="724"/>
                  </a:lnTo>
                  <a:lnTo>
                    <a:pt x="1378" y="620"/>
                  </a:lnTo>
                  <a:cubicBezTo>
                    <a:pt x="1531" y="599"/>
                    <a:pt x="1650" y="467"/>
                    <a:pt x="1650" y="307"/>
                  </a:cubicBezTo>
                  <a:lnTo>
                    <a:pt x="1650" y="244"/>
                  </a:lnTo>
                  <a:cubicBezTo>
                    <a:pt x="1650" y="216"/>
                    <a:pt x="1622" y="195"/>
                    <a:pt x="1594" y="195"/>
                  </a:cubicBezTo>
                  <a:cubicBezTo>
                    <a:pt x="1566" y="195"/>
                    <a:pt x="1545" y="216"/>
                    <a:pt x="1545" y="244"/>
                  </a:cubicBezTo>
                  <a:lnTo>
                    <a:pt x="1545" y="307"/>
                  </a:lnTo>
                  <a:cubicBezTo>
                    <a:pt x="1545" y="411"/>
                    <a:pt x="1476" y="494"/>
                    <a:pt x="1378" y="522"/>
                  </a:cubicBezTo>
                  <a:lnTo>
                    <a:pt x="1378" y="474"/>
                  </a:lnTo>
                  <a:cubicBezTo>
                    <a:pt x="1378" y="432"/>
                    <a:pt x="1343" y="390"/>
                    <a:pt x="1295" y="390"/>
                  </a:cubicBezTo>
                  <a:lnTo>
                    <a:pt x="1246" y="390"/>
                  </a:lnTo>
                  <a:lnTo>
                    <a:pt x="1246" y="369"/>
                  </a:lnTo>
                  <a:cubicBezTo>
                    <a:pt x="1246" y="265"/>
                    <a:pt x="1169" y="181"/>
                    <a:pt x="1072" y="160"/>
                  </a:cubicBezTo>
                  <a:lnTo>
                    <a:pt x="1107" y="77"/>
                  </a:lnTo>
                  <a:cubicBezTo>
                    <a:pt x="1121" y="49"/>
                    <a:pt x="1107" y="21"/>
                    <a:pt x="1086" y="7"/>
                  </a:cubicBezTo>
                  <a:cubicBezTo>
                    <a:pt x="1058" y="0"/>
                    <a:pt x="1030" y="7"/>
                    <a:pt x="1016" y="35"/>
                  </a:cubicBezTo>
                  <a:lnTo>
                    <a:pt x="968" y="153"/>
                  </a:lnTo>
                  <a:lnTo>
                    <a:pt x="766" y="153"/>
                  </a:lnTo>
                  <a:lnTo>
                    <a:pt x="710" y="35"/>
                  </a:lnTo>
                  <a:cubicBezTo>
                    <a:pt x="696" y="7"/>
                    <a:pt x="668" y="0"/>
                    <a:pt x="647" y="7"/>
                  </a:cubicBezTo>
                  <a:cubicBezTo>
                    <a:pt x="620" y="21"/>
                    <a:pt x="606" y="49"/>
                    <a:pt x="620" y="77"/>
                  </a:cubicBezTo>
                  <a:lnTo>
                    <a:pt x="654" y="160"/>
                  </a:lnTo>
                  <a:cubicBezTo>
                    <a:pt x="557" y="181"/>
                    <a:pt x="480" y="265"/>
                    <a:pt x="480" y="369"/>
                  </a:cubicBezTo>
                  <a:lnTo>
                    <a:pt x="480" y="390"/>
                  </a:lnTo>
                  <a:lnTo>
                    <a:pt x="432" y="390"/>
                  </a:lnTo>
                  <a:cubicBezTo>
                    <a:pt x="383" y="390"/>
                    <a:pt x="348" y="432"/>
                    <a:pt x="348" y="474"/>
                  </a:cubicBezTo>
                  <a:lnTo>
                    <a:pt x="348" y="522"/>
                  </a:lnTo>
                  <a:cubicBezTo>
                    <a:pt x="251" y="494"/>
                    <a:pt x="181" y="411"/>
                    <a:pt x="181" y="307"/>
                  </a:cubicBezTo>
                  <a:lnTo>
                    <a:pt x="181" y="244"/>
                  </a:lnTo>
                  <a:cubicBezTo>
                    <a:pt x="181" y="216"/>
                    <a:pt x="160" y="195"/>
                    <a:pt x="132" y="195"/>
                  </a:cubicBezTo>
                  <a:cubicBezTo>
                    <a:pt x="104" y="195"/>
                    <a:pt x="84" y="216"/>
                    <a:pt x="84" y="244"/>
                  </a:cubicBezTo>
                  <a:lnTo>
                    <a:pt x="84" y="307"/>
                  </a:lnTo>
                  <a:cubicBezTo>
                    <a:pt x="84" y="467"/>
                    <a:pt x="195" y="599"/>
                    <a:pt x="348" y="620"/>
                  </a:cubicBezTo>
                  <a:lnTo>
                    <a:pt x="348" y="724"/>
                  </a:lnTo>
                  <a:lnTo>
                    <a:pt x="49" y="724"/>
                  </a:lnTo>
                  <a:cubicBezTo>
                    <a:pt x="21" y="724"/>
                    <a:pt x="0" y="745"/>
                    <a:pt x="0" y="773"/>
                  </a:cubicBezTo>
                  <a:cubicBezTo>
                    <a:pt x="0" y="801"/>
                    <a:pt x="21" y="822"/>
                    <a:pt x="49" y="822"/>
                  </a:cubicBezTo>
                  <a:lnTo>
                    <a:pt x="348" y="822"/>
                  </a:lnTo>
                  <a:lnTo>
                    <a:pt x="348" y="926"/>
                  </a:lnTo>
                  <a:cubicBezTo>
                    <a:pt x="195" y="954"/>
                    <a:pt x="84" y="1086"/>
                    <a:pt x="84" y="1239"/>
                  </a:cubicBezTo>
                  <a:lnTo>
                    <a:pt x="84" y="1309"/>
                  </a:lnTo>
                  <a:cubicBezTo>
                    <a:pt x="84" y="1337"/>
                    <a:pt x="104" y="1357"/>
                    <a:pt x="132" y="1357"/>
                  </a:cubicBezTo>
                  <a:cubicBezTo>
                    <a:pt x="160" y="1357"/>
                    <a:pt x="181" y="1337"/>
                    <a:pt x="181" y="1309"/>
                  </a:cubicBezTo>
                  <a:lnTo>
                    <a:pt x="181" y="1239"/>
                  </a:lnTo>
                  <a:cubicBezTo>
                    <a:pt x="181" y="1135"/>
                    <a:pt x="251" y="1051"/>
                    <a:pt x="348" y="1030"/>
                  </a:cubicBezTo>
                  <a:lnTo>
                    <a:pt x="348" y="1058"/>
                  </a:lnTo>
                  <a:cubicBezTo>
                    <a:pt x="348" y="1344"/>
                    <a:pt x="578" y="1573"/>
                    <a:pt x="863" y="1573"/>
                  </a:cubicBezTo>
                  <a:cubicBezTo>
                    <a:pt x="1149" y="1573"/>
                    <a:pt x="1378" y="1344"/>
                    <a:pt x="1378" y="1058"/>
                  </a:cubicBezTo>
                  <a:lnTo>
                    <a:pt x="1378" y="1030"/>
                  </a:lnTo>
                  <a:cubicBezTo>
                    <a:pt x="1476" y="1051"/>
                    <a:pt x="1545" y="1135"/>
                    <a:pt x="1545" y="1239"/>
                  </a:cubicBezTo>
                  <a:lnTo>
                    <a:pt x="1545" y="1309"/>
                  </a:lnTo>
                  <a:cubicBezTo>
                    <a:pt x="1545" y="1337"/>
                    <a:pt x="1566" y="1357"/>
                    <a:pt x="1594" y="1357"/>
                  </a:cubicBezTo>
                  <a:cubicBezTo>
                    <a:pt x="1622" y="1357"/>
                    <a:pt x="1650" y="1337"/>
                    <a:pt x="1650" y="1309"/>
                  </a:cubicBezTo>
                  <a:lnTo>
                    <a:pt x="1650" y="1239"/>
                  </a:lnTo>
                  <a:cubicBezTo>
                    <a:pt x="1650" y="1086"/>
                    <a:pt x="1531" y="954"/>
                    <a:pt x="1378" y="926"/>
                  </a:cubicBezTo>
                  <a:lnTo>
                    <a:pt x="1378" y="822"/>
                  </a:lnTo>
                  <a:lnTo>
                    <a:pt x="1677" y="822"/>
                  </a:lnTo>
                  <a:cubicBezTo>
                    <a:pt x="1705" y="822"/>
                    <a:pt x="1726" y="801"/>
                    <a:pt x="1726" y="773"/>
                  </a:cubicBezTo>
                  <a:cubicBezTo>
                    <a:pt x="1726" y="745"/>
                    <a:pt x="1705" y="724"/>
                    <a:pt x="1677" y="7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6"/>
            <p:cNvSpPr/>
            <p:nvPr/>
          </p:nvSpPr>
          <p:spPr>
            <a:xfrm>
              <a:off x="2602849" y="3225550"/>
              <a:ext cx="115888" cy="101169"/>
            </a:xfrm>
            <a:custGeom>
              <a:avLst/>
              <a:gdLst/>
              <a:ahLst/>
              <a:cxnLst/>
              <a:rect l="l" t="t" r="r" b="b"/>
              <a:pathLst>
                <a:path w="1866" h="1629" extrusionOk="0">
                  <a:moveTo>
                    <a:pt x="933" y="1413"/>
                  </a:moveTo>
                  <a:cubicBezTo>
                    <a:pt x="842" y="1413"/>
                    <a:pt x="773" y="1343"/>
                    <a:pt x="773" y="1253"/>
                  </a:cubicBezTo>
                  <a:cubicBezTo>
                    <a:pt x="773" y="1162"/>
                    <a:pt x="842" y="1093"/>
                    <a:pt x="933" y="1093"/>
                  </a:cubicBezTo>
                  <a:cubicBezTo>
                    <a:pt x="1023" y="1093"/>
                    <a:pt x="1093" y="1162"/>
                    <a:pt x="1093" y="1253"/>
                  </a:cubicBezTo>
                  <a:cubicBezTo>
                    <a:pt x="1093" y="1343"/>
                    <a:pt x="1023" y="1413"/>
                    <a:pt x="933" y="1413"/>
                  </a:cubicBezTo>
                  <a:close/>
                  <a:moveTo>
                    <a:pt x="933" y="334"/>
                  </a:moveTo>
                  <a:cubicBezTo>
                    <a:pt x="988" y="334"/>
                    <a:pt x="1037" y="383"/>
                    <a:pt x="1037" y="445"/>
                  </a:cubicBezTo>
                  <a:lnTo>
                    <a:pt x="1037" y="877"/>
                  </a:lnTo>
                  <a:cubicBezTo>
                    <a:pt x="1037" y="933"/>
                    <a:pt x="988" y="981"/>
                    <a:pt x="933" y="981"/>
                  </a:cubicBezTo>
                  <a:cubicBezTo>
                    <a:pt x="870" y="981"/>
                    <a:pt x="821" y="933"/>
                    <a:pt x="821" y="877"/>
                  </a:cubicBezTo>
                  <a:lnTo>
                    <a:pt x="821" y="445"/>
                  </a:lnTo>
                  <a:cubicBezTo>
                    <a:pt x="821" y="383"/>
                    <a:pt x="870" y="334"/>
                    <a:pt x="933" y="334"/>
                  </a:cubicBezTo>
                  <a:close/>
                  <a:moveTo>
                    <a:pt x="1817" y="1225"/>
                  </a:moveTo>
                  <a:lnTo>
                    <a:pt x="1162" y="132"/>
                  </a:lnTo>
                  <a:cubicBezTo>
                    <a:pt x="1114" y="56"/>
                    <a:pt x="1030" y="0"/>
                    <a:pt x="933" y="0"/>
                  </a:cubicBezTo>
                  <a:cubicBezTo>
                    <a:pt x="835" y="0"/>
                    <a:pt x="752" y="56"/>
                    <a:pt x="696" y="132"/>
                  </a:cubicBezTo>
                  <a:lnTo>
                    <a:pt x="49" y="1225"/>
                  </a:lnTo>
                  <a:cubicBezTo>
                    <a:pt x="0" y="1309"/>
                    <a:pt x="0" y="1406"/>
                    <a:pt x="49" y="1496"/>
                  </a:cubicBezTo>
                  <a:cubicBezTo>
                    <a:pt x="98" y="1580"/>
                    <a:pt x="181" y="1629"/>
                    <a:pt x="279" y="1629"/>
                  </a:cubicBezTo>
                  <a:lnTo>
                    <a:pt x="1580" y="1629"/>
                  </a:lnTo>
                  <a:cubicBezTo>
                    <a:pt x="1678" y="1629"/>
                    <a:pt x="1768" y="1580"/>
                    <a:pt x="1817" y="1496"/>
                  </a:cubicBezTo>
                  <a:cubicBezTo>
                    <a:pt x="1865" y="1406"/>
                    <a:pt x="1865" y="1309"/>
                    <a:pt x="1817" y="1225"/>
                  </a:cubicBezTo>
                  <a:close/>
                </a:path>
              </a:pathLst>
            </a:custGeom>
            <a:solidFill>
              <a:srgbClr val="FDCD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" name="Google Shape;193;p16"/>
          <p:cNvGrpSpPr/>
          <p:nvPr/>
        </p:nvGrpSpPr>
        <p:grpSpPr>
          <a:xfrm>
            <a:off x="4283310" y="1816663"/>
            <a:ext cx="574342" cy="369484"/>
            <a:chOff x="580270" y="3024080"/>
            <a:chExt cx="627696" cy="403808"/>
          </a:xfrm>
        </p:grpSpPr>
        <p:sp>
          <p:nvSpPr>
            <p:cNvPr id="194" name="Google Shape;194;p16"/>
            <p:cNvSpPr/>
            <p:nvPr/>
          </p:nvSpPr>
          <p:spPr>
            <a:xfrm>
              <a:off x="649455" y="3024080"/>
              <a:ext cx="127564" cy="55398"/>
            </a:xfrm>
            <a:custGeom>
              <a:avLst/>
              <a:gdLst/>
              <a:ahLst/>
              <a:cxnLst/>
              <a:rect l="l" t="t" r="r" b="b"/>
              <a:pathLst>
                <a:path w="2054" h="892" extrusionOk="0">
                  <a:moveTo>
                    <a:pt x="1865" y="891"/>
                  </a:moveTo>
                  <a:lnTo>
                    <a:pt x="188" y="891"/>
                  </a:lnTo>
                  <a:cubicBezTo>
                    <a:pt x="84" y="891"/>
                    <a:pt x="0" y="808"/>
                    <a:pt x="0" y="704"/>
                  </a:cubicBezTo>
                  <a:lnTo>
                    <a:pt x="0" y="189"/>
                  </a:lnTo>
                  <a:cubicBezTo>
                    <a:pt x="0" y="84"/>
                    <a:pt x="84" y="1"/>
                    <a:pt x="188" y="1"/>
                  </a:cubicBezTo>
                  <a:lnTo>
                    <a:pt x="1865" y="1"/>
                  </a:lnTo>
                  <a:cubicBezTo>
                    <a:pt x="1970" y="1"/>
                    <a:pt x="2053" y="84"/>
                    <a:pt x="2053" y="189"/>
                  </a:cubicBezTo>
                  <a:lnTo>
                    <a:pt x="2053" y="704"/>
                  </a:lnTo>
                  <a:cubicBezTo>
                    <a:pt x="2053" y="808"/>
                    <a:pt x="1970" y="891"/>
                    <a:pt x="1865" y="891"/>
                  </a:cubicBezTo>
                  <a:close/>
                </a:path>
              </a:pathLst>
            </a:custGeom>
            <a:solidFill>
              <a:srgbClr val="115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6"/>
            <p:cNvSpPr/>
            <p:nvPr/>
          </p:nvSpPr>
          <p:spPr>
            <a:xfrm>
              <a:off x="792918" y="3024080"/>
              <a:ext cx="128061" cy="55398"/>
            </a:xfrm>
            <a:custGeom>
              <a:avLst/>
              <a:gdLst/>
              <a:ahLst/>
              <a:cxnLst/>
              <a:rect l="l" t="t" r="r" b="b"/>
              <a:pathLst>
                <a:path w="2062" h="892" extrusionOk="0">
                  <a:moveTo>
                    <a:pt x="1866" y="891"/>
                  </a:moveTo>
                  <a:lnTo>
                    <a:pt x="189" y="891"/>
                  </a:lnTo>
                  <a:cubicBezTo>
                    <a:pt x="84" y="891"/>
                    <a:pt x="1" y="808"/>
                    <a:pt x="1" y="704"/>
                  </a:cubicBezTo>
                  <a:lnTo>
                    <a:pt x="1" y="189"/>
                  </a:lnTo>
                  <a:cubicBezTo>
                    <a:pt x="1" y="84"/>
                    <a:pt x="84" y="1"/>
                    <a:pt x="189" y="1"/>
                  </a:cubicBezTo>
                  <a:lnTo>
                    <a:pt x="1866" y="1"/>
                  </a:lnTo>
                  <a:cubicBezTo>
                    <a:pt x="1971" y="1"/>
                    <a:pt x="2061" y="84"/>
                    <a:pt x="2061" y="189"/>
                  </a:cubicBezTo>
                  <a:lnTo>
                    <a:pt x="2061" y="704"/>
                  </a:lnTo>
                  <a:cubicBezTo>
                    <a:pt x="2061" y="808"/>
                    <a:pt x="1971" y="891"/>
                    <a:pt x="1866" y="891"/>
                  </a:cubicBezTo>
                  <a:close/>
                </a:path>
              </a:pathLst>
            </a:custGeom>
            <a:solidFill>
              <a:srgbClr val="115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6"/>
            <p:cNvSpPr/>
            <p:nvPr/>
          </p:nvSpPr>
          <p:spPr>
            <a:xfrm>
              <a:off x="936443" y="3024080"/>
              <a:ext cx="127998" cy="55398"/>
            </a:xfrm>
            <a:custGeom>
              <a:avLst/>
              <a:gdLst/>
              <a:ahLst/>
              <a:cxnLst/>
              <a:rect l="l" t="t" r="r" b="b"/>
              <a:pathLst>
                <a:path w="2061" h="892" extrusionOk="0">
                  <a:moveTo>
                    <a:pt x="1873" y="891"/>
                  </a:moveTo>
                  <a:lnTo>
                    <a:pt x="196" y="891"/>
                  </a:lnTo>
                  <a:cubicBezTo>
                    <a:pt x="91" y="891"/>
                    <a:pt x="1" y="808"/>
                    <a:pt x="1" y="704"/>
                  </a:cubicBezTo>
                  <a:lnTo>
                    <a:pt x="1" y="189"/>
                  </a:lnTo>
                  <a:cubicBezTo>
                    <a:pt x="1" y="84"/>
                    <a:pt x="91" y="1"/>
                    <a:pt x="196" y="1"/>
                  </a:cubicBezTo>
                  <a:lnTo>
                    <a:pt x="1873" y="1"/>
                  </a:lnTo>
                  <a:cubicBezTo>
                    <a:pt x="1977" y="1"/>
                    <a:pt x="2061" y="84"/>
                    <a:pt x="2061" y="189"/>
                  </a:cubicBezTo>
                  <a:lnTo>
                    <a:pt x="2061" y="704"/>
                  </a:lnTo>
                  <a:cubicBezTo>
                    <a:pt x="2061" y="808"/>
                    <a:pt x="1977" y="891"/>
                    <a:pt x="1873" y="891"/>
                  </a:cubicBezTo>
                  <a:close/>
                </a:path>
              </a:pathLst>
            </a:custGeom>
            <a:solidFill>
              <a:srgbClr val="115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6"/>
            <p:cNvSpPr/>
            <p:nvPr/>
          </p:nvSpPr>
          <p:spPr>
            <a:xfrm>
              <a:off x="1080403" y="3024080"/>
              <a:ext cx="127564" cy="55398"/>
            </a:xfrm>
            <a:custGeom>
              <a:avLst/>
              <a:gdLst/>
              <a:ahLst/>
              <a:cxnLst/>
              <a:rect l="l" t="t" r="r" b="b"/>
              <a:pathLst>
                <a:path w="2054" h="892" extrusionOk="0">
                  <a:moveTo>
                    <a:pt x="1866" y="891"/>
                  </a:moveTo>
                  <a:lnTo>
                    <a:pt x="188" y="891"/>
                  </a:lnTo>
                  <a:cubicBezTo>
                    <a:pt x="84" y="891"/>
                    <a:pt x="0" y="808"/>
                    <a:pt x="0" y="704"/>
                  </a:cubicBezTo>
                  <a:lnTo>
                    <a:pt x="0" y="189"/>
                  </a:lnTo>
                  <a:cubicBezTo>
                    <a:pt x="0" y="84"/>
                    <a:pt x="84" y="1"/>
                    <a:pt x="188" y="1"/>
                  </a:cubicBezTo>
                  <a:lnTo>
                    <a:pt x="1866" y="1"/>
                  </a:lnTo>
                  <a:cubicBezTo>
                    <a:pt x="1970" y="1"/>
                    <a:pt x="2054" y="84"/>
                    <a:pt x="2054" y="189"/>
                  </a:cubicBezTo>
                  <a:lnTo>
                    <a:pt x="2054" y="704"/>
                  </a:lnTo>
                  <a:cubicBezTo>
                    <a:pt x="2054" y="808"/>
                    <a:pt x="1970" y="891"/>
                    <a:pt x="1866" y="891"/>
                  </a:cubicBezTo>
                  <a:close/>
                </a:path>
              </a:pathLst>
            </a:custGeom>
            <a:solidFill>
              <a:srgbClr val="115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6"/>
            <p:cNvSpPr/>
            <p:nvPr/>
          </p:nvSpPr>
          <p:spPr>
            <a:xfrm>
              <a:off x="580270" y="3094135"/>
              <a:ext cx="127564" cy="55398"/>
            </a:xfrm>
            <a:custGeom>
              <a:avLst/>
              <a:gdLst/>
              <a:ahLst/>
              <a:cxnLst/>
              <a:rect l="l" t="t" r="r" b="b"/>
              <a:pathLst>
                <a:path w="2054" h="892" extrusionOk="0">
                  <a:moveTo>
                    <a:pt x="1866" y="891"/>
                  </a:moveTo>
                  <a:lnTo>
                    <a:pt x="188" y="891"/>
                  </a:lnTo>
                  <a:cubicBezTo>
                    <a:pt x="84" y="891"/>
                    <a:pt x="0" y="808"/>
                    <a:pt x="0" y="703"/>
                  </a:cubicBezTo>
                  <a:lnTo>
                    <a:pt x="0" y="195"/>
                  </a:lnTo>
                  <a:cubicBezTo>
                    <a:pt x="0" y="91"/>
                    <a:pt x="84" y="0"/>
                    <a:pt x="188" y="0"/>
                  </a:cubicBezTo>
                  <a:lnTo>
                    <a:pt x="1866" y="0"/>
                  </a:lnTo>
                  <a:cubicBezTo>
                    <a:pt x="1970" y="0"/>
                    <a:pt x="2054" y="91"/>
                    <a:pt x="2054" y="195"/>
                  </a:cubicBezTo>
                  <a:lnTo>
                    <a:pt x="2054" y="703"/>
                  </a:lnTo>
                  <a:cubicBezTo>
                    <a:pt x="2054" y="808"/>
                    <a:pt x="1970" y="891"/>
                    <a:pt x="1866" y="891"/>
                  </a:cubicBezTo>
                  <a:close/>
                </a:path>
              </a:pathLst>
            </a:custGeom>
            <a:solidFill>
              <a:srgbClr val="115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6"/>
            <p:cNvSpPr/>
            <p:nvPr/>
          </p:nvSpPr>
          <p:spPr>
            <a:xfrm>
              <a:off x="723795" y="3094135"/>
              <a:ext cx="127998" cy="55398"/>
            </a:xfrm>
            <a:custGeom>
              <a:avLst/>
              <a:gdLst/>
              <a:ahLst/>
              <a:cxnLst/>
              <a:rect l="l" t="t" r="r" b="b"/>
              <a:pathLst>
                <a:path w="2061" h="892" extrusionOk="0">
                  <a:moveTo>
                    <a:pt x="1866" y="891"/>
                  </a:moveTo>
                  <a:lnTo>
                    <a:pt x="188" y="891"/>
                  </a:lnTo>
                  <a:cubicBezTo>
                    <a:pt x="91" y="891"/>
                    <a:pt x="0" y="808"/>
                    <a:pt x="0" y="703"/>
                  </a:cubicBezTo>
                  <a:lnTo>
                    <a:pt x="0" y="195"/>
                  </a:lnTo>
                  <a:cubicBezTo>
                    <a:pt x="0" y="91"/>
                    <a:pt x="91" y="0"/>
                    <a:pt x="188" y="0"/>
                  </a:cubicBezTo>
                  <a:lnTo>
                    <a:pt x="1866" y="0"/>
                  </a:lnTo>
                  <a:cubicBezTo>
                    <a:pt x="1970" y="0"/>
                    <a:pt x="2060" y="91"/>
                    <a:pt x="2060" y="195"/>
                  </a:cubicBezTo>
                  <a:lnTo>
                    <a:pt x="2060" y="703"/>
                  </a:lnTo>
                  <a:cubicBezTo>
                    <a:pt x="2060" y="808"/>
                    <a:pt x="1970" y="891"/>
                    <a:pt x="1866" y="891"/>
                  </a:cubicBezTo>
                  <a:close/>
                </a:path>
              </a:pathLst>
            </a:custGeom>
            <a:solidFill>
              <a:srgbClr val="115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6"/>
            <p:cNvSpPr/>
            <p:nvPr/>
          </p:nvSpPr>
          <p:spPr>
            <a:xfrm>
              <a:off x="867693" y="3094135"/>
              <a:ext cx="127626" cy="55398"/>
            </a:xfrm>
            <a:custGeom>
              <a:avLst/>
              <a:gdLst/>
              <a:ahLst/>
              <a:cxnLst/>
              <a:rect l="l" t="t" r="r" b="b"/>
              <a:pathLst>
                <a:path w="2055" h="892" extrusionOk="0">
                  <a:moveTo>
                    <a:pt x="1866" y="891"/>
                  </a:moveTo>
                  <a:lnTo>
                    <a:pt x="189" y="891"/>
                  </a:lnTo>
                  <a:cubicBezTo>
                    <a:pt x="85" y="891"/>
                    <a:pt x="1" y="808"/>
                    <a:pt x="1" y="703"/>
                  </a:cubicBezTo>
                  <a:lnTo>
                    <a:pt x="1" y="195"/>
                  </a:lnTo>
                  <a:cubicBezTo>
                    <a:pt x="1" y="91"/>
                    <a:pt x="85" y="0"/>
                    <a:pt x="189" y="0"/>
                  </a:cubicBezTo>
                  <a:lnTo>
                    <a:pt x="1866" y="0"/>
                  </a:lnTo>
                  <a:cubicBezTo>
                    <a:pt x="1971" y="0"/>
                    <a:pt x="2054" y="91"/>
                    <a:pt x="2054" y="195"/>
                  </a:cubicBezTo>
                  <a:lnTo>
                    <a:pt x="2054" y="703"/>
                  </a:lnTo>
                  <a:cubicBezTo>
                    <a:pt x="2054" y="808"/>
                    <a:pt x="1971" y="891"/>
                    <a:pt x="1866" y="891"/>
                  </a:cubicBezTo>
                  <a:close/>
                </a:path>
              </a:pathLst>
            </a:custGeom>
            <a:solidFill>
              <a:srgbClr val="115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6"/>
            <p:cNvSpPr/>
            <p:nvPr/>
          </p:nvSpPr>
          <p:spPr>
            <a:xfrm>
              <a:off x="1011218" y="3094135"/>
              <a:ext cx="127564" cy="55398"/>
            </a:xfrm>
            <a:custGeom>
              <a:avLst/>
              <a:gdLst/>
              <a:ahLst/>
              <a:cxnLst/>
              <a:rect l="l" t="t" r="r" b="b"/>
              <a:pathLst>
                <a:path w="2054" h="892" extrusionOk="0">
                  <a:moveTo>
                    <a:pt x="1866" y="891"/>
                  </a:moveTo>
                  <a:lnTo>
                    <a:pt x="189" y="891"/>
                  </a:lnTo>
                  <a:cubicBezTo>
                    <a:pt x="84" y="891"/>
                    <a:pt x="1" y="808"/>
                    <a:pt x="1" y="703"/>
                  </a:cubicBezTo>
                  <a:lnTo>
                    <a:pt x="1" y="195"/>
                  </a:lnTo>
                  <a:cubicBezTo>
                    <a:pt x="1" y="91"/>
                    <a:pt x="84" y="0"/>
                    <a:pt x="189" y="0"/>
                  </a:cubicBezTo>
                  <a:lnTo>
                    <a:pt x="1866" y="0"/>
                  </a:lnTo>
                  <a:cubicBezTo>
                    <a:pt x="1970" y="0"/>
                    <a:pt x="2054" y="91"/>
                    <a:pt x="2054" y="195"/>
                  </a:cubicBezTo>
                  <a:lnTo>
                    <a:pt x="2054" y="703"/>
                  </a:lnTo>
                  <a:cubicBezTo>
                    <a:pt x="2054" y="808"/>
                    <a:pt x="1970" y="891"/>
                    <a:pt x="1866" y="891"/>
                  </a:cubicBezTo>
                  <a:close/>
                </a:path>
              </a:pathLst>
            </a:custGeom>
            <a:solidFill>
              <a:srgbClr val="115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6"/>
            <p:cNvSpPr/>
            <p:nvPr/>
          </p:nvSpPr>
          <p:spPr>
            <a:xfrm>
              <a:off x="649455" y="3164562"/>
              <a:ext cx="127564" cy="54963"/>
            </a:xfrm>
            <a:custGeom>
              <a:avLst/>
              <a:gdLst/>
              <a:ahLst/>
              <a:cxnLst/>
              <a:rect l="l" t="t" r="r" b="b"/>
              <a:pathLst>
                <a:path w="2054" h="885" extrusionOk="0">
                  <a:moveTo>
                    <a:pt x="1865" y="885"/>
                  </a:moveTo>
                  <a:lnTo>
                    <a:pt x="188" y="885"/>
                  </a:lnTo>
                  <a:cubicBezTo>
                    <a:pt x="84" y="885"/>
                    <a:pt x="0" y="801"/>
                    <a:pt x="0" y="697"/>
                  </a:cubicBezTo>
                  <a:lnTo>
                    <a:pt x="0" y="189"/>
                  </a:lnTo>
                  <a:cubicBezTo>
                    <a:pt x="0" y="84"/>
                    <a:pt x="84" y="1"/>
                    <a:pt x="188" y="1"/>
                  </a:cubicBezTo>
                  <a:lnTo>
                    <a:pt x="1865" y="1"/>
                  </a:lnTo>
                  <a:cubicBezTo>
                    <a:pt x="1970" y="1"/>
                    <a:pt x="2053" y="84"/>
                    <a:pt x="2053" y="189"/>
                  </a:cubicBezTo>
                  <a:lnTo>
                    <a:pt x="2053" y="697"/>
                  </a:lnTo>
                  <a:cubicBezTo>
                    <a:pt x="2053" y="801"/>
                    <a:pt x="1970" y="885"/>
                    <a:pt x="1865" y="885"/>
                  </a:cubicBezTo>
                  <a:close/>
                </a:path>
              </a:pathLst>
            </a:custGeom>
            <a:solidFill>
              <a:srgbClr val="115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792918" y="3164562"/>
              <a:ext cx="128061" cy="54963"/>
            </a:xfrm>
            <a:custGeom>
              <a:avLst/>
              <a:gdLst/>
              <a:ahLst/>
              <a:cxnLst/>
              <a:rect l="l" t="t" r="r" b="b"/>
              <a:pathLst>
                <a:path w="2062" h="885" extrusionOk="0">
                  <a:moveTo>
                    <a:pt x="1866" y="885"/>
                  </a:moveTo>
                  <a:lnTo>
                    <a:pt x="189" y="885"/>
                  </a:lnTo>
                  <a:cubicBezTo>
                    <a:pt x="84" y="885"/>
                    <a:pt x="1" y="801"/>
                    <a:pt x="1" y="697"/>
                  </a:cubicBezTo>
                  <a:lnTo>
                    <a:pt x="1" y="189"/>
                  </a:lnTo>
                  <a:cubicBezTo>
                    <a:pt x="1" y="84"/>
                    <a:pt x="84" y="1"/>
                    <a:pt x="189" y="1"/>
                  </a:cubicBezTo>
                  <a:lnTo>
                    <a:pt x="1866" y="1"/>
                  </a:lnTo>
                  <a:cubicBezTo>
                    <a:pt x="1971" y="1"/>
                    <a:pt x="2061" y="84"/>
                    <a:pt x="2061" y="189"/>
                  </a:cubicBezTo>
                  <a:lnTo>
                    <a:pt x="2061" y="697"/>
                  </a:lnTo>
                  <a:cubicBezTo>
                    <a:pt x="2061" y="801"/>
                    <a:pt x="1971" y="885"/>
                    <a:pt x="1866" y="885"/>
                  </a:cubicBezTo>
                  <a:close/>
                </a:path>
              </a:pathLst>
            </a:custGeom>
            <a:solidFill>
              <a:srgbClr val="115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6"/>
            <p:cNvSpPr/>
            <p:nvPr/>
          </p:nvSpPr>
          <p:spPr>
            <a:xfrm>
              <a:off x="936443" y="3164562"/>
              <a:ext cx="127998" cy="54963"/>
            </a:xfrm>
            <a:custGeom>
              <a:avLst/>
              <a:gdLst/>
              <a:ahLst/>
              <a:cxnLst/>
              <a:rect l="l" t="t" r="r" b="b"/>
              <a:pathLst>
                <a:path w="2061" h="885" extrusionOk="0">
                  <a:moveTo>
                    <a:pt x="1873" y="885"/>
                  </a:moveTo>
                  <a:lnTo>
                    <a:pt x="196" y="885"/>
                  </a:lnTo>
                  <a:cubicBezTo>
                    <a:pt x="91" y="885"/>
                    <a:pt x="1" y="801"/>
                    <a:pt x="1" y="697"/>
                  </a:cubicBezTo>
                  <a:lnTo>
                    <a:pt x="1" y="189"/>
                  </a:lnTo>
                  <a:cubicBezTo>
                    <a:pt x="1" y="84"/>
                    <a:pt x="91" y="1"/>
                    <a:pt x="196" y="1"/>
                  </a:cubicBezTo>
                  <a:lnTo>
                    <a:pt x="1873" y="1"/>
                  </a:lnTo>
                  <a:cubicBezTo>
                    <a:pt x="1977" y="1"/>
                    <a:pt x="2061" y="84"/>
                    <a:pt x="2061" y="189"/>
                  </a:cubicBezTo>
                  <a:lnTo>
                    <a:pt x="2061" y="697"/>
                  </a:lnTo>
                  <a:cubicBezTo>
                    <a:pt x="2061" y="801"/>
                    <a:pt x="1977" y="885"/>
                    <a:pt x="1873" y="885"/>
                  </a:cubicBezTo>
                  <a:close/>
                </a:path>
              </a:pathLst>
            </a:custGeom>
            <a:solidFill>
              <a:srgbClr val="115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6"/>
            <p:cNvSpPr/>
            <p:nvPr/>
          </p:nvSpPr>
          <p:spPr>
            <a:xfrm>
              <a:off x="1080403" y="3164562"/>
              <a:ext cx="127564" cy="54963"/>
            </a:xfrm>
            <a:custGeom>
              <a:avLst/>
              <a:gdLst/>
              <a:ahLst/>
              <a:cxnLst/>
              <a:rect l="l" t="t" r="r" b="b"/>
              <a:pathLst>
                <a:path w="2054" h="885" extrusionOk="0">
                  <a:moveTo>
                    <a:pt x="1866" y="885"/>
                  </a:moveTo>
                  <a:lnTo>
                    <a:pt x="188" y="885"/>
                  </a:lnTo>
                  <a:cubicBezTo>
                    <a:pt x="84" y="885"/>
                    <a:pt x="0" y="801"/>
                    <a:pt x="0" y="697"/>
                  </a:cubicBezTo>
                  <a:lnTo>
                    <a:pt x="0" y="189"/>
                  </a:lnTo>
                  <a:cubicBezTo>
                    <a:pt x="0" y="84"/>
                    <a:pt x="84" y="1"/>
                    <a:pt x="188" y="1"/>
                  </a:cubicBezTo>
                  <a:lnTo>
                    <a:pt x="1866" y="1"/>
                  </a:lnTo>
                  <a:cubicBezTo>
                    <a:pt x="1970" y="1"/>
                    <a:pt x="2054" y="84"/>
                    <a:pt x="2054" y="189"/>
                  </a:cubicBezTo>
                  <a:lnTo>
                    <a:pt x="2054" y="697"/>
                  </a:lnTo>
                  <a:cubicBezTo>
                    <a:pt x="2054" y="801"/>
                    <a:pt x="1970" y="885"/>
                    <a:pt x="1866" y="885"/>
                  </a:cubicBezTo>
                  <a:close/>
                </a:path>
              </a:pathLst>
            </a:custGeom>
            <a:solidFill>
              <a:srgbClr val="115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6"/>
            <p:cNvSpPr/>
            <p:nvPr/>
          </p:nvSpPr>
          <p:spPr>
            <a:xfrm>
              <a:off x="580270" y="3234617"/>
              <a:ext cx="127564" cy="54963"/>
            </a:xfrm>
            <a:custGeom>
              <a:avLst/>
              <a:gdLst/>
              <a:ahLst/>
              <a:cxnLst/>
              <a:rect l="l" t="t" r="r" b="b"/>
              <a:pathLst>
                <a:path w="2054" h="885" extrusionOk="0">
                  <a:moveTo>
                    <a:pt x="1866" y="884"/>
                  </a:moveTo>
                  <a:lnTo>
                    <a:pt x="188" y="884"/>
                  </a:lnTo>
                  <a:cubicBezTo>
                    <a:pt x="84" y="884"/>
                    <a:pt x="0" y="801"/>
                    <a:pt x="0" y="696"/>
                  </a:cubicBezTo>
                  <a:lnTo>
                    <a:pt x="0" y="188"/>
                  </a:lnTo>
                  <a:cubicBezTo>
                    <a:pt x="0" y="84"/>
                    <a:pt x="84" y="0"/>
                    <a:pt x="188" y="0"/>
                  </a:cubicBezTo>
                  <a:lnTo>
                    <a:pt x="1866" y="0"/>
                  </a:lnTo>
                  <a:cubicBezTo>
                    <a:pt x="1970" y="0"/>
                    <a:pt x="2054" y="84"/>
                    <a:pt x="2054" y="188"/>
                  </a:cubicBezTo>
                  <a:lnTo>
                    <a:pt x="2054" y="696"/>
                  </a:lnTo>
                  <a:cubicBezTo>
                    <a:pt x="2054" y="801"/>
                    <a:pt x="1970" y="884"/>
                    <a:pt x="1866" y="884"/>
                  </a:cubicBezTo>
                  <a:close/>
                </a:path>
              </a:pathLst>
            </a:custGeom>
            <a:solidFill>
              <a:srgbClr val="115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6"/>
            <p:cNvSpPr/>
            <p:nvPr/>
          </p:nvSpPr>
          <p:spPr>
            <a:xfrm>
              <a:off x="723795" y="3234617"/>
              <a:ext cx="127998" cy="54963"/>
            </a:xfrm>
            <a:custGeom>
              <a:avLst/>
              <a:gdLst/>
              <a:ahLst/>
              <a:cxnLst/>
              <a:rect l="l" t="t" r="r" b="b"/>
              <a:pathLst>
                <a:path w="2061" h="885" extrusionOk="0">
                  <a:moveTo>
                    <a:pt x="1866" y="884"/>
                  </a:moveTo>
                  <a:lnTo>
                    <a:pt x="188" y="884"/>
                  </a:lnTo>
                  <a:cubicBezTo>
                    <a:pt x="91" y="884"/>
                    <a:pt x="0" y="801"/>
                    <a:pt x="0" y="696"/>
                  </a:cubicBezTo>
                  <a:lnTo>
                    <a:pt x="0" y="188"/>
                  </a:lnTo>
                  <a:cubicBezTo>
                    <a:pt x="0" y="84"/>
                    <a:pt x="91" y="0"/>
                    <a:pt x="188" y="0"/>
                  </a:cubicBezTo>
                  <a:lnTo>
                    <a:pt x="1866" y="0"/>
                  </a:lnTo>
                  <a:cubicBezTo>
                    <a:pt x="1970" y="0"/>
                    <a:pt x="2060" y="84"/>
                    <a:pt x="2060" y="188"/>
                  </a:cubicBezTo>
                  <a:lnTo>
                    <a:pt x="2060" y="696"/>
                  </a:lnTo>
                  <a:cubicBezTo>
                    <a:pt x="2060" y="801"/>
                    <a:pt x="1970" y="884"/>
                    <a:pt x="1866" y="884"/>
                  </a:cubicBezTo>
                  <a:close/>
                </a:path>
              </a:pathLst>
            </a:custGeom>
            <a:solidFill>
              <a:srgbClr val="115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6"/>
            <p:cNvSpPr/>
            <p:nvPr/>
          </p:nvSpPr>
          <p:spPr>
            <a:xfrm>
              <a:off x="867693" y="3234617"/>
              <a:ext cx="127626" cy="54963"/>
            </a:xfrm>
            <a:custGeom>
              <a:avLst/>
              <a:gdLst/>
              <a:ahLst/>
              <a:cxnLst/>
              <a:rect l="l" t="t" r="r" b="b"/>
              <a:pathLst>
                <a:path w="2055" h="885" extrusionOk="0">
                  <a:moveTo>
                    <a:pt x="1866" y="884"/>
                  </a:moveTo>
                  <a:lnTo>
                    <a:pt x="189" y="884"/>
                  </a:lnTo>
                  <a:cubicBezTo>
                    <a:pt x="85" y="884"/>
                    <a:pt x="1" y="801"/>
                    <a:pt x="1" y="696"/>
                  </a:cubicBezTo>
                  <a:lnTo>
                    <a:pt x="1" y="188"/>
                  </a:lnTo>
                  <a:cubicBezTo>
                    <a:pt x="1" y="84"/>
                    <a:pt x="85" y="0"/>
                    <a:pt x="189" y="0"/>
                  </a:cubicBezTo>
                  <a:lnTo>
                    <a:pt x="1866" y="0"/>
                  </a:lnTo>
                  <a:cubicBezTo>
                    <a:pt x="1971" y="0"/>
                    <a:pt x="2054" y="84"/>
                    <a:pt x="2054" y="188"/>
                  </a:cubicBezTo>
                  <a:lnTo>
                    <a:pt x="2054" y="696"/>
                  </a:lnTo>
                  <a:cubicBezTo>
                    <a:pt x="2054" y="801"/>
                    <a:pt x="1971" y="884"/>
                    <a:pt x="1866" y="884"/>
                  </a:cubicBezTo>
                  <a:close/>
                </a:path>
              </a:pathLst>
            </a:custGeom>
            <a:solidFill>
              <a:srgbClr val="115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6"/>
            <p:cNvSpPr/>
            <p:nvPr/>
          </p:nvSpPr>
          <p:spPr>
            <a:xfrm>
              <a:off x="1011218" y="3234617"/>
              <a:ext cx="127564" cy="54963"/>
            </a:xfrm>
            <a:custGeom>
              <a:avLst/>
              <a:gdLst/>
              <a:ahLst/>
              <a:cxnLst/>
              <a:rect l="l" t="t" r="r" b="b"/>
              <a:pathLst>
                <a:path w="2054" h="885" extrusionOk="0">
                  <a:moveTo>
                    <a:pt x="1866" y="884"/>
                  </a:moveTo>
                  <a:lnTo>
                    <a:pt x="189" y="884"/>
                  </a:lnTo>
                  <a:cubicBezTo>
                    <a:pt x="84" y="884"/>
                    <a:pt x="1" y="801"/>
                    <a:pt x="1" y="696"/>
                  </a:cubicBezTo>
                  <a:lnTo>
                    <a:pt x="1" y="188"/>
                  </a:lnTo>
                  <a:cubicBezTo>
                    <a:pt x="1" y="84"/>
                    <a:pt x="84" y="0"/>
                    <a:pt x="189" y="0"/>
                  </a:cubicBezTo>
                  <a:lnTo>
                    <a:pt x="1866" y="0"/>
                  </a:lnTo>
                  <a:cubicBezTo>
                    <a:pt x="1970" y="0"/>
                    <a:pt x="2054" y="84"/>
                    <a:pt x="2054" y="188"/>
                  </a:cubicBezTo>
                  <a:lnTo>
                    <a:pt x="2054" y="696"/>
                  </a:lnTo>
                  <a:cubicBezTo>
                    <a:pt x="2054" y="801"/>
                    <a:pt x="1970" y="884"/>
                    <a:pt x="1866" y="884"/>
                  </a:cubicBezTo>
                  <a:close/>
                </a:path>
              </a:pathLst>
            </a:custGeom>
            <a:solidFill>
              <a:srgbClr val="115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6"/>
            <p:cNvSpPr/>
            <p:nvPr/>
          </p:nvSpPr>
          <p:spPr>
            <a:xfrm>
              <a:off x="649455" y="3302436"/>
              <a:ext cx="127564" cy="55398"/>
            </a:xfrm>
            <a:custGeom>
              <a:avLst/>
              <a:gdLst/>
              <a:ahLst/>
              <a:cxnLst/>
              <a:rect l="l" t="t" r="r" b="b"/>
              <a:pathLst>
                <a:path w="2054" h="892" extrusionOk="0">
                  <a:moveTo>
                    <a:pt x="1865" y="892"/>
                  </a:moveTo>
                  <a:lnTo>
                    <a:pt x="188" y="892"/>
                  </a:lnTo>
                  <a:cubicBezTo>
                    <a:pt x="84" y="892"/>
                    <a:pt x="0" y="801"/>
                    <a:pt x="0" y="697"/>
                  </a:cubicBezTo>
                  <a:lnTo>
                    <a:pt x="0" y="189"/>
                  </a:lnTo>
                  <a:cubicBezTo>
                    <a:pt x="0" y="84"/>
                    <a:pt x="84" y="1"/>
                    <a:pt x="188" y="1"/>
                  </a:cubicBezTo>
                  <a:lnTo>
                    <a:pt x="1865" y="1"/>
                  </a:lnTo>
                  <a:cubicBezTo>
                    <a:pt x="1970" y="1"/>
                    <a:pt x="2053" y="84"/>
                    <a:pt x="2053" y="189"/>
                  </a:cubicBezTo>
                  <a:lnTo>
                    <a:pt x="2053" y="697"/>
                  </a:lnTo>
                  <a:cubicBezTo>
                    <a:pt x="2053" y="801"/>
                    <a:pt x="1970" y="892"/>
                    <a:pt x="1865" y="892"/>
                  </a:cubicBezTo>
                  <a:close/>
                </a:path>
              </a:pathLst>
            </a:custGeom>
            <a:solidFill>
              <a:srgbClr val="115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6"/>
            <p:cNvSpPr/>
            <p:nvPr/>
          </p:nvSpPr>
          <p:spPr>
            <a:xfrm>
              <a:off x="792918" y="3302436"/>
              <a:ext cx="128061" cy="55398"/>
            </a:xfrm>
            <a:custGeom>
              <a:avLst/>
              <a:gdLst/>
              <a:ahLst/>
              <a:cxnLst/>
              <a:rect l="l" t="t" r="r" b="b"/>
              <a:pathLst>
                <a:path w="2062" h="892" extrusionOk="0">
                  <a:moveTo>
                    <a:pt x="1866" y="892"/>
                  </a:moveTo>
                  <a:lnTo>
                    <a:pt x="189" y="892"/>
                  </a:lnTo>
                  <a:cubicBezTo>
                    <a:pt x="84" y="892"/>
                    <a:pt x="1" y="801"/>
                    <a:pt x="1" y="697"/>
                  </a:cubicBezTo>
                  <a:lnTo>
                    <a:pt x="1" y="189"/>
                  </a:lnTo>
                  <a:cubicBezTo>
                    <a:pt x="1" y="84"/>
                    <a:pt x="84" y="1"/>
                    <a:pt x="189" y="1"/>
                  </a:cubicBezTo>
                  <a:lnTo>
                    <a:pt x="1866" y="1"/>
                  </a:lnTo>
                  <a:cubicBezTo>
                    <a:pt x="1971" y="1"/>
                    <a:pt x="2061" y="84"/>
                    <a:pt x="2061" y="189"/>
                  </a:cubicBezTo>
                  <a:lnTo>
                    <a:pt x="2061" y="697"/>
                  </a:lnTo>
                  <a:cubicBezTo>
                    <a:pt x="2061" y="801"/>
                    <a:pt x="1971" y="892"/>
                    <a:pt x="1866" y="892"/>
                  </a:cubicBezTo>
                  <a:close/>
                </a:path>
              </a:pathLst>
            </a:custGeom>
            <a:solidFill>
              <a:srgbClr val="115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6"/>
            <p:cNvSpPr/>
            <p:nvPr/>
          </p:nvSpPr>
          <p:spPr>
            <a:xfrm>
              <a:off x="936443" y="3302436"/>
              <a:ext cx="127998" cy="55398"/>
            </a:xfrm>
            <a:custGeom>
              <a:avLst/>
              <a:gdLst/>
              <a:ahLst/>
              <a:cxnLst/>
              <a:rect l="l" t="t" r="r" b="b"/>
              <a:pathLst>
                <a:path w="2061" h="892" extrusionOk="0">
                  <a:moveTo>
                    <a:pt x="1873" y="892"/>
                  </a:moveTo>
                  <a:lnTo>
                    <a:pt x="196" y="892"/>
                  </a:lnTo>
                  <a:cubicBezTo>
                    <a:pt x="91" y="892"/>
                    <a:pt x="1" y="801"/>
                    <a:pt x="1" y="697"/>
                  </a:cubicBezTo>
                  <a:lnTo>
                    <a:pt x="1" y="189"/>
                  </a:lnTo>
                  <a:cubicBezTo>
                    <a:pt x="1" y="84"/>
                    <a:pt x="91" y="1"/>
                    <a:pt x="196" y="1"/>
                  </a:cubicBezTo>
                  <a:lnTo>
                    <a:pt x="1873" y="1"/>
                  </a:lnTo>
                  <a:cubicBezTo>
                    <a:pt x="1977" y="1"/>
                    <a:pt x="2061" y="84"/>
                    <a:pt x="2061" y="189"/>
                  </a:cubicBezTo>
                  <a:lnTo>
                    <a:pt x="2061" y="697"/>
                  </a:lnTo>
                  <a:cubicBezTo>
                    <a:pt x="2061" y="801"/>
                    <a:pt x="1977" y="892"/>
                    <a:pt x="1873" y="892"/>
                  </a:cubicBezTo>
                  <a:close/>
                </a:path>
              </a:pathLst>
            </a:custGeom>
            <a:solidFill>
              <a:srgbClr val="115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6"/>
            <p:cNvSpPr/>
            <p:nvPr/>
          </p:nvSpPr>
          <p:spPr>
            <a:xfrm>
              <a:off x="1080403" y="3302436"/>
              <a:ext cx="127564" cy="55398"/>
            </a:xfrm>
            <a:custGeom>
              <a:avLst/>
              <a:gdLst/>
              <a:ahLst/>
              <a:cxnLst/>
              <a:rect l="l" t="t" r="r" b="b"/>
              <a:pathLst>
                <a:path w="2054" h="892" extrusionOk="0">
                  <a:moveTo>
                    <a:pt x="1866" y="892"/>
                  </a:moveTo>
                  <a:lnTo>
                    <a:pt x="188" y="892"/>
                  </a:lnTo>
                  <a:cubicBezTo>
                    <a:pt x="84" y="892"/>
                    <a:pt x="0" y="801"/>
                    <a:pt x="0" y="697"/>
                  </a:cubicBezTo>
                  <a:lnTo>
                    <a:pt x="0" y="189"/>
                  </a:lnTo>
                  <a:cubicBezTo>
                    <a:pt x="0" y="84"/>
                    <a:pt x="84" y="1"/>
                    <a:pt x="188" y="1"/>
                  </a:cubicBezTo>
                  <a:lnTo>
                    <a:pt x="1866" y="1"/>
                  </a:lnTo>
                  <a:cubicBezTo>
                    <a:pt x="1970" y="1"/>
                    <a:pt x="2054" y="84"/>
                    <a:pt x="2054" y="189"/>
                  </a:cubicBezTo>
                  <a:lnTo>
                    <a:pt x="2054" y="697"/>
                  </a:lnTo>
                  <a:cubicBezTo>
                    <a:pt x="2054" y="801"/>
                    <a:pt x="1970" y="892"/>
                    <a:pt x="1866" y="892"/>
                  </a:cubicBezTo>
                  <a:close/>
                </a:path>
              </a:pathLst>
            </a:custGeom>
            <a:solidFill>
              <a:srgbClr val="115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6"/>
            <p:cNvSpPr/>
            <p:nvPr/>
          </p:nvSpPr>
          <p:spPr>
            <a:xfrm>
              <a:off x="580270" y="3372490"/>
              <a:ext cx="127564" cy="55398"/>
            </a:xfrm>
            <a:custGeom>
              <a:avLst/>
              <a:gdLst/>
              <a:ahLst/>
              <a:cxnLst/>
              <a:rect l="l" t="t" r="r" b="b"/>
              <a:pathLst>
                <a:path w="2054" h="892" extrusionOk="0">
                  <a:moveTo>
                    <a:pt x="1866" y="891"/>
                  </a:moveTo>
                  <a:lnTo>
                    <a:pt x="188" y="891"/>
                  </a:lnTo>
                  <a:cubicBezTo>
                    <a:pt x="84" y="891"/>
                    <a:pt x="0" y="808"/>
                    <a:pt x="0" y="703"/>
                  </a:cubicBezTo>
                  <a:lnTo>
                    <a:pt x="0" y="188"/>
                  </a:lnTo>
                  <a:cubicBezTo>
                    <a:pt x="0" y="84"/>
                    <a:pt x="84" y="0"/>
                    <a:pt x="188" y="0"/>
                  </a:cubicBezTo>
                  <a:lnTo>
                    <a:pt x="1866" y="0"/>
                  </a:lnTo>
                  <a:cubicBezTo>
                    <a:pt x="1970" y="0"/>
                    <a:pt x="2054" y="84"/>
                    <a:pt x="2054" y="188"/>
                  </a:cubicBezTo>
                  <a:lnTo>
                    <a:pt x="2054" y="703"/>
                  </a:lnTo>
                  <a:cubicBezTo>
                    <a:pt x="2054" y="808"/>
                    <a:pt x="1970" y="891"/>
                    <a:pt x="1866" y="891"/>
                  </a:cubicBezTo>
                  <a:close/>
                </a:path>
              </a:pathLst>
            </a:custGeom>
            <a:solidFill>
              <a:srgbClr val="115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6"/>
            <p:cNvSpPr/>
            <p:nvPr/>
          </p:nvSpPr>
          <p:spPr>
            <a:xfrm>
              <a:off x="723795" y="3372490"/>
              <a:ext cx="127998" cy="55398"/>
            </a:xfrm>
            <a:custGeom>
              <a:avLst/>
              <a:gdLst/>
              <a:ahLst/>
              <a:cxnLst/>
              <a:rect l="l" t="t" r="r" b="b"/>
              <a:pathLst>
                <a:path w="2061" h="892" extrusionOk="0">
                  <a:moveTo>
                    <a:pt x="1866" y="891"/>
                  </a:moveTo>
                  <a:lnTo>
                    <a:pt x="188" y="891"/>
                  </a:lnTo>
                  <a:cubicBezTo>
                    <a:pt x="91" y="891"/>
                    <a:pt x="0" y="808"/>
                    <a:pt x="0" y="703"/>
                  </a:cubicBezTo>
                  <a:lnTo>
                    <a:pt x="0" y="188"/>
                  </a:lnTo>
                  <a:cubicBezTo>
                    <a:pt x="0" y="84"/>
                    <a:pt x="91" y="0"/>
                    <a:pt x="188" y="0"/>
                  </a:cubicBezTo>
                  <a:lnTo>
                    <a:pt x="1866" y="0"/>
                  </a:lnTo>
                  <a:cubicBezTo>
                    <a:pt x="1970" y="0"/>
                    <a:pt x="2060" y="84"/>
                    <a:pt x="2060" y="188"/>
                  </a:cubicBezTo>
                  <a:lnTo>
                    <a:pt x="2060" y="703"/>
                  </a:lnTo>
                  <a:cubicBezTo>
                    <a:pt x="2060" y="808"/>
                    <a:pt x="1970" y="891"/>
                    <a:pt x="1866" y="891"/>
                  </a:cubicBezTo>
                  <a:close/>
                </a:path>
              </a:pathLst>
            </a:custGeom>
            <a:solidFill>
              <a:srgbClr val="115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6"/>
            <p:cNvSpPr/>
            <p:nvPr/>
          </p:nvSpPr>
          <p:spPr>
            <a:xfrm>
              <a:off x="867693" y="3372490"/>
              <a:ext cx="127626" cy="55398"/>
            </a:xfrm>
            <a:custGeom>
              <a:avLst/>
              <a:gdLst/>
              <a:ahLst/>
              <a:cxnLst/>
              <a:rect l="l" t="t" r="r" b="b"/>
              <a:pathLst>
                <a:path w="2055" h="892" extrusionOk="0">
                  <a:moveTo>
                    <a:pt x="1866" y="891"/>
                  </a:moveTo>
                  <a:lnTo>
                    <a:pt x="189" y="891"/>
                  </a:lnTo>
                  <a:cubicBezTo>
                    <a:pt x="85" y="891"/>
                    <a:pt x="1" y="808"/>
                    <a:pt x="1" y="703"/>
                  </a:cubicBezTo>
                  <a:lnTo>
                    <a:pt x="1" y="188"/>
                  </a:lnTo>
                  <a:cubicBezTo>
                    <a:pt x="1" y="84"/>
                    <a:pt x="85" y="0"/>
                    <a:pt x="189" y="0"/>
                  </a:cubicBezTo>
                  <a:lnTo>
                    <a:pt x="1866" y="0"/>
                  </a:lnTo>
                  <a:cubicBezTo>
                    <a:pt x="1971" y="0"/>
                    <a:pt x="2054" y="84"/>
                    <a:pt x="2054" y="188"/>
                  </a:cubicBezTo>
                  <a:lnTo>
                    <a:pt x="2054" y="703"/>
                  </a:lnTo>
                  <a:cubicBezTo>
                    <a:pt x="2054" y="808"/>
                    <a:pt x="1971" y="891"/>
                    <a:pt x="1866" y="891"/>
                  </a:cubicBezTo>
                  <a:close/>
                </a:path>
              </a:pathLst>
            </a:custGeom>
            <a:solidFill>
              <a:srgbClr val="115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6"/>
            <p:cNvSpPr/>
            <p:nvPr/>
          </p:nvSpPr>
          <p:spPr>
            <a:xfrm>
              <a:off x="1011218" y="3372490"/>
              <a:ext cx="127564" cy="55398"/>
            </a:xfrm>
            <a:custGeom>
              <a:avLst/>
              <a:gdLst/>
              <a:ahLst/>
              <a:cxnLst/>
              <a:rect l="l" t="t" r="r" b="b"/>
              <a:pathLst>
                <a:path w="2054" h="892" extrusionOk="0">
                  <a:moveTo>
                    <a:pt x="1866" y="891"/>
                  </a:moveTo>
                  <a:lnTo>
                    <a:pt x="189" y="891"/>
                  </a:lnTo>
                  <a:cubicBezTo>
                    <a:pt x="84" y="891"/>
                    <a:pt x="1" y="808"/>
                    <a:pt x="1" y="703"/>
                  </a:cubicBezTo>
                  <a:lnTo>
                    <a:pt x="1" y="188"/>
                  </a:lnTo>
                  <a:cubicBezTo>
                    <a:pt x="1" y="84"/>
                    <a:pt x="84" y="0"/>
                    <a:pt x="189" y="0"/>
                  </a:cubicBezTo>
                  <a:lnTo>
                    <a:pt x="1866" y="0"/>
                  </a:lnTo>
                  <a:cubicBezTo>
                    <a:pt x="1970" y="0"/>
                    <a:pt x="2054" y="84"/>
                    <a:pt x="2054" y="188"/>
                  </a:cubicBezTo>
                  <a:lnTo>
                    <a:pt x="2054" y="703"/>
                  </a:lnTo>
                  <a:cubicBezTo>
                    <a:pt x="2054" y="808"/>
                    <a:pt x="1970" y="891"/>
                    <a:pt x="1866" y="891"/>
                  </a:cubicBezTo>
                  <a:close/>
                </a:path>
              </a:pathLst>
            </a:custGeom>
            <a:solidFill>
              <a:srgbClr val="115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6"/>
            <p:cNvSpPr/>
            <p:nvPr/>
          </p:nvSpPr>
          <p:spPr>
            <a:xfrm>
              <a:off x="703487" y="3112270"/>
              <a:ext cx="381263" cy="250780"/>
            </a:xfrm>
            <a:custGeom>
              <a:avLst/>
              <a:gdLst/>
              <a:ahLst/>
              <a:cxnLst/>
              <a:rect l="l" t="t" r="r" b="b"/>
              <a:pathLst>
                <a:path w="6139" h="4038" extrusionOk="0">
                  <a:moveTo>
                    <a:pt x="0" y="0"/>
                  </a:moveTo>
                  <a:lnTo>
                    <a:pt x="0" y="3550"/>
                  </a:lnTo>
                  <a:cubicBezTo>
                    <a:pt x="0" y="3815"/>
                    <a:pt x="216" y="4037"/>
                    <a:pt x="487" y="4037"/>
                  </a:cubicBezTo>
                  <a:lnTo>
                    <a:pt x="5652" y="4037"/>
                  </a:lnTo>
                  <a:cubicBezTo>
                    <a:pt x="5923" y="4037"/>
                    <a:pt x="6139" y="3815"/>
                    <a:pt x="6139" y="3550"/>
                  </a:cubicBezTo>
                  <a:lnTo>
                    <a:pt x="61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6"/>
            <p:cNvSpPr/>
            <p:nvPr/>
          </p:nvSpPr>
          <p:spPr>
            <a:xfrm>
              <a:off x="703487" y="3059543"/>
              <a:ext cx="381263" cy="52789"/>
            </a:xfrm>
            <a:custGeom>
              <a:avLst/>
              <a:gdLst/>
              <a:ahLst/>
              <a:cxnLst/>
              <a:rect l="l" t="t" r="r" b="b"/>
              <a:pathLst>
                <a:path w="6139" h="850" extrusionOk="0">
                  <a:moveTo>
                    <a:pt x="6139" y="488"/>
                  </a:moveTo>
                  <a:cubicBezTo>
                    <a:pt x="6139" y="216"/>
                    <a:pt x="5923" y="0"/>
                    <a:pt x="5652" y="0"/>
                  </a:cubicBezTo>
                  <a:lnTo>
                    <a:pt x="487" y="0"/>
                  </a:lnTo>
                  <a:cubicBezTo>
                    <a:pt x="216" y="0"/>
                    <a:pt x="0" y="216"/>
                    <a:pt x="0" y="488"/>
                  </a:cubicBezTo>
                  <a:lnTo>
                    <a:pt x="0" y="849"/>
                  </a:lnTo>
                  <a:lnTo>
                    <a:pt x="6139" y="849"/>
                  </a:lnTo>
                  <a:close/>
                </a:path>
              </a:pathLst>
            </a:custGeom>
            <a:solidFill>
              <a:srgbClr val="01B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6"/>
            <p:cNvSpPr/>
            <p:nvPr/>
          </p:nvSpPr>
          <p:spPr>
            <a:xfrm>
              <a:off x="971471" y="3072088"/>
              <a:ext cx="22109" cy="21675"/>
            </a:xfrm>
            <a:custGeom>
              <a:avLst/>
              <a:gdLst/>
              <a:ahLst/>
              <a:cxnLst/>
              <a:rect l="l" t="t" r="r" b="b"/>
              <a:pathLst>
                <a:path w="356" h="349" extrusionOk="0">
                  <a:moveTo>
                    <a:pt x="355" y="174"/>
                  </a:moveTo>
                  <a:cubicBezTo>
                    <a:pt x="355" y="272"/>
                    <a:pt x="279" y="348"/>
                    <a:pt x="181" y="348"/>
                  </a:cubicBezTo>
                  <a:cubicBezTo>
                    <a:pt x="84" y="348"/>
                    <a:pt x="0" y="272"/>
                    <a:pt x="0" y="174"/>
                  </a:cubicBezTo>
                  <a:cubicBezTo>
                    <a:pt x="0" y="77"/>
                    <a:pt x="84" y="0"/>
                    <a:pt x="181" y="0"/>
                  </a:cubicBezTo>
                  <a:cubicBezTo>
                    <a:pt x="279" y="0"/>
                    <a:pt x="355" y="77"/>
                    <a:pt x="355" y="1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6"/>
            <p:cNvSpPr/>
            <p:nvPr/>
          </p:nvSpPr>
          <p:spPr>
            <a:xfrm>
              <a:off x="1004324" y="3072088"/>
              <a:ext cx="22109" cy="21675"/>
            </a:xfrm>
            <a:custGeom>
              <a:avLst/>
              <a:gdLst/>
              <a:ahLst/>
              <a:cxnLst/>
              <a:rect l="l" t="t" r="r" b="b"/>
              <a:pathLst>
                <a:path w="356" h="349" extrusionOk="0">
                  <a:moveTo>
                    <a:pt x="355" y="174"/>
                  </a:moveTo>
                  <a:cubicBezTo>
                    <a:pt x="355" y="272"/>
                    <a:pt x="272" y="348"/>
                    <a:pt x="174" y="348"/>
                  </a:cubicBezTo>
                  <a:cubicBezTo>
                    <a:pt x="77" y="348"/>
                    <a:pt x="0" y="272"/>
                    <a:pt x="0" y="174"/>
                  </a:cubicBezTo>
                  <a:cubicBezTo>
                    <a:pt x="0" y="77"/>
                    <a:pt x="77" y="0"/>
                    <a:pt x="174" y="0"/>
                  </a:cubicBezTo>
                  <a:cubicBezTo>
                    <a:pt x="272" y="0"/>
                    <a:pt x="355" y="77"/>
                    <a:pt x="355" y="1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6"/>
            <p:cNvSpPr/>
            <p:nvPr/>
          </p:nvSpPr>
          <p:spPr>
            <a:xfrm>
              <a:off x="1036743" y="3072088"/>
              <a:ext cx="22109" cy="21675"/>
            </a:xfrm>
            <a:custGeom>
              <a:avLst/>
              <a:gdLst/>
              <a:ahLst/>
              <a:cxnLst/>
              <a:rect l="l" t="t" r="r" b="b"/>
              <a:pathLst>
                <a:path w="356" h="349" extrusionOk="0">
                  <a:moveTo>
                    <a:pt x="355" y="174"/>
                  </a:moveTo>
                  <a:cubicBezTo>
                    <a:pt x="355" y="272"/>
                    <a:pt x="279" y="348"/>
                    <a:pt x="181" y="348"/>
                  </a:cubicBezTo>
                  <a:cubicBezTo>
                    <a:pt x="84" y="348"/>
                    <a:pt x="0" y="272"/>
                    <a:pt x="0" y="174"/>
                  </a:cubicBezTo>
                  <a:cubicBezTo>
                    <a:pt x="0" y="77"/>
                    <a:pt x="84" y="0"/>
                    <a:pt x="181" y="0"/>
                  </a:cubicBezTo>
                  <a:cubicBezTo>
                    <a:pt x="279" y="0"/>
                    <a:pt x="355" y="77"/>
                    <a:pt x="355" y="174"/>
                  </a:cubicBezTo>
                  <a:close/>
                </a:path>
              </a:pathLst>
            </a:custGeom>
            <a:solidFill>
              <a:srgbClr val="115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6"/>
            <p:cNvSpPr/>
            <p:nvPr/>
          </p:nvSpPr>
          <p:spPr>
            <a:xfrm>
              <a:off x="823660" y="3137795"/>
              <a:ext cx="140978" cy="188923"/>
            </a:xfrm>
            <a:custGeom>
              <a:avLst/>
              <a:gdLst/>
              <a:ahLst/>
              <a:cxnLst/>
              <a:rect l="l" t="t" r="r" b="b"/>
              <a:pathLst>
                <a:path w="2270" h="3042" extrusionOk="0">
                  <a:moveTo>
                    <a:pt x="1135" y="2909"/>
                  </a:moveTo>
                  <a:cubicBezTo>
                    <a:pt x="926" y="2909"/>
                    <a:pt x="759" y="2728"/>
                    <a:pt x="759" y="2506"/>
                  </a:cubicBezTo>
                  <a:cubicBezTo>
                    <a:pt x="759" y="2499"/>
                    <a:pt x="752" y="2492"/>
                    <a:pt x="759" y="2485"/>
                  </a:cubicBezTo>
                  <a:cubicBezTo>
                    <a:pt x="759" y="2387"/>
                    <a:pt x="780" y="2325"/>
                    <a:pt x="794" y="2283"/>
                  </a:cubicBezTo>
                  <a:cubicBezTo>
                    <a:pt x="835" y="2360"/>
                    <a:pt x="898" y="2436"/>
                    <a:pt x="1002" y="2436"/>
                  </a:cubicBezTo>
                  <a:cubicBezTo>
                    <a:pt x="1037" y="2436"/>
                    <a:pt x="1065" y="2408"/>
                    <a:pt x="1065" y="2374"/>
                  </a:cubicBezTo>
                  <a:cubicBezTo>
                    <a:pt x="1065" y="2283"/>
                    <a:pt x="1072" y="2179"/>
                    <a:pt x="1093" y="2081"/>
                  </a:cubicBezTo>
                  <a:cubicBezTo>
                    <a:pt x="1114" y="1998"/>
                    <a:pt x="1162" y="1914"/>
                    <a:pt x="1218" y="1838"/>
                  </a:cubicBezTo>
                  <a:cubicBezTo>
                    <a:pt x="1246" y="1935"/>
                    <a:pt x="1302" y="2005"/>
                    <a:pt x="1350" y="2081"/>
                  </a:cubicBezTo>
                  <a:cubicBezTo>
                    <a:pt x="1420" y="2186"/>
                    <a:pt x="1496" y="2290"/>
                    <a:pt x="1510" y="2478"/>
                  </a:cubicBezTo>
                  <a:cubicBezTo>
                    <a:pt x="1510" y="2485"/>
                    <a:pt x="1517" y="2499"/>
                    <a:pt x="1517" y="2506"/>
                  </a:cubicBezTo>
                  <a:cubicBezTo>
                    <a:pt x="1517" y="2728"/>
                    <a:pt x="1343" y="2909"/>
                    <a:pt x="1135" y="2909"/>
                  </a:cubicBezTo>
                  <a:close/>
                  <a:moveTo>
                    <a:pt x="2269" y="1782"/>
                  </a:moveTo>
                  <a:cubicBezTo>
                    <a:pt x="2234" y="1329"/>
                    <a:pt x="2018" y="1044"/>
                    <a:pt x="1838" y="794"/>
                  </a:cubicBezTo>
                  <a:cubicBezTo>
                    <a:pt x="1664" y="564"/>
                    <a:pt x="1517" y="362"/>
                    <a:pt x="1517" y="70"/>
                  </a:cubicBezTo>
                  <a:cubicBezTo>
                    <a:pt x="1517" y="42"/>
                    <a:pt x="1503" y="21"/>
                    <a:pt x="1483" y="14"/>
                  </a:cubicBezTo>
                  <a:cubicBezTo>
                    <a:pt x="1462" y="0"/>
                    <a:pt x="1434" y="0"/>
                    <a:pt x="1413" y="14"/>
                  </a:cubicBezTo>
                  <a:cubicBezTo>
                    <a:pt x="1135" y="216"/>
                    <a:pt x="905" y="550"/>
                    <a:pt x="821" y="877"/>
                  </a:cubicBezTo>
                  <a:cubicBezTo>
                    <a:pt x="766" y="1100"/>
                    <a:pt x="759" y="1350"/>
                    <a:pt x="759" y="1517"/>
                  </a:cubicBezTo>
                  <a:cubicBezTo>
                    <a:pt x="494" y="1462"/>
                    <a:pt x="439" y="1072"/>
                    <a:pt x="439" y="1072"/>
                  </a:cubicBezTo>
                  <a:cubicBezTo>
                    <a:pt x="439" y="1051"/>
                    <a:pt x="425" y="1030"/>
                    <a:pt x="404" y="1023"/>
                  </a:cubicBezTo>
                  <a:cubicBezTo>
                    <a:pt x="390" y="1016"/>
                    <a:pt x="369" y="1016"/>
                    <a:pt x="348" y="1023"/>
                  </a:cubicBezTo>
                  <a:cubicBezTo>
                    <a:pt x="334" y="1030"/>
                    <a:pt x="14" y="1190"/>
                    <a:pt x="0" y="1838"/>
                  </a:cubicBezTo>
                  <a:cubicBezTo>
                    <a:pt x="0" y="1858"/>
                    <a:pt x="0" y="1879"/>
                    <a:pt x="0" y="1900"/>
                  </a:cubicBezTo>
                  <a:cubicBezTo>
                    <a:pt x="0" y="2527"/>
                    <a:pt x="508" y="3042"/>
                    <a:pt x="1135" y="3042"/>
                  </a:cubicBezTo>
                  <a:cubicBezTo>
                    <a:pt x="1135" y="3042"/>
                    <a:pt x="1135" y="3042"/>
                    <a:pt x="1135" y="3042"/>
                  </a:cubicBezTo>
                  <a:lnTo>
                    <a:pt x="1135" y="3042"/>
                  </a:lnTo>
                  <a:cubicBezTo>
                    <a:pt x="1761" y="3035"/>
                    <a:pt x="2269" y="2527"/>
                    <a:pt x="2269" y="1900"/>
                  </a:cubicBezTo>
                  <a:cubicBezTo>
                    <a:pt x="2269" y="1872"/>
                    <a:pt x="2269" y="1782"/>
                    <a:pt x="2269" y="1782"/>
                  </a:cubicBezTo>
                  <a:close/>
                </a:path>
              </a:pathLst>
            </a:custGeom>
            <a:solidFill>
              <a:srgbClr val="FDCD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" name="Google Shape;224;p16"/>
          <p:cNvGrpSpPr/>
          <p:nvPr/>
        </p:nvGrpSpPr>
        <p:grpSpPr>
          <a:xfrm>
            <a:off x="1502922" y="3652498"/>
            <a:ext cx="653770" cy="395523"/>
            <a:chOff x="4211245" y="1370220"/>
            <a:chExt cx="714581" cy="432313"/>
          </a:xfrm>
        </p:grpSpPr>
        <p:sp>
          <p:nvSpPr>
            <p:cNvPr id="225" name="Google Shape;225;p16"/>
            <p:cNvSpPr/>
            <p:nvPr/>
          </p:nvSpPr>
          <p:spPr>
            <a:xfrm>
              <a:off x="4370296" y="1370220"/>
              <a:ext cx="371823" cy="432313"/>
            </a:xfrm>
            <a:custGeom>
              <a:avLst/>
              <a:gdLst/>
              <a:ahLst/>
              <a:cxnLst/>
              <a:rect l="l" t="t" r="r" b="b"/>
              <a:pathLst>
                <a:path w="5987" h="6961" extrusionOk="0">
                  <a:moveTo>
                    <a:pt x="4351" y="3370"/>
                  </a:moveTo>
                  <a:cubicBezTo>
                    <a:pt x="4052" y="3370"/>
                    <a:pt x="3808" y="3126"/>
                    <a:pt x="3808" y="2827"/>
                  </a:cubicBezTo>
                  <a:cubicBezTo>
                    <a:pt x="3808" y="2611"/>
                    <a:pt x="3919" y="2416"/>
                    <a:pt x="4135" y="2325"/>
                  </a:cubicBezTo>
                  <a:lnTo>
                    <a:pt x="4135" y="2827"/>
                  </a:lnTo>
                  <a:cubicBezTo>
                    <a:pt x="4135" y="2945"/>
                    <a:pt x="4233" y="3042"/>
                    <a:pt x="4351" y="3042"/>
                  </a:cubicBezTo>
                  <a:cubicBezTo>
                    <a:pt x="4469" y="3042"/>
                    <a:pt x="4567" y="2945"/>
                    <a:pt x="4567" y="2827"/>
                  </a:cubicBezTo>
                  <a:lnTo>
                    <a:pt x="4567" y="2325"/>
                  </a:lnTo>
                  <a:cubicBezTo>
                    <a:pt x="4789" y="2416"/>
                    <a:pt x="4894" y="2611"/>
                    <a:pt x="4894" y="2827"/>
                  </a:cubicBezTo>
                  <a:cubicBezTo>
                    <a:pt x="4894" y="3126"/>
                    <a:pt x="4650" y="3370"/>
                    <a:pt x="4351" y="3370"/>
                  </a:cubicBezTo>
                  <a:close/>
                  <a:moveTo>
                    <a:pt x="1636" y="3370"/>
                  </a:moveTo>
                  <a:cubicBezTo>
                    <a:pt x="1330" y="3370"/>
                    <a:pt x="1087" y="3126"/>
                    <a:pt x="1087" y="2827"/>
                  </a:cubicBezTo>
                  <a:cubicBezTo>
                    <a:pt x="1087" y="2611"/>
                    <a:pt x="1198" y="2416"/>
                    <a:pt x="1414" y="2325"/>
                  </a:cubicBezTo>
                  <a:lnTo>
                    <a:pt x="1414" y="2827"/>
                  </a:lnTo>
                  <a:cubicBezTo>
                    <a:pt x="1414" y="2945"/>
                    <a:pt x="1511" y="3042"/>
                    <a:pt x="1636" y="3042"/>
                  </a:cubicBezTo>
                  <a:cubicBezTo>
                    <a:pt x="1755" y="3042"/>
                    <a:pt x="1852" y="2945"/>
                    <a:pt x="1852" y="2827"/>
                  </a:cubicBezTo>
                  <a:lnTo>
                    <a:pt x="1852" y="2325"/>
                  </a:lnTo>
                  <a:cubicBezTo>
                    <a:pt x="2068" y="2416"/>
                    <a:pt x="2179" y="2611"/>
                    <a:pt x="2179" y="2827"/>
                  </a:cubicBezTo>
                  <a:cubicBezTo>
                    <a:pt x="2179" y="3126"/>
                    <a:pt x="1936" y="3370"/>
                    <a:pt x="1636" y="3370"/>
                  </a:cubicBezTo>
                  <a:close/>
                  <a:moveTo>
                    <a:pt x="1852" y="1574"/>
                  </a:moveTo>
                  <a:cubicBezTo>
                    <a:pt x="1852" y="947"/>
                    <a:pt x="2360" y="432"/>
                    <a:pt x="2994" y="432"/>
                  </a:cubicBezTo>
                  <a:cubicBezTo>
                    <a:pt x="3620" y="432"/>
                    <a:pt x="4135" y="947"/>
                    <a:pt x="4135" y="1574"/>
                  </a:cubicBezTo>
                  <a:lnTo>
                    <a:pt x="4135" y="1845"/>
                  </a:lnTo>
                  <a:lnTo>
                    <a:pt x="1852" y="1845"/>
                  </a:lnTo>
                  <a:close/>
                  <a:moveTo>
                    <a:pt x="5604" y="1901"/>
                  </a:moveTo>
                  <a:cubicBezTo>
                    <a:pt x="5604" y="1866"/>
                    <a:pt x="5576" y="1845"/>
                    <a:pt x="5548" y="1845"/>
                  </a:cubicBezTo>
                  <a:lnTo>
                    <a:pt x="4567" y="1845"/>
                  </a:lnTo>
                  <a:lnTo>
                    <a:pt x="4567" y="1574"/>
                  </a:lnTo>
                  <a:cubicBezTo>
                    <a:pt x="4567" y="704"/>
                    <a:pt x="3864" y="1"/>
                    <a:pt x="2994" y="1"/>
                  </a:cubicBezTo>
                  <a:cubicBezTo>
                    <a:pt x="2124" y="1"/>
                    <a:pt x="1414" y="704"/>
                    <a:pt x="1414" y="1574"/>
                  </a:cubicBezTo>
                  <a:lnTo>
                    <a:pt x="1414" y="1845"/>
                  </a:lnTo>
                  <a:lnTo>
                    <a:pt x="439" y="1845"/>
                  </a:lnTo>
                  <a:cubicBezTo>
                    <a:pt x="411" y="1845"/>
                    <a:pt x="384" y="1866"/>
                    <a:pt x="384" y="1901"/>
                  </a:cubicBezTo>
                  <a:lnTo>
                    <a:pt x="1" y="6898"/>
                  </a:lnTo>
                  <a:cubicBezTo>
                    <a:pt x="1" y="6912"/>
                    <a:pt x="8" y="6933"/>
                    <a:pt x="15" y="6940"/>
                  </a:cubicBezTo>
                  <a:cubicBezTo>
                    <a:pt x="29" y="6954"/>
                    <a:pt x="43" y="6961"/>
                    <a:pt x="56" y="6961"/>
                  </a:cubicBezTo>
                  <a:lnTo>
                    <a:pt x="5931" y="6961"/>
                  </a:lnTo>
                  <a:cubicBezTo>
                    <a:pt x="5945" y="6961"/>
                    <a:pt x="5959" y="6954"/>
                    <a:pt x="5966" y="6940"/>
                  </a:cubicBezTo>
                  <a:cubicBezTo>
                    <a:pt x="5980" y="6933"/>
                    <a:pt x="5987" y="6912"/>
                    <a:pt x="5987" y="6898"/>
                  </a:cubicBezTo>
                  <a:close/>
                </a:path>
              </a:pathLst>
            </a:custGeom>
            <a:solidFill>
              <a:srgbClr val="115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6"/>
            <p:cNvSpPr/>
            <p:nvPr/>
          </p:nvSpPr>
          <p:spPr>
            <a:xfrm>
              <a:off x="4211245" y="1485239"/>
              <a:ext cx="279286" cy="279286"/>
            </a:xfrm>
            <a:custGeom>
              <a:avLst/>
              <a:gdLst/>
              <a:ahLst/>
              <a:cxnLst/>
              <a:rect l="l" t="t" r="r" b="b"/>
              <a:pathLst>
                <a:path w="4497" h="4497" extrusionOk="0">
                  <a:moveTo>
                    <a:pt x="3446" y="1344"/>
                  </a:moveTo>
                  <a:cubicBezTo>
                    <a:pt x="3286" y="1344"/>
                    <a:pt x="3160" y="1211"/>
                    <a:pt x="3160" y="1058"/>
                  </a:cubicBezTo>
                  <a:cubicBezTo>
                    <a:pt x="3160" y="898"/>
                    <a:pt x="3286" y="766"/>
                    <a:pt x="3446" y="766"/>
                  </a:cubicBezTo>
                  <a:cubicBezTo>
                    <a:pt x="3606" y="766"/>
                    <a:pt x="3731" y="898"/>
                    <a:pt x="3731" y="1058"/>
                  </a:cubicBezTo>
                  <a:cubicBezTo>
                    <a:pt x="3731" y="1211"/>
                    <a:pt x="3606" y="1344"/>
                    <a:pt x="3446" y="1344"/>
                  </a:cubicBezTo>
                  <a:close/>
                  <a:moveTo>
                    <a:pt x="4114" y="0"/>
                  </a:moveTo>
                  <a:lnTo>
                    <a:pt x="2513" y="0"/>
                  </a:lnTo>
                  <a:cubicBezTo>
                    <a:pt x="2409" y="0"/>
                    <a:pt x="2311" y="42"/>
                    <a:pt x="2242" y="112"/>
                  </a:cubicBezTo>
                  <a:lnTo>
                    <a:pt x="154" y="2200"/>
                  </a:lnTo>
                  <a:cubicBezTo>
                    <a:pt x="0" y="2353"/>
                    <a:pt x="0" y="2596"/>
                    <a:pt x="154" y="2743"/>
                  </a:cubicBezTo>
                  <a:lnTo>
                    <a:pt x="1754" y="4343"/>
                  </a:lnTo>
                  <a:cubicBezTo>
                    <a:pt x="1908" y="4496"/>
                    <a:pt x="2151" y="4496"/>
                    <a:pt x="2297" y="4343"/>
                  </a:cubicBezTo>
                  <a:lnTo>
                    <a:pt x="4385" y="2262"/>
                  </a:lnTo>
                  <a:cubicBezTo>
                    <a:pt x="4455" y="2186"/>
                    <a:pt x="4497" y="2088"/>
                    <a:pt x="4497" y="1991"/>
                  </a:cubicBezTo>
                  <a:lnTo>
                    <a:pt x="4497" y="383"/>
                  </a:lnTo>
                  <a:cubicBezTo>
                    <a:pt x="4497" y="174"/>
                    <a:pt x="4323" y="0"/>
                    <a:pt x="41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6"/>
            <p:cNvSpPr/>
            <p:nvPr/>
          </p:nvSpPr>
          <p:spPr>
            <a:xfrm>
              <a:off x="4349988" y="1500330"/>
              <a:ext cx="161721" cy="268542"/>
            </a:xfrm>
            <a:custGeom>
              <a:avLst/>
              <a:gdLst/>
              <a:ahLst/>
              <a:cxnLst/>
              <a:rect l="l" t="t" r="r" b="b"/>
              <a:pathLst>
                <a:path w="2604" h="4324" extrusionOk="0">
                  <a:moveTo>
                    <a:pt x="2221" y="1"/>
                  </a:moveTo>
                  <a:lnTo>
                    <a:pt x="2221" y="1783"/>
                  </a:lnTo>
                  <a:cubicBezTo>
                    <a:pt x="2221" y="1873"/>
                    <a:pt x="2186" y="1957"/>
                    <a:pt x="2123" y="2019"/>
                  </a:cubicBezTo>
                  <a:lnTo>
                    <a:pt x="1" y="4142"/>
                  </a:lnTo>
                  <a:lnTo>
                    <a:pt x="35" y="4170"/>
                  </a:lnTo>
                  <a:cubicBezTo>
                    <a:pt x="182" y="4323"/>
                    <a:pt x="425" y="4323"/>
                    <a:pt x="578" y="4170"/>
                  </a:cubicBezTo>
                  <a:lnTo>
                    <a:pt x="2492" y="2256"/>
                  </a:lnTo>
                  <a:cubicBezTo>
                    <a:pt x="2562" y="2186"/>
                    <a:pt x="2604" y="2089"/>
                    <a:pt x="2604" y="1984"/>
                  </a:cubicBezTo>
                  <a:lnTo>
                    <a:pt x="2604" y="384"/>
                  </a:lnTo>
                  <a:cubicBezTo>
                    <a:pt x="2604" y="175"/>
                    <a:pt x="2430" y="1"/>
                    <a:pt x="2221" y="1"/>
                  </a:cubicBezTo>
                  <a:close/>
                </a:path>
              </a:pathLst>
            </a:custGeom>
            <a:solidFill>
              <a:srgbClr val="044B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6"/>
            <p:cNvSpPr/>
            <p:nvPr/>
          </p:nvSpPr>
          <p:spPr>
            <a:xfrm>
              <a:off x="4279126" y="1566038"/>
              <a:ext cx="126694" cy="126756"/>
            </a:xfrm>
            <a:custGeom>
              <a:avLst/>
              <a:gdLst/>
              <a:ahLst/>
              <a:cxnLst/>
              <a:rect l="l" t="t" r="r" b="b"/>
              <a:pathLst>
                <a:path w="2040" h="2041" extrusionOk="0">
                  <a:moveTo>
                    <a:pt x="1072" y="1490"/>
                  </a:moveTo>
                  <a:cubicBezTo>
                    <a:pt x="954" y="1372"/>
                    <a:pt x="954" y="1177"/>
                    <a:pt x="1072" y="1052"/>
                  </a:cubicBezTo>
                  <a:cubicBezTo>
                    <a:pt x="1190" y="933"/>
                    <a:pt x="1385" y="933"/>
                    <a:pt x="1511" y="1052"/>
                  </a:cubicBezTo>
                  <a:cubicBezTo>
                    <a:pt x="1629" y="1177"/>
                    <a:pt x="1629" y="1372"/>
                    <a:pt x="1511" y="1490"/>
                  </a:cubicBezTo>
                  <a:cubicBezTo>
                    <a:pt x="1385" y="1616"/>
                    <a:pt x="1190" y="1616"/>
                    <a:pt x="1072" y="1490"/>
                  </a:cubicBezTo>
                  <a:close/>
                  <a:moveTo>
                    <a:pt x="724" y="1490"/>
                  </a:moveTo>
                  <a:lnTo>
                    <a:pt x="550" y="1316"/>
                  </a:lnTo>
                  <a:cubicBezTo>
                    <a:pt x="508" y="1281"/>
                    <a:pt x="536" y="1212"/>
                    <a:pt x="592" y="1212"/>
                  </a:cubicBezTo>
                  <a:lnTo>
                    <a:pt x="766" y="1212"/>
                  </a:lnTo>
                  <a:cubicBezTo>
                    <a:pt x="801" y="1212"/>
                    <a:pt x="828" y="1240"/>
                    <a:pt x="828" y="1274"/>
                  </a:cubicBezTo>
                  <a:lnTo>
                    <a:pt x="828" y="1448"/>
                  </a:lnTo>
                  <a:cubicBezTo>
                    <a:pt x="828" y="1504"/>
                    <a:pt x="759" y="1532"/>
                    <a:pt x="724" y="1490"/>
                  </a:cubicBezTo>
                  <a:close/>
                  <a:moveTo>
                    <a:pt x="550" y="968"/>
                  </a:moveTo>
                  <a:cubicBezTo>
                    <a:pt x="425" y="850"/>
                    <a:pt x="425" y="648"/>
                    <a:pt x="550" y="530"/>
                  </a:cubicBezTo>
                  <a:cubicBezTo>
                    <a:pt x="668" y="411"/>
                    <a:pt x="863" y="411"/>
                    <a:pt x="982" y="530"/>
                  </a:cubicBezTo>
                  <a:cubicBezTo>
                    <a:pt x="1107" y="648"/>
                    <a:pt x="1107" y="850"/>
                    <a:pt x="982" y="968"/>
                  </a:cubicBezTo>
                  <a:cubicBezTo>
                    <a:pt x="863" y="1087"/>
                    <a:pt x="668" y="1087"/>
                    <a:pt x="550" y="968"/>
                  </a:cubicBezTo>
                  <a:close/>
                  <a:moveTo>
                    <a:pt x="1622" y="1699"/>
                  </a:moveTo>
                  <a:cubicBezTo>
                    <a:pt x="1886" y="1525"/>
                    <a:pt x="2039" y="1240"/>
                    <a:pt x="2039" y="926"/>
                  </a:cubicBezTo>
                  <a:cubicBezTo>
                    <a:pt x="2039" y="676"/>
                    <a:pt x="1942" y="446"/>
                    <a:pt x="1768" y="272"/>
                  </a:cubicBezTo>
                  <a:cubicBezTo>
                    <a:pt x="1594" y="91"/>
                    <a:pt x="1364" y="1"/>
                    <a:pt x="1114" y="1"/>
                  </a:cubicBezTo>
                  <a:cubicBezTo>
                    <a:pt x="801" y="1"/>
                    <a:pt x="515" y="154"/>
                    <a:pt x="341" y="418"/>
                  </a:cubicBezTo>
                  <a:cubicBezTo>
                    <a:pt x="272" y="453"/>
                    <a:pt x="216" y="509"/>
                    <a:pt x="174" y="578"/>
                  </a:cubicBezTo>
                  <a:cubicBezTo>
                    <a:pt x="105" y="704"/>
                    <a:pt x="118" y="864"/>
                    <a:pt x="244" y="1010"/>
                  </a:cubicBezTo>
                  <a:lnTo>
                    <a:pt x="70" y="1184"/>
                  </a:lnTo>
                  <a:cubicBezTo>
                    <a:pt x="14" y="1233"/>
                    <a:pt x="0" y="1316"/>
                    <a:pt x="28" y="1386"/>
                  </a:cubicBezTo>
                  <a:cubicBezTo>
                    <a:pt x="42" y="1421"/>
                    <a:pt x="63" y="1462"/>
                    <a:pt x="91" y="1511"/>
                  </a:cubicBezTo>
                  <a:lnTo>
                    <a:pt x="195" y="1407"/>
                  </a:lnTo>
                  <a:cubicBezTo>
                    <a:pt x="223" y="1379"/>
                    <a:pt x="265" y="1379"/>
                    <a:pt x="286" y="1407"/>
                  </a:cubicBezTo>
                  <a:cubicBezTo>
                    <a:pt x="306" y="1428"/>
                    <a:pt x="306" y="1469"/>
                    <a:pt x="286" y="1490"/>
                  </a:cubicBezTo>
                  <a:lnTo>
                    <a:pt x="160" y="1616"/>
                  </a:lnTo>
                  <a:cubicBezTo>
                    <a:pt x="181" y="1650"/>
                    <a:pt x="209" y="1685"/>
                    <a:pt x="237" y="1713"/>
                  </a:cubicBezTo>
                  <a:lnTo>
                    <a:pt x="369" y="1581"/>
                  </a:lnTo>
                  <a:cubicBezTo>
                    <a:pt x="397" y="1553"/>
                    <a:pt x="439" y="1553"/>
                    <a:pt x="460" y="1581"/>
                  </a:cubicBezTo>
                  <a:cubicBezTo>
                    <a:pt x="487" y="1602"/>
                    <a:pt x="487" y="1643"/>
                    <a:pt x="460" y="1664"/>
                  </a:cubicBezTo>
                  <a:lnTo>
                    <a:pt x="320" y="1803"/>
                  </a:lnTo>
                  <a:cubicBezTo>
                    <a:pt x="355" y="1831"/>
                    <a:pt x="390" y="1859"/>
                    <a:pt x="418" y="1880"/>
                  </a:cubicBezTo>
                  <a:lnTo>
                    <a:pt x="550" y="1755"/>
                  </a:lnTo>
                  <a:cubicBezTo>
                    <a:pt x="571" y="1727"/>
                    <a:pt x="613" y="1727"/>
                    <a:pt x="634" y="1755"/>
                  </a:cubicBezTo>
                  <a:cubicBezTo>
                    <a:pt x="661" y="1776"/>
                    <a:pt x="661" y="1817"/>
                    <a:pt x="634" y="1838"/>
                  </a:cubicBezTo>
                  <a:lnTo>
                    <a:pt x="529" y="1950"/>
                  </a:lnTo>
                  <a:cubicBezTo>
                    <a:pt x="578" y="1970"/>
                    <a:pt x="620" y="1998"/>
                    <a:pt x="654" y="2012"/>
                  </a:cubicBezTo>
                  <a:cubicBezTo>
                    <a:pt x="724" y="2040"/>
                    <a:pt x="801" y="2019"/>
                    <a:pt x="856" y="1970"/>
                  </a:cubicBezTo>
                  <a:lnTo>
                    <a:pt x="1030" y="1796"/>
                  </a:lnTo>
                  <a:cubicBezTo>
                    <a:pt x="1176" y="1929"/>
                    <a:pt x="1337" y="1936"/>
                    <a:pt x="1469" y="1859"/>
                  </a:cubicBezTo>
                  <a:cubicBezTo>
                    <a:pt x="1538" y="1824"/>
                    <a:pt x="1587" y="1769"/>
                    <a:pt x="1622" y="1699"/>
                  </a:cubicBezTo>
                  <a:close/>
                </a:path>
              </a:pathLst>
            </a:custGeom>
            <a:solidFill>
              <a:srgbClr val="FDCD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6"/>
            <p:cNvSpPr/>
            <p:nvPr/>
          </p:nvSpPr>
          <p:spPr>
            <a:xfrm>
              <a:off x="4663805" y="1586346"/>
              <a:ext cx="262021" cy="171720"/>
            </a:xfrm>
            <a:custGeom>
              <a:avLst/>
              <a:gdLst/>
              <a:ahLst/>
              <a:cxnLst/>
              <a:rect l="l" t="t" r="r" b="b"/>
              <a:pathLst>
                <a:path w="4219" h="2765" extrusionOk="0">
                  <a:moveTo>
                    <a:pt x="3850" y="2764"/>
                  </a:moveTo>
                  <a:lnTo>
                    <a:pt x="370" y="2764"/>
                  </a:lnTo>
                  <a:cubicBezTo>
                    <a:pt x="168" y="2764"/>
                    <a:pt x="1" y="2597"/>
                    <a:pt x="1" y="2395"/>
                  </a:cubicBezTo>
                  <a:lnTo>
                    <a:pt x="1" y="363"/>
                  </a:lnTo>
                  <a:cubicBezTo>
                    <a:pt x="1" y="161"/>
                    <a:pt x="168" y="1"/>
                    <a:pt x="370" y="1"/>
                  </a:cubicBezTo>
                  <a:lnTo>
                    <a:pt x="3850" y="1"/>
                  </a:lnTo>
                  <a:cubicBezTo>
                    <a:pt x="4052" y="1"/>
                    <a:pt x="4219" y="161"/>
                    <a:pt x="4219" y="363"/>
                  </a:cubicBezTo>
                  <a:lnTo>
                    <a:pt x="4219" y="2395"/>
                  </a:lnTo>
                  <a:cubicBezTo>
                    <a:pt x="4219" y="2597"/>
                    <a:pt x="4052" y="2764"/>
                    <a:pt x="3850" y="2764"/>
                  </a:cubicBezTo>
                  <a:close/>
                </a:path>
              </a:pathLst>
            </a:custGeom>
            <a:solidFill>
              <a:srgbClr val="01B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6"/>
            <p:cNvSpPr/>
            <p:nvPr/>
          </p:nvSpPr>
          <p:spPr>
            <a:xfrm>
              <a:off x="4757646" y="1677144"/>
              <a:ext cx="143959" cy="23848"/>
            </a:xfrm>
            <a:custGeom>
              <a:avLst/>
              <a:gdLst/>
              <a:ahLst/>
              <a:cxnLst/>
              <a:rect l="l" t="t" r="r" b="b"/>
              <a:pathLst>
                <a:path w="2318" h="384" extrusionOk="0">
                  <a:moveTo>
                    <a:pt x="2186" y="383"/>
                  </a:moveTo>
                  <a:lnTo>
                    <a:pt x="132" y="383"/>
                  </a:lnTo>
                  <a:cubicBezTo>
                    <a:pt x="63" y="383"/>
                    <a:pt x="0" y="321"/>
                    <a:pt x="0" y="251"/>
                  </a:cubicBezTo>
                  <a:lnTo>
                    <a:pt x="0" y="133"/>
                  </a:lnTo>
                  <a:cubicBezTo>
                    <a:pt x="0" y="56"/>
                    <a:pt x="63" y="1"/>
                    <a:pt x="132" y="1"/>
                  </a:cubicBezTo>
                  <a:lnTo>
                    <a:pt x="2186" y="1"/>
                  </a:lnTo>
                  <a:cubicBezTo>
                    <a:pt x="2262" y="1"/>
                    <a:pt x="2318" y="56"/>
                    <a:pt x="2318" y="133"/>
                  </a:cubicBezTo>
                  <a:lnTo>
                    <a:pt x="2318" y="251"/>
                  </a:lnTo>
                  <a:cubicBezTo>
                    <a:pt x="2318" y="321"/>
                    <a:pt x="2262" y="383"/>
                    <a:pt x="2186" y="383"/>
                  </a:cubicBezTo>
                  <a:close/>
                </a:path>
              </a:pathLst>
            </a:custGeom>
            <a:solidFill>
              <a:srgbClr val="115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6"/>
            <p:cNvSpPr/>
            <p:nvPr/>
          </p:nvSpPr>
          <p:spPr>
            <a:xfrm>
              <a:off x="4757646" y="1613610"/>
              <a:ext cx="32046" cy="7825"/>
            </a:xfrm>
            <a:custGeom>
              <a:avLst/>
              <a:gdLst/>
              <a:ahLst/>
              <a:cxnLst/>
              <a:rect l="l" t="t" r="r" b="b"/>
              <a:pathLst>
                <a:path w="516" h="126" extrusionOk="0">
                  <a:moveTo>
                    <a:pt x="466" y="126"/>
                  </a:moveTo>
                  <a:lnTo>
                    <a:pt x="42" y="126"/>
                  </a:lnTo>
                  <a:cubicBezTo>
                    <a:pt x="21" y="126"/>
                    <a:pt x="0" y="105"/>
                    <a:pt x="0" y="84"/>
                  </a:cubicBezTo>
                  <a:lnTo>
                    <a:pt x="0" y="42"/>
                  </a:lnTo>
                  <a:cubicBezTo>
                    <a:pt x="0" y="14"/>
                    <a:pt x="21" y="0"/>
                    <a:pt x="42" y="0"/>
                  </a:cubicBezTo>
                  <a:lnTo>
                    <a:pt x="466" y="0"/>
                  </a:lnTo>
                  <a:cubicBezTo>
                    <a:pt x="494" y="0"/>
                    <a:pt x="515" y="14"/>
                    <a:pt x="515" y="42"/>
                  </a:cubicBezTo>
                  <a:lnTo>
                    <a:pt x="515" y="84"/>
                  </a:lnTo>
                  <a:cubicBezTo>
                    <a:pt x="515" y="105"/>
                    <a:pt x="494" y="126"/>
                    <a:pt x="466" y="126"/>
                  </a:cubicBezTo>
                  <a:close/>
                </a:path>
              </a:pathLst>
            </a:custGeom>
            <a:solidFill>
              <a:srgbClr val="115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6"/>
            <p:cNvSpPr/>
            <p:nvPr/>
          </p:nvSpPr>
          <p:spPr>
            <a:xfrm>
              <a:off x="4757646" y="1716456"/>
              <a:ext cx="87382" cy="8322"/>
            </a:xfrm>
            <a:custGeom>
              <a:avLst/>
              <a:gdLst/>
              <a:ahLst/>
              <a:cxnLst/>
              <a:rect l="l" t="t" r="r" b="b"/>
              <a:pathLst>
                <a:path w="1407" h="134" extrusionOk="0">
                  <a:moveTo>
                    <a:pt x="1364" y="133"/>
                  </a:moveTo>
                  <a:lnTo>
                    <a:pt x="42" y="133"/>
                  </a:lnTo>
                  <a:cubicBezTo>
                    <a:pt x="21" y="133"/>
                    <a:pt x="0" y="112"/>
                    <a:pt x="0" y="84"/>
                  </a:cubicBezTo>
                  <a:lnTo>
                    <a:pt x="0" y="50"/>
                  </a:lnTo>
                  <a:cubicBezTo>
                    <a:pt x="0" y="22"/>
                    <a:pt x="21" y="1"/>
                    <a:pt x="42" y="1"/>
                  </a:cubicBezTo>
                  <a:lnTo>
                    <a:pt x="1364" y="1"/>
                  </a:lnTo>
                  <a:cubicBezTo>
                    <a:pt x="1385" y="1"/>
                    <a:pt x="1406" y="22"/>
                    <a:pt x="1406" y="50"/>
                  </a:cubicBezTo>
                  <a:lnTo>
                    <a:pt x="1406" y="84"/>
                  </a:lnTo>
                  <a:cubicBezTo>
                    <a:pt x="1406" y="112"/>
                    <a:pt x="1385" y="133"/>
                    <a:pt x="1364" y="133"/>
                  </a:cubicBezTo>
                  <a:close/>
                </a:path>
              </a:pathLst>
            </a:custGeom>
            <a:solidFill>
              <a:srgbClr val="115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6"/>
            <p:cNvSpPr/>
            <p:nvPr/>
          </p:nvSpPr>
          <p:spPr>
            <a:xfrm>
              <a:off x="4692808" y="1607958"/>
              <a:ext cx="33288" cy="122409"/>
            </a:xfrm>
            <a:custGeom>
              <a:avLst/>
              <a:gdLst/>
              <a:ahLst/>
              <a:cxnLst/>
              <a:rect l="l" t="t" r="r" b="b"/>
              <a:pathLst>
                <a:path w="536" h="1971" extrusionOk="0">
                  <a:moveTo>
                    <a:pt x="265" y="1971"/>
                  </a:moveTo>
                  <a:cubicBezTo>
                    <a:pt x="118" y="1971"/>
                    <a:pt x="0" y="1852"/>
                    <a:pt x="0" y="1706"/>
                  </a:cubicBezTo>
                  <a:cubicBezTo>
                    <a:pt x="0" y="1553"/>
                    <a:pt x="118" y="1435"/>
                    <a:pt x="265" y="1435"/>
                  </a:cubicBezTo>
                  <a:cubicBezTo>
                    <a:pt x="418" y="1435"/>
                    <a:pt x="536" y="1553"/>
                    <a:pt x="536" y="1706"/>
                  </a:cubicBezTo>
                  <a:cubicBezTo>
                    <a:pt x="536" y="1852"/>
                    <a:pt x="418" y="1971"/>
                    <a:pt x="265" y="1971"/>
                  </a:cubicBezTo>
                  <a:close/>
                  <a:moveTo>
                    <a:pt x="265" y="1"/>
                  </a:moveTo>
                  <a:cubicBezTo>
                    <a:pt x="404" y="1"/>
                    <a:pt x="522" y="91"/>
                    <a:pt x="522" y="210"/>
                  </a:cubicBezTo>
                  <a:lnTo>
                    <a:pt x="522" y="1045"/>
                  </a:lnTo>
                  <a:cubicBezTo>
                    <a:pt x="522" y="1163"/>
                    <a:pt x="404" y="1261"/>
                    <a:pt x="265" y="1261"/>
                  </a:cubicBezTo>
                  <a:cubicBezTo>
                    <a:pt x="125" y="1261"/>
                    <a:pt x="14" y="1163"/>
                    <a:pt x="14" y="1045"/>
                  </a:cubicBezTo>
                  <a:lnTo>
                    <a:pt x="14" y="210"/>
                  </a:lnTo>
                  <a:cubicBezTo>
                    <a:pt x="14" y="91"/>
                    <a:pt x="125" y="1"/>
                    <a:pt x="265" y="1"/>
                  </a:cubicBezTo>
                  <a:close/>
                </a:path>
              </a:pathLst>
            </a:custGeom>
            <a:solidFill>
              <a:srgbClr val="115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" name="Google Shape;234;p16"/>
          <p:cNvGrpSpPr/>
          <p:nvPr/>
        </p:nvGrpSpPr>
        <p:grpSpPr>
          <a:xfrm>
            <a:off x="4235886" y="3673167"/>
            <a:ext cx="669241" cy="323227"/>
            <a:chOff x="517606" y="4104710"/>
            <a:chExt cx="731411" cy="353254"/>
          </a:xfrm>
        </p:grpSpPr>
        <p:sp>
          <p:nvSpPr>
            <p:cNvPr id="235" name="Google Shape;235;p16"/>
            <p:cNvSpPr/>
            <p:nvPr/>
          </p:nvSpPr>
          <p:spPr>
            <a:xfrm>
              <a:off x="517606" y="4137999"/>
              <a:ext cx="266741" cy="266803"/>
            </a:xfrm>
            <a:custGeom>
              <a:avLst/>
              <a:gdLst/>
              <a:ahLst/>
              <a:cxnLst/>
              <a:rect l="l" t="t" r="r" b="b"/>
              <a:pathLst>
                <a:path w="4295" h="4296" extrusionOk="0">
                  <a:moveTo>
                    <a:pt x="2234" y="4240"/>
                  </a:moveTo>
                  <a:cubicBezTo>
                    <a:pt x="1079" y="4295"/>
                    <a:pt x="98" y="3391"/>
                    <a:pt x="49" y="2235"/>
                  </a:cubicBezTo>
                  <a:cubicBezTo>
                    <a:pt x="0" y="1080"/>
                    <a:pt x="898" y="98"/>
                    <a:pt x="2053" y="50"/>
                  </a:cubicBezTo>
                  <a:cubicBezTo>
                    <a:pt x="3216" y="1"/>
                    <a:pt x="4190" y="899"/>
                    <a:pt x="4246" y="2054"/>
                  </a:cubicBezTo>
                  <a:cubicBezTo>
                    <a:pt x="4295" y="3217"/>
                    <a:pt x="3397" y="4191"/>
                    <a:pt x="2234" y="42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6"/>
            <p:cNvSpPr/>
            <p:nvPr/>
          </p:nvSpPr>
          <p:spPr>
            <a:xfrm>
              <a:off x="576792" y="4191595"/>
              <a:ext cx="150915" cy="194202"/>
            </a:xfrm>
            <a:custGeom>
              <a:avLst/>
              <a:gdLst/>
              <a:ahLst/>
              <a:cxnLst/>
              <a:rect l="l" t="t" r="r" b="b"/>
              <a:pathLst>
                <a:path w="2430" h="3127" extrusionOk="0">
                  <a:moveTo>
                    <a:pt x="1212" y="3126"/>
                  </a:moveTo>
                  <a:cubicBezTo>
                    <a:pt x="1678" y="3126"/>
                    <a:pt x="2103" y="2952"/>
                    <a:pt x="2430" y="2667"/>
                  </a:cubicBezTo>
                  <a:cubicBezTo>
                    <a:pt x="2416" y="2493"/>
                    <a:pt x="2319" y="2347"/>
                    <a:pt x="2165" y="2270"/>
                  </a:cubicBezTo>
                  <a:lnTo>
                    <a:pt x="1664" y="2019"/>
                  </a:lnTo>
                  <a:cubicBezTo>
                    <a:pt x="1616" y="1992"/>
                    <a:pt x="1588" y="1943"/>
                    <a:pt x="1588" y="1894"/>
                  </a:cubicBezTo>
                  <a:cubicBezTo>
                    <a:pt x="1588" y="1811"/>
                    <a:pt x="1581" y="1741"/>
                    <a:pt x="1616" y="1671"/>
                  </a:cubicBezTo>
                  <a:cubicBezTo>
                    <a:pt x="1887" y="1275"/>
                    <a:pt x="1929" y="975"/>
                    <a:pt x="1859" y="579"/>
                  </a:cubicBezTo>
                  <a:cubicBezTo>
                    <a:pt x="1803" y="238"/>
                    <a:pt x="1567" y="1"/>
                    <a:pt x="1212" y="1"/>
                  </a:cubicBezTo>
                  <a:cubicBezTo>
                    <a:pt x="843" y="1"/>
                    <a:pt x="565" y="286"/>
                    <a:pt x="509" y="641"/>
                  </a:cubicBezTo>
                  <a:cubicBezTo>
                    <a:pt x="474" y="927"/>
                    <a:pt x="544" y="1212"/>
                    <a:pt x="655" y="1470"/>
                  </a:cubicBezTo>
                  <a:cubicBezTo>
                    <a:pt x="690" y="1560"/>
                    <a:pt x="739" y="1637"/>
                    <a:pt x="794" y="1713"/>
                  </a:cubicBezTo>
                  <a:lnTo>
                    <a:pt x="794" y="1887"/>
                  </a:lnTo>
                  <a:cubicBezTo>
                    <a:pt x="794" y="1936"/>
                    <a:pt x="766" y="1985"/>
                    <a:pt x="718" y="2012"/>
                  </a:cubicBezTo>
                  <a:lnTo>
                    <a:pt x="244" y="2270"/>
                  </a:lnTo>
                  <a:cubicBezTo>
                    <a:pt x="98" y="2347"/>
                    <a:pt x="8" y="2500"/>
                    <a:pt x="1" y="2660"/>
                  </a:cubicBezTo>
                  <a:cubicBezTo>
                    <a:pt x="328" y="2945"/>
                    <a:pt x="746" y="3126"/>
                    <a:pt x="1212" y="3126"/>
                  </a:cubicBezTo>
                  <a:close/>
                </a:path>
              </a:pathLst>
            </a:custGeom>
            <a:solidFill>
              <a:srgbClr val="115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6"/>
            <p:cNvSpPr/>
            <p:nvPr/>
          </p:nvSpPr>
          <p:spPr>
            <a:xfrm>
              <a:off x="748016" y="4166132"/>
              <a:ext cx="497151" cy="93841"/>
            </a:xfrm>
            <a:custGeom>
              <a:avLst/>
              <a:gdLst/>
              <a:ahLst/>
              <a:cxnLst/>
              <a:rect l="l" t="t" r="r" b="b"/>
              <a:pathLst>
                <a:path w="8005" h="1511" extrusionOk="0">
                  <a:moveTo>
                    <a:pt x="7253" y="1511"/>
                  </a:moveTo>
                  <a:lnTo>
                    <a:pt x="759" y="1511"/>
                  </a:lnTo>
                  <a:cubicBezTo>
                    <a:pt x="341" y="1511"/>
                    <a:pt x="0" y="1170"/>
                    <a:pt x="0" y="752"/>
                  </a:cubicBezTo>
                  <a:cubicBezTo>
                    <a:pt x="0" y="341"/>
                    <a:pt x="341" y="0"/>
                    <a:pt x="759" y="0"/>
                  </a:cubicBezTo>
                  <a:lnTo>
                    <a:pt x="7253" y="0"/>
                  </a:lnTo>
                  <a:cubicBezTo>
                    <a:pt x="7670" y="0"/>
                    <a:pt x="8004" y="341"/>
                    <a:pt x="8004" y="752"/>
                  </a:cubicBezTo>
                  <a:cubicBezTo>
                    <a:pt x="8004" y="1170"/>
                    <a:pt x="7670" y="1511"/>
                    <a:pt x="7253" y="1511"/>
                  </a:cubicBezTo>
                  <a:close/>
                </a:path>
              </a:pathLst>
            </a:custGeom>
            <a:solidFill>
              <a:srgbClr val="115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6"/>
            <p:cNvSpPr/>
            <p:nvPr/>
          </p:nvSpPr>
          <p:spPr>
            <a:xfrm>
              <a:off x="799439" y="4200290"/>
              <a:ext cx="20805" cy="20370"/>
            </a:xfrm>
            <a:custGeom>
              <a:avLst/>
              <a:gdLst/>
              <a:ahLst/>
              <a:cxnLst/>
              <a:rect l="l" t="t" r="r" b="b"/>
              <a:pathLst>
                <a:path w="335" h="328" extrusionOk="0">
                  <a:moveTo>
                    <a:pt x="119" y="0"/>
                  </a:moveTo>
                  <a:lnTo>
                    <a:pt x="216" y="0"/>
                  </a:lnTo>
                  <a:lnTo>
                    <a:pt x="216" y="84"/>
                  </a:lnTo>
                  <a:lnTo>
                    <a:pt x="286" y="42"/>
                  </a:lnTo>
                  <a:lnTo>
                    <a:pt x="334" y="119"/>
                  </a:lnTo>
                  <a:lnTo>
                    <a:pt x="258" y="160"/>
                  </a:lnTo>
                  <a:lnTo>
                    <a:pt x="334" y="202"/>
                  </a:lnTo>
                  <a:lnTo>
                    <a:pt x="286" y="286"/>
                  </a:lnTo>
                  <a:lnTo>
                    <a:pt x="216" y="237"/>
                  </a:lnTo>
                  <a:lnTo>
                    <a:pt x="216" y="327"/>
                  </a:lnTo>
                  <a:lnTo>
                    <a:pt x="119" y="327"/>
                  </a:lnTo>
                  <a:lnTo>
                    <a:pt x="126" y="237"/>
                  </a:lnTo>
                  <a:lnTo>
                    <a:pt x="49" y="286"/>
                  </a:lnTo>
                  <a:lnTo>
                    <a:pt x="0" y="202"/>
                  </a:lnTo>
                  <a:lnTo>
                    <a:pt x="77" y="160"/>
                  </a:lnTo>
                  <a:lnTo>
                    <a:pt x="0" y="119"/>
                  </a:lnTo>
                  <a:lnTo>
                    <a:pt x="49" y="35"/>
                  </a:lnTo>
                  <a:lnTo>
                    <a:pt x="126" y="84"/>
                  </a:lnTo>
                  <a:close/>
                </a:path>
              </a:pathLst>
            </a:custGeom>
            <a:solidFill>
              <a:srgbClr val="FDCD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6"/>
            <p:cNvSpPr/>
            <p:nvPr/>
          </p:nvSpPr>
          <p:spPr>
            <a:xfrm>
              <a:off x="840056" y="4199855"/>
              <a:ext cx="20370" cy="20805"/>
            </a:xfrm>
            <a:custGeom>
              <a:avLst/>
              <a:gdLst/>
              <a:ahLst/>
              <a:cxnLst/>
              <a:rect l="l" t="t" r="r" b="b"/>
              <a:pathLst>
                <a:path w="328" h="335" extrusionOk="0">
                  <a:moveTo>
                    <a:pt x="119" y="0"/>
                  </a:moveTo>
                  <a:lnTo>
                    <a:pt x="209" y="0"/>
                  </a:lnTo>
                  <a:lnTo>
                    <a:pt x="209" y="91"/>
                  </a:lnTo>
                  <a:lnTo>
                    <a:pt x="286" y="42"/>
                  </a:lnTo>
                  <a:lnTo>
                    <a:pt x="328" y="126"/>
                  </a:lnTo>
                  <a:lnTo>
                    <a:pt x="251" y="167"/>
                  </a:lnTo>
                  <a:lnTo>
                    <a:pt x="328" y="209"/>
                  </a:lnTo>
                  <a:lnTo>
                    <a:pt x="286" y="293"/>
                  </a:lnTo>
                  <a:lnTo>
                    <a:pt x="209" y="244"/>
                  </a:lnTo>
                  <a:lnTo>
                    <a:pt x="209" y="327"/>
                  </a:lnTo>
                  <a:lnTo>
                    <a:pt x="119" y="334"/>
                  </a:lnTo>
                  <a:lnTo>
                    <a:pt x="119" y="244"/>
                  </a:lnTo>
                  <a:lnTo>
                    <a:pt x="49" y="286"/>
                  </a:lnTo>
                  <a:lnTo>
                    <a:pt x="1" y="209"/>
                  </a:lnTo>
                  <a:lnTo>
                    <a:pt x="77" y="167"/>
                  </a:lnTo>
                  <a:lnTo>
                    <a:pt x="1" y="126"/>
                  </a:lnTo>
                  <a:lnTo>
                    <a:pt x="49" y="42"/>
                  </a:lnTo>
                  <a:lnTo>
                    <a:pt x="119" y="91"/>
                  </a:lnTo>
                  <a:close/>
                </a:path>
              </a:pathLst>
            </a:custGeom>
            <a:solidFill>
              <a:srgbClr val="FDCD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6"/>
            <p:cNvSpPr/>
            <p:nvPr/>
          </p:nvSpPr>
          <p:spPr>
            <a:xfrm>
              <a:off x="880238" y="4199855"/>
              <a:ext cx="20805" cy="20370"/>
            </a:xfrm>
            <a:custGeom>
              <a:avLst/>
              <a:gdLst/>
              <a:ahLst/>
              <a:cxnLst/>
              <a:rect l="l" t="t" r="r" b="b"/>
              <a:pathLst>
                <a:path w="335" h="328" extrusionOk="0">
                  <a:moveTo>
                    <a:pt x="119" y="0"/>
                  </a:moveTo>
                  <a:lnTo>
                    <a:pt x="217" y="0"/>
                  </a:lnTo>
                  <a:lnTo>
                    <a:pt x="217" y="91"/>
                  </a:lnTo>
                  <a:lnTo>
                    <a:pt x="286" y="42"/>
                  </a:lnTo>
                  <a:lnTo>
                    <a:pt x="335" y="126"/>
                  </a:lnTo>
                  <a:lnTo>
                    <a:pt x="258" y="167"/>
                  </a:lnTo>
                  <a:lnTo>
                    <a:pt x="335" y="209"/>
                  </a:lnTo>
                  <a:lnTo>
                    <a:pt x="286" y="286"/>
                  </a:lnTo>
                  <a:lnTo>
                    <a:pt x="217" y="244"/>
                  </a:lnTo>
                  <a:lnTo>
                    <a:pt x="217" y="327"/>
                  </a:lnTo>
                  <a:lnTo>
                    <a:pt x="119" y="327"/>
                  </a:lnTo>
                  <a:lnTo>
                    <a:pt x="126" y="244"/>
                  </a:lnTo>
                  <a:lnTo>
                    <a:pt x="50" y="286"/>
                  </a:lnTo>
                  <a:lnTo>
                    <a:pt x="1" y="209"/>
                  </a:lnTo>
                  <a:lnTo>
                    <a:pt x="77" y="167"/>
                  </a:lnTo>
                  <a:lnTo>
                    <a:pt x="1" y="126"/>
                  </a:lnTo>
                  <a:lnTo>
                    <a:pt x="50" y="42"/>
                  </a:lnTo>
                  <a:lnTo>
                    <a:pt x="126" y="91"/>
                  </a:lnTo>
                  <a:close/>
                </a:path>
              </a:pathLst>
            </a:custGeom>
            <a:solidFill>
              <a:srgbClr val="FDCD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6"/>
            <p:cNvSpPr/>
            <p:nvPr/>
          </p:nvSpPr>
          <p:spPr>
            <a:xfrm>
              <a:off x="920917" y="4199855"/>
              <a:ext cx="20370" cy="20370"/>
            </a:xfrm>
            <a:custGeom>
              <a:avLst/>
              <a:gdLst/>
              <a:ahLst/>
              <a:cxnLst/>
              <a:rect l="l" t="t" r="r" b="b"/>
              <a:pathLst>
                <a:path w="328" h="328" extrusionOk="0">
                  <a:moveTo>
                    <a:pt x="118" y="0"/>
                  </a:moveTo>
                  <a:lnTo>
                    <a:pt x="209" y="0"/>
                  </a:lnTo>
                  <a:lnTo>
                    <a:pt x="209" y="84"/>
                  </a:lnTo>
                  <a:lnTo>
                    <a:pt x="285" y="42"/>
                  </a:lnTo>
                  <a:lnTo>
                    <a:pt x="327" y="126"/>
                  </a:lnTo>
                  <a:lnTo>
                    <a:pt x="251" y="167"/>
                  </a:lnTo>
                  <a:lnTo>
                    <a:pt x="327" y="209"/>
                  </a:lnTo>
                  <a:lnTo>
                    <a:pt x="285" y="286"/>
                  </a:lnTo>
                  <a:lnTo>
                    <a:pt x="209" y="244"/>
                  </a:lnTo>
                  <a:lnTo>
                    <a:pt x="209" y="327"/>
                  </a:lnTo>
                  <a:lnTo>
                    <a:pt x="118" y="327"/>
                  </a:lnTo>
                  <a:lnTo>
                    <a:pt x="118" y="244"/>
                  </a:lnTo>
                  <a:lnTo>
                    <a:pt x="49" y="286"/>
                  </a:lnTo>
                  <a:lnTo>
                    <a:pt x="0" y="209"/>
                  </a:lnTo>
                  <a:lnTo>
                    <a:pt x="77" y="167"/>
                  </a:lnTo>
                  <a:lnTo>
                    <a:pt x="0" y="126"/>
                  </a:lnTo>
                  <a:lnTo>
                    <a:pt x="49" y="42"/>
                  </a:lnTo>
                  <a:lnTo>
                    <a:pt x="118" y="84"/>
                  </a:lnTo>
                  <a:close/>
                </a:path>
              </a:pathLst>
            </a:custGeom>
            <a:solidFill>
              <a:srgbClr val="FDCD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6"/>
            <p:cNvSpPr/>
            <p:nvPr/>
          </p:nvSpPr>
          <p:spPr>
            <a:xfrm>
              <a:off x="751867" y="4285001"/>
              <a:ext cx="497151" cy="93841"/>
            </a:xfrm>
            <a:custGeom>
              <a:avLst/>
              <a:gdLst/>
              <a:ahLst/>
              <a:cxnLst/>
              <a:rect l="l" t="t" r="r" b="b"/>
              <a:pathLst>
                <a:path w="8005" h="1511" extrusionOk="0">
                  <a:moveTo>
                    <a:pt x="7246" y="1511"/>
                  </a:moveTo>
                  <a:lnTo>
                    <a:pt x="752" y="1511"/>
                  </a:lnTo>
                  <a:cubicBezTo>
                    <a:pt x="335" y="1511"/>
                    <a:pt x="1" y="1170"/>
                    <a:pt x="1" y="752"/>
                  </a:cubicBezTo>
                  <a:cubicBezTo>
                    <a:pt x="1" y="341"/>
                    <a:pt x="335" y="0"/>
                    <a:pt x="752" y="0"/>
                  </a:cubicBezTo>
                  <a:lnTo>
                    <a:pt x="7246" y="0"/>
                  </a:lnTo>
                  <a:cubicBezTo>
                    <a:pt x="7664" y="0"/>
                    <a:pt x="8005" y="341"/>
                    <a:pt x="8005" y="752"/>
                  </a:cubicBezTo>
                  <a:cubicBezTo>
                    <a:pt x="8005" y="1170"/>
                    <a:pt x="7664" y="1511"/>
                    <a:pt x="7246" y="1511"/>
                  </a:cubicBezTo>
                  <a:close/>
                </a:path>
              </a:pathLst>
            </a:custGeom>
            <a:solidFill>
              <a:srgbClr val="115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6"/>
            <p:cNvSpPr/>
            <p:nvPr/>
          </p:nvSpPr>
          <p:spPr>
            <a:xfrm>
              <a:off x="803290" y="4319159"/>
              <a:ext cx="20433" cy="20370"/>
            </a:xfrm>
            <a:custGeom>
              <a:avLst/>
              <a:gdLst/>
              <a:ahLst/>
              <a:cxnLst/>
              <a:rect l="l" t="t" r="r" b="b"/>
              <a:pathLst>
                <a:path w="329" h="328" extrusionOk="0">
                  <a:moveTo>
                    <a:pt x="119" y="0"/>
                  </a:moveTo>
                  <a:lnTo>
                    <a:pt x="210" y="0"/>
                  </a:lnTo>
                  <a:lnTo>
                    <a:pt x="210" y="84"/>
                  </a:lnTo>
                  <a:lnTo>
                    <a:pt x="279" y="42"/>
                  </a:lnTo>
                  <a:lnTo>
                    <a:pt x="328" y="119"/>
                  </a:lnTo>
                  <a:lnTo>
                    <a:pt x="251" y="160"/>
                  </a:lnTo>
                  <a:lnTo>
                    <a:pt x="328" y="202"/>
                  </a:lnTo>
                  <a:lnTo>
                    <a:pt x="286" y="286"/>
                  </a:lnTo>
                  <a:lnTo>
                    <a:pt x="210" y="237"/>
                  </a:lnTo>
                  <a:lnTo>
                    <a:pt x="210" y="327"/>
                  </a:lnTo>
                  <a:lnTo>
                    <a:pt x="119" y="327"/>
                  </a:lnTo>
                  <a:lnTo>
                    <a:pt x="119" y="237"/>
                  </a:lnTo>
                  <a:lnTo>
                    <a:pt x="50" y="286"/>
                  </a:lnTo>
                  <a:lnTo>
                    <a:pt x="1" y="202"/>
                  </a:lnTo>
                  <a:lnTo>
                    <a:pt x="77" y="160"/>
                  </a:lnTo>
                  <a:lnTo>
                    <a:pt x="1" y="119"/>
                  </a:lnTo>
                  <a:lnTo>
                    <a:pt x="43" y="35"/>
                  </a:lnTo>
                  <a:lnTo>
                    <a:pt x="119" y="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6"/>
            <p:cNvSpPr/>
            <p:nvPr/>
          </p:nvSpPr>
          <p:spPr>
            <a:xfrm>
              <a:off x="843534" y="4318725"/>
              <a:ext cx="20805" cy="20805"/>
            </a:xfrm>
            <a:custGeom>
              <a:avLst/>
              <a:gdLst/>
              <a:ahLst/>
              <a:cxnLst/>
              <a:rect l="l" t="t" r="r" b="b"/>
              <a:pathLst>
                <a:path w="335" h="335" extrusionOk="0">
                  <a:moveTo>
                    <a:pt x="119" y="0"/>
                  </a:moveTo>
                  <a:lnTo>
                    <a:pt x="216" y="0"/>
                  </a:lnTo>
                  <a:lnTo>
                    <a:pt x="209" y="91"/>
                  </a:lnTo>
                  <a:lnTo>
                    <a:pt x="286" y="42"/>
                  </a:lnTo>
                  <a:lnTo>
                    <a:pt x="334" y="126"/>
                  </a:lnTo>
                  <a:lnTo>
                    <a:pt x="258" y="167"/>
                  </a:lnTo>
                  <a:lnTo>
                    <a:pt x="334" y="209"/>
                  </a:lnTo>
                  <a:lnTo>
                    <a:pt x="286" y="293"/>
                  </a:lnTo>
                  <a:lnTo>
                    <a:pt x="209" y="244"/>
                  </a:lnTo>
                  <a:lnTo>
                    <a:pt x="216" y="327"/>
                  </a:lnTo>
                  <a:lnTo>
                    <a:pt x="119" y="334"/>
                  </a:lnTo>
                  <a:lnTo>
                    <a:pt x="125" y="244"/>
                  </a:lnTo>
                  <a:lnTo>
                    <a:pt x="49" y="286"/>
                  </a:lnTo>
                  <a:lnTo>
                    <a:pt x="0" y="209"/>
                  </a:lnTo>
                  <a:lnTo>
                    <a:pt x="77" y="167"/>
                  </a:lnTo>
                  <a:lnTo>
                    <a:pt x="0" y="126"/>
                  </a:lnTo>
                  <a:lnTo>
                    <a:pt x="49" y="42"/>
                  </a:lnTo>
                  <a:lnTo>
                    <a:pt x="119" y="9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6"/>
            <p:cNvSpPr/>
            <p:nvPr/>
          </p:nvSpPr>
          <p:spPr>
            <a:xfrm>
              <a:off x="884151" y="4318725"/>
              <a:ext cx="20370" cy="20370"/>
            </a:xfrm>
            <a:custGeom>
              <a:avLst/>
              <a:gdLst/>
              <a:ahLst/>
              <a:cxnLst/>
              <a:rect l="l" t="t" r="r" b="b"/>
              <a:pathLst>
                <a:path w="328" h="328" extrusionOk="0">
                  <a:moveTo>
                    <a:pt x="119" y="0"/>
                  </a:moveTo>
                  <a:lnTo>
                    <a:pt x="209" y="0"/>
                  </a:lnTo>
                  <a:lnTo>
                    <a:pt x="209" y="91"/>
                  </a:lnTo>
                  <a:lnTo>
                    <a:pt x="279" y="42"/>
                  </a:lnTo>
                  <a:lnTo>
                    <a:pt x="328" y="126"/>
                  </a:lnTo>
                  <a:lnTo>
                    <a:pt x="251" y="167"/>
                  </a:lnTo>
                  <a:lnTo>
                    <a:pt x="328" y="209"/>
                  </a:lnTo>
                  <a:lnTo>
                    <a:pt x="286" y="286"/>
                  </a:lnTo>
                  <a:lnTo>
                    <a:pt x="209" y="244"/>
                  </a:lnTo>
                  <a:lnTo>
                    <a:pt x="209" y="327"/>
                  </a:lnTo>
                  <a:lnTo>
                    <a:pt x="119" y="327"/>
                  </a:lnTo>
                  <a:lnTo>
                    <a:pt x="119" y="244"/>
                  </a:lnTo>
                  <a:lnTo>
                    <a:pt x="49" y="286"/>
                  </a:lnTo>
                  <a:lnTo>
                    <a:pt x="0" y="209"/>
                  </a:lnTo>
                  <a:lnTo>
                    <a:pt x="77" y="167"/>
                  </a:lnTo>
                  <a:lnTo>
                    <a:pt x="0" y="126"/>
                  </a:lnTo>
                  <a:lnTo>
                    <a:pt x="42" y="42"/>
                  </a:lnTo>
                  <a:lnTo>
                    <a:pt x="119" y="9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6"/>
            <p:cNvSpPr/>
            <p:nvPr/>
          </p:nvSpPr>
          <p:spPr>
            <a:xfrm>
              <a:off x="924333" y="4318725"/>
              <a:ext cx="20805" cy="20370"/>
            </a:xfrm>
            <a:custGeom>
              <a:avLst/>
              <a:gdLst/>
              <a:ahLst/>
              <a:cxnLst/>
              <a:rect l="l" t="t" r="r" b="b"/>
              <a:pathLst>
                <a:path w="335" h="328" extrusionOk="0">
                  <a:moveTo>
                    <a:pt x="119" y="0"/>
                  </a:moveTo>
                  <a:lnTo>
                    <a:pt x="217" y="0"/>
                  </a:lnTo>
                  <a:lnTo>
                    <a:pt x="210" y="84"/>
                  </a:lnTo>
                  <a:lnTo>
                    <a:pt x="286" y="42"/>
                  </a:lnTo>
                  <a:lnTo>
                    <a:pt x="335" y="126"/>
                  </a:lnTo>
                  <a:lnTo>
                    <a:pt x="258" y="167"/>
                  </a:lnTo>
                  <a:lnTo>
                    <a:pt x="335" y="209"/>
                  </a:lnTo>
                  <a:lnTo>
                    <a:pt x="286" y="286"/>
                  </a:lnTo>
                  <a:lnTo>
                    <a:pt x="210" y="244"/>
                  </a:lnTo>
                  <a:lnTo>
                    <a:pt x="217" y="327"/>
                  </a:lnTo>
                  <a:lnTo>
                    <a:pt x="119" y="327"/>
                  </a:lnTo>
                  <a:lnTo>
                    <a:pt x="126" y="244"/>
                  </a:lnTo>
                  <a:lnTo>
                    <a:pt x="49" y="286"/>
                  </a:lnTo>
                  <a:lnTo>
                    <a:pt x="1" y="209"/>
                  </a:lnTo>
                  <a:lnTo>
                    <a:pt x="77" y="167"/>
                  </a:lnTo>
                  <a:lnTo>
                    <a:pt x="1" y="126"/>
                  </a:lnTo>
                  <a:lnTo>
                    <a:pt x="49" y="42"/>
                  </a:lnTo>
                  <a:lnTo>
                    <a:pt x="119" y="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6"/>
            <p:cNvSpPr/>
            <p:nvPr/>
          </p:nvSpPr>
          <p:spPr>
            <a:xfrm>
              <a:off x="965012" y="4318725"/>
              <a:ext cx="20370" cy="20370"/>
            </a:xfrm>
            <a:custGeom>
              <a:avLst/>
              <a:gdLst/>
              <a:ahLst/>
              <a:cxnLst/>
              <a:rect l="l" t="t" r="r" b="b"/>
              <a:pathLst>
                <a:path w="328" h="328" extrusionOk="0">
                  <a:moveTo>
                    <a:pt x="118" y="0"/>
                  </a:moveTo>
                  <a:lnTo>
                    <a:pt x="209" y="0"/>
                  </a:lnTo>
                  <a:lnTo>
                    <a:pt x="209" y="84"/>
                  </a:lnTo>
                  <a:lnTo>
                    <a:pt x="278" y="42"/>
                  </a:lnTo>
                  <a:lnTo>
                    <a:pt x="327" y="126"/>
                  </a:lnTo>
                  <a:lnTo>
                    <a:pt x="251" y="160"/>
                  </a:lnTo>
                  <a:lnTo>
                    <a:pt x="327" y="202"/>
                  </a:lnTo>
                  <a:lnTo>
                    <a:pt x="285" y="286"/>
                  </a:lnTo>
                  <a:lnTo>
                    <a:pt x="209" y="244"/>
                  </a:lnTo>
                  <a:lnTo>
                    <a:pt x="209" y="327"/>
                  </a:lnTo>
                  <a:lnTo>
                    <a:pt x="118" y="327"/>
                  </a:lnTo>
                  <a:lnTo>
                    <a:pt x="118" y="244"/>
                  </a:lnTo>
                  <a:lnTo>
                    <a:pt x="49" y="286"/>
                  </a:lnTo>
                  <a:lnTo>
                    <a:pt x="0" y="202"/>
                  </a:lnTo>
                  <a:lnTo>
                    <a:pt x="77" y="160"/>
                  </a:lnTo>
                  <a:lnTo>
                    <a:pt x="0" y="126"/>
                  </a:lnTo>
                  <a:lnTo>
                    <a:pt x="42" y="42"/>
                  </a:lnTo>
                  <a:lnTo>
                    <a:pt x="118" y="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6"/>
            <p:cNvSpPr/>
            <p:nvPr/>
          </p:nvSpPr>
          <p:spPr>
            <a:xfrm>
              <a:off x="1005194" y="4318725"/>
              <a:ext cx="20805" cy="20370"/>
            </a:xfrm>
            <a:custGeom>
              <a:avLst/>
              <a:gdLst/>
              <a:ahLst/>
              <a:cxnLst/>
              <a:rect l="l" t="t" r="r" b="b"/>
              <a:pathLst>
                <a:path w="335" h="328" extrusionOk="0">
                  <a:moveTo>
                    <a:pt x="119" y="0"/>
                  </a:moveTo>
                  <a:lnTo>
                    <a:pt x="216" y="0"/>
                  </a:lnTo>
                  <a:lnTo>
                    <a:pt x="209" y="84"/>
                  </a:lnTo>
                  <a:lnTo>
                    <a:pt x="286" y="42"/>
                  </a:lnTo>
                  <a:lnTo>
                    <a:pt x="334" y="119"/>
                  </a:lnTo>
                  <a:lnTo>
                    <a:pt x="258" y="160"/>
                  </a:lnTo>
                  <a:lnTo>
                    <a:pt x="334" y="202"/>
                  </a:lnTo>
                  <a:lnTo>
                    <a:pt x="286" y="286"/>
                  </a:lnTo>
                  <a:lnTo>
                    <a:pt x="209" y="244"/>
                  </a:lnTo>
                  <a:lnTo>
                    <a:pt x="216" y="327"/>
                  </a:lnTo>
                  <a:lnTo>
                    <a:pt x="119" y="327"/>
                  </a:lnTo>
                  <a:lnTo>
                    <a:pt x="126" y="237"/>
                  </a:lnTo>
                  <a:lnTo>
                    <a:pt x="49" y="286"/>
                  </a:lnTo>
                  <a:lnTo>
                    <a:pt x="0" y="202"/>
                  </a:lnTo>
                  <a:lnTo>
                    <a:pt x="77" y="160"/>
                  </a:lnTo>
                  <a:lnTo>
                    <a:pt x="0" y="119"/>
                  </a:lnTo>
                  <a:lnTo>
                    <a:pt x="49" y="42"/>
                  </a:lnTo>
                  <a:lnTo>
                    <a:pt x="119" y="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6"/>
            <p:cNvSpPr/>
            <p:nvPr/>
          </p:nvSpPr>
          <p:spPr>
            <a:xfrm>
              <a:off x="1045810" y="4318725"/>
              <a:ext cx="20370" cy="20370"/>
            </a:xfrm>
            <a:custGeom>
              <a:avLst/>
              <a:gdLst/>
              <a:ahLst/>
              <a:cxnLst/>
              <a:rect l="l" t="t" r="r" b="b"/>
              <a:pathLst>
                <a:path w="328" h="328" extrusionOk="0">
                  <a:moveTo>
                    <a:pt x="119" y="0"/>
                  </a:moveTo>
                  <a:lnTo>
                    <a:pt x="209" y="0"/>
                  </a:lnTo>
                  <a:lnTo>
                    <a:pt x="209" y="84"/>
                  </a:lnTo>
                  <a:lnTo>
                    <a:pt x="279" y="42"/>
                  </a:lnTo>
                  <a:lnTo>
                    <a:pt x="328" y="119"/>
                  </a:lnTo>
                  <a:lnTo>
                    <a:pt x="251" y="160"/>
                  </a:lnTo>
                  <a:lnTo>
                    <a:pt x="328" y="202"/>
                  </a:lnTo>
                  <a:lnTo>
                    <a:pt x="286" y="286"/>
                  </a:lnTo>
                  <a:lnTo>
                    <a:pt x="209" y="237"/>
                  </a:lnTo>
                  <a:lnTo>
                    <a:pt x="209" y="327"/>
                  </a:lnTo>
                  <a:lnTo>
                    <a:pt x="119" y="327"/>
                  </a:lnTo>
                  <a:lnTo>
                    <a:pt x="119" y="237"/>
                  </a:lnTo>
                  <a:lnTo>
                    <a:pt x="49" y="286"/>
                  </a:lnTo>
                  <a:lnTo>
                    <a:pt x="1" y="202"/>
                  </a:lnTo>
                  <a:lnTo>
                    <a:pt x="77" y="160"/>
                  </a:lnTo>
                  <a:lnTo>
                    <a:pt x="1" y="119"/>
                  </a:lnTo>
                  <a:lnTo>
                    <a:pt x="42" y="35"/>
                  </a:lnTo>
                  <a:lnTo>
                    <a:pt x="119" y="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6"/>
            <p:cNvSpPr/>
            <p:nvPr/>
          </p:nvSpPr>
          <p:spPr>
            <a:xfrm>
              <a:off x="1085992" y="4318290"/>
              <a:ext cx="20805" cy="20370"/>
            </a:xfrm>
            <a:custGeom>
              <a:avLst/>
              <a:gdLst/>
              <a:ahLst/>
              <a:cxnLst/>
              <a:rect l="l" t="t" r="r" b="b"/>
              <a:pathLst>
                <a:path w="335" h="328" extrusionOk="0">
                  <a:moveTo>
                    <a:pt x="119" y="0"/>
                  </a:moveTo>
                  <a:lnTo>
                    <a:pt x="217" y="0"/>
                  </a:lnTo>
                  <a:lnTo>
                    <a:pt x="210" y="91"/>
                  </a:lnTo>
                  <a:lnTo>
                    <a:pt x="286" y="42"/>
                  </a:lnTo>
                  <a:lnTo>
                    <a:pt x="335" y="126"/>
                  </a:lnTo>
                  <a:lnTo>
                    <a:pt x="258" y="167"/>
                  </a:lnTo>
                  <a:lnTo>
                    <a:pt x="335" y="209"/>
                  </a:lnTo>
                  <a:lnTo>
                    <a:pt x="286" y="293"/>
                  </a:lnTo>
                  <a:lnTo>
                    <a:pt x="210" y="244"/>
                  </a:lnTo>
                  <a:lnTo>
                    <a:pt x="217" y="327"/>
                  </a:lnTo>
                  <a:lnTo>
                    <a:pt x="119" y="327"/>
                  </a:lnTo>
                  <a:lnTo>
                    <a:pt x="126" y="244"/>
                  </a:lnTo>
                  <a:lnTo>
                    <a:pt x="50" y="286"/>
                  </a:lnTo>
                  <a:lnTo>
                    <a:pt x="1" y="209"/>
                  </a:lnTo>
                  <a:lnTo>
                    <a:pt x="77" y="167"/>
                  </a:lnTo>
                  <a:lnTo>
                    <a:pt x="1" y="126"/>
                  </a:lnTo>
                  <a:lnTo>
                    <a:pt x="50" y="42"/>
                  </a:lnTo>
                  <a:lnTo>
                    <a:pt x="119" y="9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6"/>
            <p:cNvSpPr/>
            <p:nvPr/>
          </p:nvSpPr>
          <p:spPr>
            <a:xfrm>
              <a:off x="1126671" y="4318290"/>
              <a:ext cx="20370" cy="20370"/>
            </a:xfrm>
            <a:custGeom>
              <a:avLst/>
              <a:gdLst/>
              <a:ahLst/>
              <a:cxnLst/>
              <a:rect l="l" t="t" r="r" b="b"/>
              <a:pathLst>
                <a:path w="328" h="328" extrusionOk="0">
                  <a:moveTo>
                    <a:pt x="118" y="0"/>
                  </a:moveTo>
                  <a:lnTo>
                    <a:pt x="209" y="0"/>
                  </a:lnTo>
                  <a:lnTo>
                    <a:pt x="209" y="91"/>
                  </a:lnTo>
                  <a:lnTo>
                    <a:pt x="279" y="42"/>
                  </a:lnTo>
                  <a:lnTo>
                    <a:pt x="327" y="126"/>
                  </a:lnTo>
                  <a:lnTo>
                    <a:pt x="251" y="167"/>
                  </a:lnTo>
                  <a:lnTo>
                    <a:pt x="327" y="209"/>
                  </a:lnTo>
                  <a:lnTo>
                    <a:pt x="279" y="286"/>
                  </a:lnTo>
                  <a:lnTo>
                    <a:pt x="209" y="244"/>
                  </a:lnTo>
                  <a:lnTo>
                    <a:pt x="209" y="327"/>
                  </a:lnTo>
                  <a:lnTo>
                    <a:pt x="118" y="327"/>
                  </a:lnTo>
                  <a:lnTo>
                    <a:pt x="118" y="244"/>
                  </a:lnTo>
                  <a:lnTo>
                    <a:pt x="42" y="286"/>
                  </a:lnTo>
                  <a:lnTo>
                    <a:pt x="0" y="209"/>
                  </a:lnTo>
                  <a:lnTo>
                    <a:pt x="77" y="167"/>
                  </a:lnTo>
                  <a:lnTo>
                    <a:pt x="0" y="126"/>
                  </a:lnTo>
                  <a:lnTo>
                    <a:pt x="42" y="42"/>
                  </a:lnTo>
                  <a:lnTo>
                    <a:pt x="118" y="9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6"/>
            <p:cNvSpPr/>
            <p:nvPr/>
          </p:nvSpPr>
          <p:spPr>
            <a:xfrm>
              <a:off x="1166853" y="4318290"/>
              <a:ext cx="20805" cy="20370"/>
            </a:xfrm>
            <a:custGeom>
              <a:avLst/>
              <a:gdLst/>
              <a:ahLst/>
              <a:cxnLst/>
              <a:rect l="l" t="t" r="r" b="b"/>
              <a:pathLst>
                <a:path w="335" h="328" extrusionOk="0">
                  <a:moveTo>
                    <a:pt x="119" y="0"/>
                  </a:moveTo>
                  <a:lnTo>
                    <a:pt x="216" y="0"/>
                  </a:lnTo>
                  <a:lnTo>
                    <a:pt x="209" y="84"/>
                  </a:lnTo>
                  <a:lnTo>
                    <a:pt x="286" y="42"/>
                  </a:lnTo>
                  <a:lnTo>
                    <a:pt x="335" y="126"/>
                  </a:lnTo>
                  <a:lnTo>
                    <a:pt x="258" y="160"/>
                  </a:lnTo>
                  <a:lnTo>
                    <a:pt x="335" y="202"/>
                  </a:lnTo>
                  <a:lnTo>
                    <a:pt x="286" y="286"/>
                  </a:lnTo>
                  <a:lnTo>
                    <a:pt x="209" y="244"/>
                  </a:lnTo>
                  <a:lnTo>
                    <a:pt x="216" y="327"/>
                  </a:lnTo>
                  <a:lnTo>
                    <a:pt x="119" y="327"/>
                  </a:lnTo>
                  <a:lnTo>
                    <a:pt x="126" y="244"/>
                  </a:lnTo>
                  <a:lnTo>
                    <a:pt x="49" y="286"/>
                  </a:lnTo>
                  <a:lnTo>
                    <a:pt x="0" y="209"/>
                  </a:lnTo>
                  <a:lnTo>
                    <a:pt x="77" y="160"/>
                  </a:lnTo>
                  <a:lnTo>
                    <a:pt x="0" y="126"/>
                  </a:lnTo>
                  <a:lnTo>
                    <a:pt x="49" y="42"/>
                  </a:lnTo>
                  <a:lnTo>
                    <a:pt x="119" y="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6"/>
            <p:cNvSpPr/>
            <p:nvPr/>
          </p:nvSpPr>
          <p:spPr>
            <a:xfrm>
              <a:off x="1119281" y="4104710"/>
              <a:ext cx="100796" cy="101231"/>
            </a:xfrm>
            <a:custGeom>
              <a:avLst/>
              <a:gdLst/>
              <a:ahLst/>
              <a:cxnLst/>
              <a:rect l="l" t="t" r="r" b="b"/>
              <a:pathLst>
                <a:path w="1623" h="1630" extrusionOk="0">
                  <a:moveTo>
                    <a:pt x="1623" y="815"/>
                  </a:moveTo>
                  <a:cubicBezTo>
                    <a:pt x="1623" y="1261"/>
                    <a:pt x="1261" y="1630"/>
                    <a:pt x="808" y="1630"/>
                  </a:cubicBezTo>
                  <a:cubicBezTo>
                    <a:pt x="363" y="1630"/>
                    <a:pt x="1" y="1261"/>
                    <a:pt x="1" y="815"/>
                  </a:cubicBezTo>
                  <a:cubicBezTo>
                    <a:pt x="1" y="370"/>
                    <a:pt x="363" y="1"/>
                    <a:pt x="808" y="1"/>
                  </a:cubicBezTo>
                  <a:cubicBezTo>
                    <a:pt x="1261" y="1"/>
                    <a:pt x="1623" y="370"/>
                    <a:pt x="1623" y="8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6"/>
            <p:cNvSpPr/>
            <p:nvPr/>
          </p:nvSpPr>
          <p:spPr>
            <a:xfrm>
              <a:off x="1143067" y="4128931"/>
              <a:ext cx="53224" cy="52789"/>
            </a:xfrm>
            <a:custGeom>
              <a:avLst/>
              <a:gdLst/>
              <a:ahLst/>
              <a:cxnLst/>
              <a:rect l="l" t="t" r="r" b="b"/>
              <a:pathLst>
                <a:path w="857" h="850" extrusionOk="0">
                  <a:moveTo>
                    <a:pt x="578" y="425"/>
                  </a:moveTo>
                  <a:lnTo>
                    <a:pt x="822" y="189"/>
                  </a:lnTo>
                  <a:cubicBezTo>
                    <a:pt x="857" y="154"/>
                    <a:pt x="857" y="91"/>
                    <a:pt x="822" y="56"/>
                  </a:cubicBezTo>
                  <a:lnTo>
                    <a:pt x="794" y="36"/>
                  </a:lnTo>
                  <a:cubicBezTo>
                    <a:pt x="759" y="1"/>
                    <a:pt x="704" y="1"/>
                    <a:pt x="669" y="36"/>
                  </a:cubicBezTo>
                  <a:lnTo>
                    <a:pt x="425" y="272"/>
                  </a:lnTo>
                  <a:lnTo>
                    <a:pt x="189" y="36"/>
                  </a:lnTo>
                  <a:cubicBezTo>
                    <a:pt x="154" y="1"/>
                    <a:pt x="91" y="1"/>
                    <a:pt x="56" y="36"/>
                  </a:cubicBezTo>
                  <a:lnTo>
                    <a:pt x="35" y="56"/>
                  </a:lnTo>
                  <a:cubicBezTo>
                    <a:pt x="1" y="91"/>
                    <a:pt x="1" y="154"/>
                    <a:pt x="35" y="189"/>
                  </a:cubicBezTo>
                  <a:lnTo>
                    <a:pt x="272" y="425"/>
                  </a:lnTo>
                  <a:lnTo>
                    <a:pt x="35" y="662"/>
                  </a:lnTo>
                  <a:cubicBezTo>
                    <a:pt x="1" y="704"/>
                    <a:pt x="1" y="759"/>
                    <a:pt x="35" y="794"/>
                  </a:cubicBezTo>
                  <a:lnTo>
                    <a:pt x="56" y="815"/>
                  </a:lnTo>
                  <a:cubicBezTo>
                    <a:pt x="91" y="850"/>
                    <a:pt x="154" y="850"/>
                    <a:pt x="189" y="815"/>
                  </a:cubicBezTo>
                  <a:lnTo>
                    <a:pt x="425" y="578"/>
                  </a:lnTo>
                  <a:lnTo>
                    <a:pt x="669" y="815"/>
                  </a:lnTo>
                  <a:cubicBezTo>
                    <a:pt x="704" y="850"/>
                    <a:pt x="759" y="850"/>
                    <a:pt x="794" y="815"/>
                  </a:cubicBezTo>
                  <a:lnTo>
                    <a:pt x="822" y="794"/>
                  </a:lnTo>
                  <a:cubicBezTo>
                    <a:pt x="857" y="759"/>
                    <a:pt x="857" y="704"/>
                    <a:pt x="822" y="662"/>
                  </a:cubicBezTo>
                  <a:close/>
                </a:path>
              </a:pathLst>
            </a:custGeom>
            <a:solidFill>
              <a:srgbClr val="FDCD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6"/>
            <p:cNvSpPr/>
            <p:nvPr/>
          </p:nvSpPr>
          <p:spPr>
            <a:xfrm>
              <a:off x="1119281" y="4357168"/>
              <a:ext cx="100796" cy="100796"/>
            </a:xfrm>
            <a:custGeom>
              <a:avLst/>
              <a:gdLst/>
              <a:ahLst/>
              <a:cxnLst/>
              <a:rect l="l" t="t" r="r" b="b"/>
              <a:pathLst>
                <a:path w="1623" h="1623" extrusionOk="0">
                  <a:moveTo>
                    <a:pt x="1623" y="808"/>
                  </a:moveTo>
                  <a:cubicBezTo>
                    <a:pt x="1623" y="1261"/>
                    <a:pt x="1261" y="1622"/>
                    <a:pt x="808" y="1622"/>
                  </a:cubicBezTo>
                  <a:cubicBezTo>
                    <a:pt x="363" y="1622"/>
                    <a:pt x="1" y="1261"/>
                    <a:pt x="1" y="808"/>
                  </a:cubicBezTo>
                  <a:cubicBezTo>
                    <a:pt x="1" y="363"/>
                    <a:pt x="363" y="1"/>
                    <a:pt x="808" y="1"/>
                  </a:cubicBezTo>
                  <a:cubicBezTo>
                    <a:pt x="1261" y="1"/>
                    <a:pt x="1623" y="363"/>
                    <a:pt x="1623" y="8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6"/>
            <p:cNvSpPr/>
            <p:nvPr/>
          </p:nvSpPr>
          <p:spPr>
            <a:xfrm>
              <a:off x="1138782" y="4383997"/>
              <a:ext cx="63161" cy="45026"/>
            </a:xfrm>
            <a:custGeom>
              <a:avLst/>
              <a:gdLst/>
              <a:ahLst/>
              <a:cxnLst/>
              <a:rect l="l" t="t" r="r" b="b"/>
              <a:pathLst>
                <a:path w="1017" h="725" extrusionOk="0">
                  <a:moveTo>
                    <a:pt x="425" y="696"/>
                  </a:moveTo>
                  <a:cubicBezTo>
                    <a:pt x="404" y="717"/>
                    <a:pt x="383" y="724"/>
                    <a:pt x="355" y="724"/>
                  </a:cubicBezTo>
                  <a:lnTo>
                    <a:pt x="348" y="724"/>
                  </a:lnTo>
                  <a:cubicBezTo>
                    <a:pt x="327" y="724"/>
                    <a:pt x="299" y="710"/>
                    <a:pt x="278" y="696"/>
                  </a:cubicBezTo>
                  <a:lnTo>
                    <a:pt x="35" y="425"/>
                  </a:lnTo>
                  <a:cubicBezTo>
                    <a:pt x="0" y="383"/>
                    <a:pt x="0" y="313"/>
                    <a:pt x="42" y="279"/>
                  </a:cubicBezTo>
                  <a:lnTo>
                    <a:pt x="42" y="279"/>
                  </a:lnTo>
                  <a:cubicBezTo>
                    <a:pt x="84" y="244"/>
                    <a:pt x="146" y="244"/>
                    <a:pt x="188" y="286"/>
                  </a:cubicBezTo>
                  <a:lnTo>
                    <a:pt x="292" y="411"/>
                  </a:lnTo>
                  <a:cubicBezTo>
                    <a:pt x="334" y="453"/>
                    <a:pt x="397" y="453"/>
                    <a:pt x="439" y="411"/>
                  </a:cubicBezTo>
                  <a:lnTo>
                    <a:pt x="835" y="35"/>
                  </a:lnTo>
                  <a:cubicBezTo>
                    <a:pt x="877" y="0"/>
                    <a:pt x="940" y="0"/>
                    <a:pt x="981" y="42"/>
                  </a:cubicBezTo>
                  <a:cubicBezTo>
                    <a:pt x="1016" y="84"/>
                    <a:pt x="1016" y="146"/>
                    <a:pt x="974" y="181"/>
                  </a:cubicBezTo>
                  <a:close/>
                </a:path>
              </a:pathLst>
            </a:custGeom>
            <a:solidFill>
              <a:srgbClr val="01B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7" name="Google Shape;257;p16"/>
          <p:cNvGrpSpPr/>
          <p:nvPr/>
        </p:nvGrpSpPr>
        <p:grpSpPr>
          <a:xfrm>
            <a:off x="7036420" y="3640255"/>
            <a:ext cx="577461" cy="420012"/>
            <a:chOff x="2069428" y="4070614"/>
            <a:chExt cx="631174" cy="459080"/>
          </a:xfrm>
        </p:grpSpPr>
        <p:sp>
          <p:nvSpPr>
            <p:cNvPr id="258" name="Google Shape;258;p16"/>
            <p:cNvSpPr/>
            <p:nvPr/>
          </p:nvSpPr>
          <p:spPr>
            <a:xfrm>
              <a:off x="2185688" y="4070614"/>
              <a:ext cx="344124" cy="459080"/>
            </a:xfrm>
            <a:custGeom>
              <a:avLst/>
              <a:gdLst/>
              <a:ahLst/>
              <a:cxnLst/>
              <a:rect l="l" t="t" r="r" b="b"/>
              <a:pathLst>
                <a:path w="5541" h="7392" extrusionOk="0">
                  <a:moveTo>
                    <a:pt x="4003" y="2770"/>
                  </a:moveTo>
                  <a:lnTo>
                    <a:pt x="1539" y="2770"/>
                  </a:lnTo>
                  <a:lnTo>
                    <a:pt x="1539" y="2652"/>
                  </a:lnTo>
                  <a:lnTo>
                    <a:pt x="1539" y="2158"/>
                  </a:lnTo>
                  <a:cubicBezTo>
                    <a:pt x="1539" y="1476"/>
                    <a:pt x="2089" y="926"/>
                    <a:pt x="2771" y="926"/>
                  </a:cubicBezTo>
                  <a:cubicBezTo>
                    <a:pt x="3453" y="926"/>
                    <a:pt x="4003" y="1476"/>
                    <a:pt x="4003" y="2158"/>
                  </a:cubicBezTo>
                  <a:lnTo>
                    <a:pt x="4003" y="2652"/>
                  </a:lnTo>
                  <a:close/>
                  <a:moveTo>
                    <a:pt x="5388" y="2770"/>
                  </a:moveTo>
                  <a:lnTo>
                    <a:pt x="4928" y="2770"/>
                  </a:lnTo>
                  <a:lnTo>
                    <a:pt x="4928" y="2652"/>
                  </a:lnTo>
                  <a:lnTo>
                    <a:pt x="4928" y="2158"/>
                  </a:lnTo>
                  <a:cubicBezTo>
                    <a:pt x="4928" y="968"/>
                    <a:pt x="3961" y="0"/>
                    <a:pt x="2771" y="0"/>
                  </a:cubicBezTo>
                  <a:cubicBezTo>
                    <a:pt x="1581" y="0"/>
                    <a:pt x="613" y="968"/>
                    <a:pt x="613" y="2158"/>
                  </a:cubicBezTo>
                  <a:lnTo>
                    <a:pt x="613" y="2652"/>
                  </a:lnTo>
                  <a:lnTo>
                    <a:pt x="613" y="2770"/>
                  </a:lnTo>
                  <a:lnTo>
                    <a:pt x="154" y="2770"/>
                  </a:lnTo>
                  <a:cubicBezTo>
                    <a:pt x="70" y="2770"/>
                    <a:pt x="1" y="2840"/>
                    <a:pt x="1" y="2923"/>
                  </a:cubicBezTo>
                  <a:lnTo>
                    <a:pt x="1" y="6779"/>
                  </a:lnTo>
                  <a:cubicBezTo>
                    <a:pt x="1" y="7120"/>
                    <a:pt x="272" y="7392"/>
                    <a:pt x="613" y="7392"/>
                  </a:cubicBezTo>
                  <a:lnTo>
                    <a:pt x="4928" y="7392"/>
                  </a:lnTo>
                  <a:cubicBezTo>
                    <a:pt x="5269" y="7392"/>
                    <a:pt x="5541" y="7120"/>
                    <a:pt x="5541" y="6779"/>
                  </a:cubicBezTo>
                  <a:lnTo>
                    <a:pt x="5541" y="2923"/>
                  </a:lnTo>
                  <a:cubicBezTo>
                    <a:pt x="5541" y="2840"/>
                    <a:pt x="5478" y="2770"/>
                    <a:pt x="5388" y="2770"/>
                  </a:cubicBezTo>
                  <a:close/>
                </a:path>
              </a:pathLst>
            </a:custGeom>
            <a:solidFill>
              <a:srgbClr val="115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6"/>
            <p:cNvSpPr/>
            <p:nvPr/>
          </p:nvSpPr>
          <p:spPr>
            <a:xfrm>
              <a:off x="2352565" y="4329531"/>
              <a:ext cx="348036" cy="100362"/>
            </a:xfrm>
            <a:custGeom>
              <a:avLst/>
              <a:gdLst/>
              <a:ahLst/>
              <a:cxnLst/>
              <a:rect l="l" t="t" r="r" b="b"/>
              <a:pathLst>
                <a:path w="5604" h="1616" extrusionOk="0">
                  <a:moveTo>
                    <a:pt x="4935" y="1615"/>
                  </a:moveTo>
                  <a:lnTo>
                    <a:pt x="668" y="1615"/>
                  </a:lnTo>
                  <a:cubicBezTo>
                    <a:pt x="299" y="1615"/>
                    <a:pt x="0" y="1316"/>
                    <a:pt x="0" y="947"/>
                  </a:cubicBezTo>
                  <a:lnTo>
                    <a:pt x="0" y="668"/>
                  </a:lnTo>
                  <a:cubicBezTo>
                    <a:pt x="0" y="300"/>
                    <a:pt x="299" y="0"/>
                    <a:pt x="668" y="0"/>
                  </a:cubicBezTo>
                  <a:lnTo>
                    <a:pt x="4935" y="0"/>
                  </a:lnTo>
                  <a:cubicBezTo>
                    <a:pt x="5304" y="0"/>
                    <a:pt x="5603" y="300"/>
                    <a:pt x="5603" y="668"/>
                  </a:cubicBezTo>
                  <a:lnTo>
                    <a:pt x="5603" y="947"/>
                  </a:lnTo>
                  <a:cubicBezTo>
                    <a:pt x="5603" y="1316"/>
                    <a:pt x="5304" y="1615"/>
                    <a:pt x="4935" y="16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6"/>
            <p:cNvSpPr/>
            <p:nvPr/>
          </p:nvSpPr>
          <p:spPr>
            <a:xfrm>
              <a:off x="2391443" y="4359341"/>
              <a:ext cx="77445" cy="46765"/>
            </a:xfrm>
            <a:custGeom>
              <a:avLst/>
              <a:gdLst/>
              <a:ahLst/>
              <a:cxnLst/>
              <a:rect l="l" t="t" r="r" b="b"/>
              <a:pathLst>
                <a:path w="1247" h="753" extrusionOk="0">
                  <a:moveTo>
                    <a:pt x="996" y="1"/>
                  </a:moveTo>
                  <a:lnTo>
                    <a:pt x="1246" y="1"/>
                  </a:lnTo>
                  <a:lnTo>
                    <a:pt x="996" y="752"/>
                  </a:lnTo>
                  <a:lnTo>
                    <a:pt x="738" y="752"/>
                  </a:lnTo>
                  <a:lnTo>
                    <a:pt x="627" y="300"/>
                  </a:lnTo>
                  <a:lnTo>
                    <a:pt x="509" y="752"/>
                  </a:lnTo>
                  <a:lnTo>
                    <a:pt x="251" y="752"/>
                  </a:lnTo>
                  <a:lnTo>
                    <a:pt x="1" y="1"/>
                  </a:lnTo>
                  <a:lnTo>
                    <a:pt x="265" y="1"/>
                  </a:lnTo>
                  <a:lnTo>
                    <a:pt x="390" y="495"/>
                  </a:lnTo>
                  <a:lnTo>
                    <a:pt x="509" y="1"/>
                  </a:lnTo>
                  <a:lnTo>
                    <a:pt x="752" y="1"/>
                  </a:lnTo>
                  <a:lnTo>
                    <a:pt x="871" y="495"/>
                  </a:lnTo>
                  <a:close/>
                </a:path>
              </a:pathLst>
            </a:custGeom>
            <a:solidFill>
              <a:srgbClr val="FDCD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6"/>
            <p:cNvSpPr/>
            <p:nvPr/>
          </p:nvSpPr>
          <p:spPr>
            <a:xfrm>
              <a:off x="2481371" y="4359341"/>
              <a:ext cx="77445" cy="46765"/>
            </a:xfrm>
            <a:custGeom>
              <a:avLst/>
              <a:gdLst/>
              <a:ahLst/>
              <a:cxnLst/>
              <a:rect l="l" t="t" r="r" b="b"/>
              <a:pathLst>
                <a:path w="1247" h="753" extrusionOk="0">
                  <a:moveTo>
                    <a:pt x="996" y="1"/>
                  </a:moveTo>
                  <a:lnTo>
                    <a:pt x="1246" y="1"/>
                  </a:lnTo>
                  <a:lnTo>
                    <a:pt x="996" y="752"/>
                  </a:lnTo>
                  <a:lnTo>
                    <a:pt x="738" y="752"/>
                  </a:lnTo>
                  <a:lnTo>
                    <a:pt x="627" y="300"/>
                  </a:lnTo>
                  <a:lnTo>
                    <a:pt x="508" y="752"/>
                  </a:lnTo>
                  <a:lnTo>
                    <a:pt x="251" y="752"/>
                  </a:lnTo>
                  <a:lnTo>
                    <a:pt x="0" y="1"/>
                  </a:lnTo>
                  <a:lnTo>
                    <a:pt x="265" y="1"/>
                  </a:lnTo>
                  <a:lnTo>
                    <a:pt x="390" y="495"/>
                  </a:lnTo>
                  <a:lnTo>
                    <a:pt x="508" y="1"/>
                  </a:lnTo>
                  <a:lnTo>
                    <a:pt x="752" y="1"/>
                  </a:lnTo>
                  <a:lnTo>
                    <a:pt x="870" y="495"/>
                  </a:lnTo>
                  <a:close/>
                </a:path>
              </a:pathLst>
            </a:custGeom>
            <a:solidFill>
              <a:srgbClr val="FDCD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6"/>
            <p:cNvSpPr/>
            <p:nvPr/>
          </p:nvSpPr>
          <p:spPr>
            <a:xfrm>
              <a:off x="2571299" y="4359341"/>
              <a:ext cx="77383" cy="46765"/>
            </a:xfrm>
            <a:custGeom>
              <a:avLst/>
              <a:gdLst/>
              <a:ahLst/>
              <a:cxnLst/>
              <a:rect l="l" t="t" r="r" b="b"/>
              <a:pathLst>
                <a:path w="1246" h="753" extrusionOk="0">
                  <a:moveTo>
                    <a:pt x="988" y="1"/>
                  </a:moveTo>
                  <a:lnTo>
                    <a:pt x="1246" y="1"/>
                  </a:lnTo>
                  <a:lnTo>
                    <a:pt x="988" y="752"/>
                  </a:lnTo>
                  <a:lnTo>
                    <a:pt x="738" y="752"/>
                  </a:lnTo>
                  <a:lnTo>
                    <a:pt x="619" y="300"/>
                  </a:lnTo>
                  <a:lnTo>
                    <a:pt x="508" y="752"/>
                  </a:lnTo>
                  <a:lnTo>
                    <a:pt x="251" y="752"/>
                  </a:lnTo>
                  <a:lnTo>
                    <a:pt x="0" y="1"/>
                  </a:lnTo>
                  <a:lnTo>
                    <a:pt x="265" y="1"/>
                  </a:lnTo>
                  <a:lnTo>
                    <a:pt x="383" y="495"/>
                  </a:lnTo>
                  <a:lnTo>
                    <a:pt x="508" y="1"/>
                  </a:lnTo>
                  <a:lnTo>
                    <a:pt x="752" y="1"/>
                  </a:lnTo>
                  <a:lnTo>
                    <a:pt x="870" y="495"/>
                  </a:lnTo>
                  <a:close/>
                </a:path>
              </a:pathLst>
            </a:custGeom>
            <a:solidFill>
              <a:srgbClr val="FDCD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6"/>
            <p:cNvSpPr/>
            <p:nvPr/>
          </p:nvSpPr>
          <p:spPr>
            <a:xfrm>
              <a:off x="2069428" y="4266867"/>
              <a:ext cx="222212" cy="221777"/>
            </a:xfrm>
            <a:custGeom>
              <a:avLst/>
              <a:gdLst/>
              <a:ahLst/>
              <a:cxnLst/>
              <a:rect l="l" t="t" r="r" b="b"/>
              <a:pathLst>
                <a:path w="3578" h="3571" extrusionOk="0">
                  <a:moveTo>
                    <a:pt x="2944" y="633"/>
                  </a:moveTo>
                  <a:cubicBezTo>
                    <a:pt x="2304" y="0"/>
                    <a:pt x="1274" y="0"/>
                    <a:pt x="641" y="633"/>
                  </a:cubicBezTo>
                  <a:cubicBezTo>
                    <a:pt x="0" y="1267"/>
                    <a:pt x="0" y="2297"/>
                    <a:pt x="641" y="2937"/>
                  </a:cubicBezTo>
                  <a:cubicBezTo>
                    <a:pt x="1274" y="3571"/>
                    <a:pt x="2304" y="3571"/>
                    <a:pt x="2944" y="2937"/>
                  </a:cubicBezTo>
                  <a:cubicBezTo>
                    <a:pt x="3578" y="2297"/>
                    <a:pt x="3578" y="1267"/>
                    <a:pt x="2944" y="6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6"/>
            <p:cNvSpPr/>
            <p:nvPr/>
          </p:nvSpPr>
          <p:spPr>
            <a:xfrm>
              <a:off x="2069428" y="4266867"/>
              <a:ext cx="222212" cy="221777"/>
            </a:xfrm>
            <a:custGeom>
              <a:avLst/>
              <a:gdLst/>
              <a:ahLst/>
              <a:cxnLst/>
              <a:rect l="l" t="t" r="r" b="b"/>
              <a:pathLst>
                <a:path w="3578" h="3571" extrusionOk="0">
                  <a:moveTo>
                    <a:pt x="2729" y="1684"/>
                  </a:moveTo>
                  <a:cubicBezTo>
                    <a:pt x="2722" y="1455"/>
                    <a:pt x="2687" y="1239"/>
                    <a:pt x="2631" y="1044"/>
                  </a:cubicBezTo>
                  <a:cubicBezTo>
                    <a:pt x="2715" y="995"/>
                    <a:pt x="2798" y="933"/>
                    <a:pt x="2875" y="863"/>
                  </a:cubicBezTo>
                  <a:cubicBezTo>
                    <a:pt x="3070" y="1093"/>
                    <a:pt x="3188" y="1378"/>
                    <a:pt x="3209" y="1684"/>
                  </a:cubicBezTo>
                  <a:close/>
                  <a:moveTo>
                    <a:pt x="2562" y="2728"/>
                  </a:moveTo>
                  <a:cubicBezTo>
                    <a:pt x="2624" y="2763"/>
                    <a:pt x="2680" y="2805"/>
                    <a:pt x="2729" y="2854"/>
                  </a:cubicBezTo>
                  <a:cubicBezTo>
                    <a:pt x="2617" y="2951"/>
                    <a:pt x="2492" y="3028"/>
                    <a:pt x="2360" y="3090"/>
                  </a:cubicBezTo>
                  <a:cubicBezTo>
                    <a:pt x="2443" y="2979"/>
                    <a:pt x="2513" y="2854"/>
                    <a:pt x="2562" y="2728"/>
                  </a:cubicBezTo>
                  <a:close/>
                  <a:moveTo>
                    <a:pt x="1023" y="2728"/>
                  </a:moveTo>
                  <a:cubicBezTo>
                    <a:pt x="1072" y="2854"/>
                    <a:pt x="1142" y="2979"/>
                    <a:pt x="1218" y="3090"/>
                  </a:cubicBezTo>
                  <a:cubicBezTo>
                    <a:pt x="1086" y="3028"/>
                    <a:pt x="968" y="2951"/>
                    <a:pt x="856" y="2854"/>
                  </a:cubicBezTo>
                  <a:cubicBezTo>
                    <a:pt x="905" y="2805"/>
                    <a:pt x="961" y="2763"/>
                    <a:pt x="1023" y="2728"/>
                  </a:cubicBezTo>
                  <a:close/>
                  <a:moveTo>
                    <a:pt x="1023" y="842"/>
                  </a:moveTo>
                  <a:cubicBezTo>
                    <a:pt x="961" y="807"/>
                    <a:pt x="905" y="766"/>
                    <a:pt x="856" y="717"/>
                  </a:cubicBezTo>
                  <a:cubicBezTo>
                    <a:pt x="968" y="620"/>
                    <a:pt x="1086" y="543"/>
                    <a:pt x="1218" y="480"/>
                  </a:cubicBezTo>
                  <a:cubicBezTo>
                    <a:pt x="1142" y="592"/>
                    <a:pt x="1072" y="717"/>
                    <a:pt x="1023" y="842"/>
                  </a:cubicBezTo>
                  <a:close/>
                  <a:moveTo>
                    <a:pt x="2360" y="480"/>
                  </a:moveTo>
                  <a:cubicBezTo>
                    <a:pt x="2492" y="543"/>
                    <a:pt x="2617" y="620"/>
                    <a:pt x="2729" y="717"/>
                  </a:cubicBezTo>
                  <a:cubicBezTo>
                    <a:pt x="2680" y="766"/>
                    <a:pt x="2624" y="807"/>
                    <a:pt x="2562" y="842"/>
                  </a:cubicBezTo>
                  <a:cubicBezTo>
                    <a:pt x="2513" y="717"/>
                    <a:pt x="2443" y="592"/>
                    <a:pt x="2360" y="480"/>
                  </a:cubicBezTo>
                  <a:close/>
                  <a:moveTo>
                    <a:pt x="1893" y="1065"/>
                  </a:moveTo>
                  <a:lnTo>
                    <a:pt x="1893" y="376"/>
                  </a:lnTo>
                  <a:cubicBezTo>
                    <a:pt x="2130" y="446"/>
                    <a:pt x="2290" y="717"/>
                    <a:pt x="2381" y="947"/>
                  </a:cubicBezTo>
                  <a:cubicBezTo>
                    <a:pt x="2228" y="1016"/>
                    <a:pt x="2067" y="1058"/>
                    <a:pt x="1893" y="1065"/>
                  </a:cubicBezTo>
                  <a:close/>
                  <a:moveTo>
                    <a:pt x="1893" y="1684"/>
                  </a:moveTo>
                  <a:lnTo>
                    <a:pt x="1893" y="1274"/>
                  </a:lnTo>
                  <a:cubicBezTo>
                    <a:pt x="2088" y="1260"/>
                    <a:pt x="2269" y="1218"/>
                    <a:pt x="2443" y="1142"/>
                  </a:cubicBezTo>
                  <a:cubicBezTo>
                    <a:pt x="2492" y="1309"/>
                    <a:pt x="2513" y="1490"/>
                    <a:pt x="2520" y="1684"/>
                  </a:cubicBezTo>
                  <a:close/>
                  <a:moveTo>
                    <a:pt x="1893" y="2297"/>
                  </a:moveTo>
                  <a:lnTo>
                    <a:pt x="1893" y="1886"/>
                  </a:lnTo>
                  <a:lnTo>
                    <a:pt x="2520" y="1886"/>
                  </a:lnTo>
                  <a:cubicBezTo>
                    <a:pt x="2513" y="2081"/>
                    <a:pt x="2492" y="2262"/>
                    <a:pt x="2443" y="2429"/>
                  </a:cubicBezTo>
                  <a:cubicBezTo>
                    <a:pt x="2269" y="2353"/>
                    <a:pt x="2088" y="2304"/>
                    <a:pt x="1893" y="2297"/>
                  </a:cubicBezTo>
                  <a:close/>
                  <a:moveTo>
                    <a:pt x="1893" y="2506"/>
                  </a:moveTo>
                  <a:cubicBezTo>
                    <a:pt x="2067" y="2513"/>
                    <a:pt x="2228" y="2554"/>
                    <a:pt x="2381" y="2624"/>
                  </a:cubicBezTo>
                  <a:cubicBezTo>
                    <a:pt x="2290" y="2854"/>
                    <a:pt x="2130" y="3125"/>
                    <a:pt x="1893" y="3195"/>
                  </a:cubicBezTo>
                  <a:close/>
                  <a:moveTo>
                    <a:pt x="1685" y="2506"/>
                  </a:moveTo>
                  <a:lnTo>
                    <a:pt x="1685" y="3195"/>
                  </a:lnTo>
                  <a:cubicBezTo>
                    <a:pt x="1455" y="3125"/>
                    <a:pt x="1295" y="2854"/>
                    <a:pt x="1204" y="2624"/>
                  </a:cubicBezTo>
                  <a:cubicBezTo>
                    <a:pt x="1358" y="2554"/>
                    <a:pt x="1518" y="2513"/>
                    <a:pt x="1685" y="2506"/>
                  </a:cubicBezTo>
                  <a:close/>
                  <a:moveTo>
                    <a:pt x="1685" y="1886"/>
                  </a:moveTo>
                  <a:lnTo>
                    <a:pt x="1685" y="2297"/>
                  </a:lnTo>
                  <a:cubicBezTo>
                    <a:pt x="1497" y="2304"/>
                    <a:pt x="1309" y="2353"/>
                    <a:pt x="1142" y="2429"/>
                  </a:cubicBezTo>
                  <a:cubicBezTo>
                    <a:pt x="1093" y="2262"/>
                    <a:pt x="1065" y="2081"/>
                    <a:pt x="1058" y="1886"/>
                  </a:cubicBezTo>
                  <a:close/>
                  <a:moveTo>
                    <a:pt x="1685" y="1274"/>
                  </a:moveTo>
                  <a:lnTo>
                    <a:pt x="1685" y="1684"/>
                  </a:lnTo>
                  <a:lnTo>
                    <a:pt x="1058" y="1684"/>
                  </a:lnTo>
                  <a:cubicBezTo>
                    <a:pt x="1065" y="1490"/>
                    <a:pt x="1093" y="1309"/>
                    <a:pt x="1142" y="1142"/>
                  </a:cubicBezTo>
                  <a:cubicBezTo>
                    <a:pt x="1309" y="1218"/>
                    <a:pt x="1497" y="1260"/>
                    <a:pt x="1685" y="1274"/>
                  </a:cubicBezTo>
                  <a:close/>
                  <a:moveTo>
                    <a:pt x="1685" y="1065"/>
                  </a:moveTo>
                  <a:cubicBezTo>
                    <a:pt x="1518" y="1058"/>
                    <a:pt x="1358" y="1016"/>
                    <a:pt x="1204" y="947"/>
                  </a:cubicBezTo>
                  <a:cubicBezTo>
                    <a:pt x="1295" y="717"/>
                    <a:pt x="1455" y="446"/>
                    <a:pt x="1685" y="376"/>
                  </a:cubicBezTo>
                  <a:close/>
                  <a:moveTo>
                    <a:pt x="710" y="863"/>
                  </a:moveTo>
                  <a:cubicBezTo>
                    <a:pt x="787" y="933"/>
                    <a:pt x="863" y="995"/>
                    <a:pt x="954" y="1044"/>
                  </a:cubicBezTo>
                  <a:cubicBezTo>
                    <a:pt x="898" y="1239"/>
                    <a:pt x="863" y="1455"/>
                    <a:pt x="856" y="1684"/>
                  </a:cubicBezTo>
                  <a:lnTo>
                    <a:pt x="376" y="1684"/>
                  </a:lnTo>
                  <a:cubicBezTo>
                    <a:pt x="397" y="1378"/>
                    <a:pt x="515" y="1093"/>
                    <a:pt x="710" y="863"/>
                  </a:cubicBezTo>
                  <a:close/>
                  <a:moveTo>
                    <a:pt x="376" y="1886"/>
                  </a:moveTo>
                  <a:lnTo>
                    <a:pt x="856" y="1886"/>
                  </a:lnTo>
                  <a:cubicBezTo>
                    <a:pt x="863" y="2116"/>
                    <a:pt x="898" y="2332"/>
                    <a:pt x="954" y="2527"/>
                  </a:cubicBezTo>
                  <a:cubicBezTo>
                    <a:pt x="863" y="2575"/>
                    <a:pt x="787" y="2638"/>
                    <a:pt x="710" y="2708"/>
                  </a:cubicBezTo>
                  <a:cubicBezTo>
                    <a:pt x="515" y="2471"/>
                    <a:pt x="397" y="2193"/>
                    <a:pt x="376" y="1886"/>
                  </a:cubicBezTo>
                  <a:close/>
                  <a:moveTo>
                    <a:pt x="2875" y="2708"/>
                  </a:moveTo>
                  <a:cubicBezTo>
                    <a:pt x="2798" y="2638"/>
                    <a:pt x="2715" y="2575"/>
                    <a:pt x="2631" y="2527"/>
                  </a:cubicBezTo>
                  <a:cubicBezTo>
                    <a:pt x="2687" y="2332"/>
                    <a:pt x="2722" y="2116"/>
                    <a:pt x="2729" y="1886"/>
                  </a:cubicBezTo>
                  <a:lnTo>
                    <a:pt x="3209" y="1886"/>
                  </a:lnTo>
                  <a:cubicBezTo>
                    <a:pt x="3188" y="2193"/>
                    <a:pt x="3070" y="2471"/>
                    <a:pt x="2875" y="2708"/>
                  </a:cubicBezTo>
                  <a:close/>
                  <a:moveTo>
                    <a:pt x="2944" y="633"/>
                  </a:moveTo>
                  <a:cubicBezTo>
                    <a:pt x="2304" y="0"/>
                    <a:pt x="1274" y="0"/>
                    <a:pt x="641" y="633"/>
                  </a:cubicBezTo>
                  <a:cubicBezTo>
                    <a:pt x="0" y="1267"/>
                    <a:pt x="0" y="2297"/>
                    <a:pt x="641" y="2937"/>
                  </a:cubicBezTo>
                  <a:cubicBezTo>
                    <a:pt x="1274" y="3571"/>
                    <a:pt x="2304" y="3571"/>
                    <a:pt x="2944" y="2937"/>
                  </a:cubicBezTo>
                  <a:cubicBezTo>
                    <a:pt x="3578" y="2297"/>
                    <a:pt x="3578" y="1267"/>
                    <a:pt x="2944" y="633"/>
                  </a:cubicBezTo>
                  <a:close/>
                </a:path>
              </a:pathLst>
            </a:custGeom>
            <a:solidFill>
              <a:srgbClr val="01B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65" name="Google Shape;265;p16"/>
          <p:cNvCxnSpPr>
            <a:stCxn id="154" idx="2"/>
            <a:endCxn id="266" idx="2"/>
          </p:cNvCxnSpPr>
          <p:nvPr/>
        </p:nvCxnSpPr>
        <p:spPr>
          <a:xfrm rot="-5400000" flipH="1">
            <a:off x="2780500" y="1283324"/>
            <a:ext cx="574500" cy="2503800"/>
          </a:xfrm>
          <a:prstGeom prst="bentConnector2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7" name="Google Shape;267;p16"/>
          <p:cNvCxnSpPr>
            <a:stCxn id="175" idx="0"/>
            <a:endCxn id="266" idx="2"/>
          </p:cNvCxnSpPr>
          <p:nvPr/>
        </p:nvCxnSpPr>
        <p:spPr>
          <a:xfrm rot="-5400000">
            <a:off x="2677150" y="1961124"/>
            <a:ext cx="781200" cy="2503800"/>
          </a:xfrm>
          <a:prstGeom prst="bentConnector2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8" name="Google Shape;268;p16"/>
          <p:cNvCxnSpPr>
            <a:stCxn id="167" idx="2"/>
            <a:endCxn id="266" idx="0"/>
          </p:cNvCxnSpPr>
          <p:nvPr/>
        </p:nvCxnSpPr>
        <p:spPr>
          <a:xfrm rot="5400000">
            <a:off x="4431150" y="2402206"/>
            <a:ext cx="309000" cy="600"/>
          </a:xfrm>
          <a:prstGeom prst="bentConnector3">
            <a:avLst>
              <a:gd name="adj1" fmla="val 49978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9" name="Google Shape;269;p16"/>
          <p:cNvCxnSpPr>
            <a:stCxn id="171" idx="2"/>
            <a:endCxn id="266" idx="6"/>
          </p:cNvCxnSpPr>
          <p:nvPr/>
        </p:nvCxnSpPr>
        <p:spPr>
          <a:xfrm rot="5400000">
            <a:off x="5800800" y="1298174"/>
            <a:ext cx="574500" cy="2474100"/>
          </a:xfrm>
          <a:prstGeom prst="bentConnector2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0" name="Google Shape;270;p16"/>
          <p:cNvCxnSpPr>
            <a:stCxn id="183" idx="0"/>
            <a:endCxn id="266" idx="6"/>
          </p:cNvCxnSpPr>
          <p:nvPr/>
        </p:nvCxnSpPr>
        <p:spPr>
          <a:xfrm rot="5400000" flipH="1">
            <a:off x="5697500" y="1976006"/>
            <a:ext cx="781200" cy="2474100"/>
          </a:xfrm>
          <a:prstGeom prst="bentConnector2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1" name="Google Shape;271;p16"/>
          <p:cNvCxnSpPr>
            <a:stCxn id="179" idx="0"/>
            <a:endCxn id="266" idx="4"/>
          </p:cNvCxnSpPr>
          <p:nvPr/>
        </p:nvCxnSpPr>
        <p:spPr>
          <a:xfrm rot="5400000" flipH="1">
            <a:off x="4327750" y="3345474"/>
            <a:ext cx="515700" cy="600"/>
          </a:xfrm>
          <a:prstGeom prst="bentConnector3">
            <a:avLst>
              <a:gd name="adj1" fmla="val 49988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72" name="Google Shape;272;p16"/>
          <p:cNvGrpSpPr/>
          <p:nvPr/>
        </p:nvGrpSpPr>
        <p:grpSpPr>
          <a:xfrm>
            <a:off x="3908975" y="2556869"/>
            <a:ext cx="941930" cy="829058"/>
            <a:chOff x="1522049" y="1937363"/>
            <a:chExt cx="1621501" cy="1427195"/>
          </a:xfrm>
        </p:grpSpPr>
        <p:sp>
          <p:nvSpPr>
            <p:cNvPr id="273" name="Google Shape;273;p16"/>
            <p:cNvSpPr/>
            <p:nvPr/>
          </p:nvSpPr>
          <p:spPr>
            <a:xfrm>
              <a:off x="1679379" y="2593466"/>
              <a:ext cx="727518" cy="624239"/>
            </a:xfrm>
            <a:custGeom>
              <a:avLst/>
              <a:gdLst/>
              <a:ahLst/>
              <a:cxnLst/>
              <a:rect l="l" t="t" r="r" b="b"/>
              <a:pathLst>
                <a:path w="4860" h="4170" extrusionOk="0">
                  <a:moveTo>
                    <a:pt x="4031" y="0"/>
                  </a:moveTo>
                  <a:lnTo>
                    <a:pt x="342" y="2896"/>
                  </a:lnTo>
                  <a:cubicBezTo>
                    <a:pt x="50" y="3125"/>
                    <a:pt x="1" y="3543"/>
                    <a:pt x="231" y="3828"/>
                  </a:cubicBezTo>
                  <a:cubicBezTo>
                    <a:pt x="453" y="4121"/>
                    <a:pt x="878" y="4169"/>
                    <a:pt x="1163" y="3940"/>
                  </a:cubicBezTo>
                  <a:lnTo>
                    <a:pt x="4859" y="1044"/>
                  </a:lnTo>
                  <a:cubicBezTo>
                    <a:pt x="4567" y="710"/>
                    <a:pt x="4316" y="341"/>
                    <a:pt x="4031" y="0"/>
                  </a:cubicBezTo>
                  <a:close/>
                </a:path>
              </a:pathLst>
            </a:custGeom>
            <a:solidFill>
              <a:srgbClr val="01B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6"/>
            <p:cNvSpPr/>
            <p:nvPr/>
          </p:nvSpPr>
          <p:spPr>
            <a:xfrm>
              <a:off x="1522049" y="2667417"/>
              <a:ext cx="688896" cy="606574"/>
            </a:xfrm>
            <a:custGeom>
              <a:avLst/>
              <a:gdLst/>
              <a:ahLst/>
              <a:cxnLst/>
              <a:rect l="l" t="t" r="r" b="b"/>
              <a:pathLst>
                <a:path w="4602" h="4052" extrusionOk="0">
                  <a:moveTo>
                    <a:pt x="4191" y="174"/>
                  </a:moveTo>
                  <a:cubicBezTo>
                    <a:pt x="4073" y="21"/>
                    <a:pt x="3857" y="0"/>
                    <a:pt x="3711" y="112"/>
                  </a:cubicBezTo>
                  <a:lnTo>
                    <a:pt x="530" y="2680"/>
                  </a:lnTo>
                  <a:cubicBezTo>
                    <a:pt x="119" y="3007"/>
                    <a:pt x="1" y="3599"/>
                    <a:pt x="286" y="4044"/>
                  </a:cubicBezTo>
                  <a:cubicBezTo>
                    <a:pt x="286" y="4044"/>
                    <a:pt x="293" y="4051"/>
                    <a:pt x="293" y="4051"/>
                  </a:cubicBezTo>
                  <a:lnTo>
                    <a:pt x="4602" y="703"/>
                  </a:lnTo>
                  <a:cubicBezTo>
                    <a:pt x="4462" y="522"/>
                    <a:pt x="4330" y="348"/>
                    <a:pt x="4191" y="174"/>
                  </a:cubicBezTo>
                  <a:close/>
                </a:path>
              </a:pathLst>
            </a:custGeom>
            <a:solidFill>
              <a:srgbClr val="115F8A"/>
            </a:solidFill>
            <a:ln w="9525" cap="flat" cmpd="sng">
              <a:solidFill>
                <a:srgbClr val="115F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6"/>
            <p:cNvSpPr/>
            <p:nvPr/>
          </p:nvSpPr>
          <p:spPr>
            <a:xfrm>
              <a:off x="1565910" y="2772654"/>
              <a:ext cx="727368" cy="591904"/>
            </a:xfrm>
            <a:custGeom>
              <a:avLst/>
              <a:gdLst/>
              <a:ahLst/>
              <a:cxnLst/>
              <a:rect l="l" t="t" r="r" b="b"/>
              <a:pathLst>
                <a:path w="4859" h="3954" extrusionOk="0">
                  <a:moveTo>
                    <a:pt x="0" y="3348"/>
                  </a:moveTo>
                  <a:cubicBezTo>
                    <a:pt x="334" y="3849"/>
                    <a:pt x="1016" y="3954"/>
                    <a:pt x="1476" y="3585"/>
                  </a:cubicBezTo>
                  <a:lnTo>
                    <a:pt x="4726" y="961"/>
                  </a:lnTo>
                  <a:cubicBezTo>
                    <a:pt x="4844" y="870"/>
                    <a:pt x="4858" y="710"/>
                    <a:pt x="4768" y="592"/>
                  </a:cubicBezTo>
                  <a:cubicBezTo>
                    <a:pt x="4608" y="397"/>
                    <a:pt x="4455" y="202"/>
                    <a:pt x="4309" y="0"/>
                  </a:cubicBezTo>
                  <a:close/>
                </a:path>
              </a:pathLst>
            </a:custGeom>
            <a:solidFill>
              <a:srgbClr val="115F8A"/>
            </a:solidFill>
            <a:ln w="9525" cap="flat" cmpd="sng">
              <a:solidFill>
                <a:srgbClr val="115F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6"/>
            <p:cNvSpPr/>
            <p:nvPr/>
          </p:nvSpPr>
          <p:spPr>
            <a:xfrm>
              <a:off x="2229150" y="1937363"/>
              <a:ext cx="914400" cy="914400"/>
            </a:xfrm>
            <a:prstGeom prst="ellipse">
              <a:avLst/>
            </a:prstGeom>
            <a:solidFill>
              <a:srgbClr val="57D5F7"/>
            </a:solidFill>
            <a:ln w="76200" cap="flat" cmpd="sng">
              <a:solidFill>
                <a:srgbClr val="115F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6"/>
            <p:cNvSpPr/>
            <p:nvPr/>
          </p:nvSpPr>
          <p:spPr>
            <a:xfrm>
              <a:off x="2470223" y="2140181"/>
              <a:ext cx="443995" cy="515858"/>
            </a:xfrm>
            <a:custGeom>
              <a:avLst/>
              <a:gdLst/>
              <a:ahLst/>
              <a:cxnLst/>
              <a:rect l="l" t="t" r="r" b="b"/>
              <a:pathLst>
                <a:path w="2966" h="3446" extrusionOk="0">
                  <a:moveTo>
                    <a:pt x="2924" y="891"/>
                  </a:moveTo>
                  <a:cubicBezTo>
                    <a:pt x="2924" y="808"/>
                    <a:pt x="2924" y="717"/>
                    <a:pt x="2924" y="634"/>
                  </a:cubicBezTo>
                  <a:cubicBezTo>
                    <a:pt x="2924" y="564"/>
                    <a:pt x="2868" y="509"/>
                    <a:pt x="2799" y="509"/>
                  </a:cubicBezTo>
                  <a:cubicBezTo>
                    <a:pt x="2284" y="509"/>
                    <a:pt x="1894" y="362"/>
                    <a:pt x="1574" y="42"/>
                  </a:cubicBezTo>
                  <a:cubicBezTo>
                    <a:pt x="1525" y="1"/>
                    <a:pt x="1448" y="1"/>
                    <a:pt x="1400" y="42"/>
                  </a:cubicBezTo>
                  <a:cubicBezTo>
                    <a:pt x="1073" y="362"/>
                    <a:pt x="683" y="509"/>
                    <a:pt x="168" y="509"/>
                  </a:cubicBezTo>
                  <a:cubicBezTo>
                    <a:pt x="98" y="509"/>
                    <a:pt x="49" y="564"/>
                    <a:pt x="49" y="634"/>
                  </a:cubicBezTo>
                  <a:cubicBezTo>
                    <a:pt x="49" y="717"/>
                    <a:pt x="49" y="808"/>
                    <a:pt x="42" y="891"/>
                  </a:cubicBezTo>
                  <a:cubicBezTo>
                    <a:pt x="28" y="1755"/>
                    <a:pt x="1" y="2938"/>
                    <a:pt x="1441" y="3439"/>
                  </a:cubicBezTo>
                  <a:lnTo>
                    <a:pt x="1483" y="3446"/>
                  </a:lnTo>
                  <a:lnTo>
                    <a:pt x="1525" y="3439"/>
                  </a:lnTo>
                  <a:cubicBezTo>
                    <a:pt x="2966" y="2938"/>
                    <a:pt x="2945" y="1761"/>
                    <a:pt x="2924" y="891"/>
                  </a:cubicBezTo>
                  <a:close/>
                </a:path>
              </a:pathLst>
            </a:custGeom>
            <a:solidFill>
              <a:srgbClr val="FDCD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6"/>
            <p:cNvSpPr/>
            <p:nvPr/>
          </p:nvSpPr>
          <p:spPr>
            <a:xfrm>
              <a:off x="2579650" y="2276706"/>
              <a:ext cx="225141" cy="225145"/>
            </a:xfrm>
            <a:custGeom>
              <a:avLst/>
              <a:gdLst/>
              <a:ahLst/>
              <a:cxnLst/>
              <a:rect l="l" t="t" r="r" b="b"/>
              <a:pathLst>
                <a:path w="1504" h="1504" extrusionOk="0">
                  <a:moveTo>
                    <a:pt x="1149" y="710"/>
                  </a:moveTo>
                  <a:cubicBezTo>
                    <a:pt x="1142" y="620"/>
                    <a:pt x="1128" y="529"/>
                    <a:pt x="1107" y="446"/>
                  </a:cubicBezTo>
                  <a:cubicBezTo>
                    <a:pt x="1142" y="425"/>
                    <a:pt x="1177" y="397"/>
                    <a:pt x="1212" y="369"/>
                  </a:cubicBezTo>
                  <a:cubicBezTo>
                    <a:pt x="1288" y="467"/>
                    <a:pt x="1337" y="585"/>
                    <a:pt x="1351" y="710"/>
                  </a:cubicBezTo>
                  <a:close/>
                  <a:moveTo>
                    <a:pt x="1079" y="1149"/>
                  </a:moveTo>
                  <a:cubicBezTo>
                    <a:pt x="1100" y="1170"/>
                    <a:pt x="1128" y="1184"/>
                    <a:pt x="1149" y="1204"/>
                  </a:cubicBezTo>
                  <a:cubicBezTo>
                    <a:pt x="1100" y="1246"/>
                    <a:pt x="1051" y="1281"/>
                    <a:pt x="996" y="1302"/>
                  </a:cubicBezTo>
                  <a:cubicBezTo>
                    <a:pt x="1031" y="1253"/>
                    <a:pt x="1058" y="1204"/>
                    <a:pt x="1079" y="1149"/>
                  </a:cubicBezTo>
                  <a:close/>
                  <a:moveTo>
                    <a:pt x="432" y="1149"/>
                  </a:moveTo>
                  <a:cubicBezTo>
                    <a:pt x="453" y="1204"/>
                    <a:pt x="481" y="1253"/>
                    <a:pt x="516" y="1302"/>
                  </a:cubicBezTo>
                  <a:cubicBezTo>
                    <a:pt x="460" y="1281"/>
                    <a:pt x="404" y="1246"/>
                    <a:pt x="362" y="1204"/>
                  </a:cubicBezTo>
                  <a:cubicBezTo>
                    <a:pt x="383" y="1184"/>
                    <a:pt x="404" y="1170"/>
                    <a:pt x="432" y="1149"/>
                  </a:cubicBezTo>
                  <a:close/>
                  <a:moveTo>
                    <a:pt x="432" y="362"/>
                  </a:moveTo>
                  <a:cubicBezTo>
                    <a:pt x="404" y="341"/>
                    <a:pt x="383" y="327"/>
                    <a:pt x="362" y="307"/>
                  </a:cubicBezTo>
                  <a:cubicBezTo>
                    <a:pt x="404" y="265"/>
                    <a:pt x="460" y="230"/>
                    <a:pt x="516" y="209"/>
                  </a:cubicBezTo>
                  <a:cubicBezTo>
                    <a:pt x="481" y="251"/>
                    <a:pt x="453" y="307"/>
                    <a:pt x="432" y="362"/>
                  </a:cubicBezTo>
                  <a:close/>
                  <a:moveTo>
                    <a:pt x="996" y="209"/>
                  </a:moveTo>
                  <a:cubicBezTo>
                    <a:pt x="1051" y="230"/>
                    <a:pt x="1100" y="265"/>
                    <a:pt x="1149" y="307"/>
                  </a:cubicBezTo>
                  <a:cubicBezTo>
                    <a:pt x="1128" y="327"/>
                    <a:pt x="1100" y="341"/>
                    <a:pt x="1079" y="362"/>
                  </a:cubicBezTo>
                  <a:cubicBezTo>
                    <a:pt x="1058" y="307"/>
                    <a:pt x="1031" y="251"/>
                    <a:pt x="996" y="209"/>
                  </a:cubicBezTo>
                  <a:close/>
                  <a:moveTo>
                    <a:pt x="794" y="453"/>
                  </a:moveTo>
                  <a:lnTo>
                    <a:pt x="794" y="160"/>
                  </a:lnTo>
                  <a:cubicBezTo>
                    <a:pt x="898" y="195"/>
                    <a:pt x="961" y="307"/>
                    <a:pt x="1003" y="404"/>
                  </a:cubicBezTo>
                  <a:cubicBezTo>
                    <a:pt x="940" y="432"/>
                    <a:pt x="870" y="446"/>
                    <a:pt x="794" y="453"/>
                  </a:cubicBezTo>
                  <a:close/>
                  <a:moveTo>
                    <a:pt x="794" y="710"/>
                  </a:moveTo>
                  <a:lnTo>
                    <a:pt x="794" y="543"/>
                  </a:lnTo>
                  <a:cubicBezTo>
                    <a:pt x="877" y="536"/>
                    <a:pt x="954" y="515"/>
                    <a:pt x="1031" y="488"/>
                  </a:cubicBezTo>
                  <a:cubicBezTo>
                    <a:pt x="1044" y="557"/>
                    <a:pt x="1058" y="634"/>
                    <a:pt x="1058" y="710"/>
                  </a:cubicBezTo>
                  <a:close/>
                  <a:moveTo>
                    <a:pt x="794" y="968"/>
                  </a:moveTo>
                  <a:lnTo>
                    <a:pt x="794" y="801"/>
                  </a:lnTo>
                  <a:lnTo>
                    <a:pt x="1058" y="801"/>
                  </a:lnTo>
                  <a:cubicBezTo>
                    <a:pt x="1058" y="877"/>
                    <a:pt x="1044" y="954"/>
                    <a:pt x="1031" y="1023"/>
                  </a:cubicBezTo>
                  <a:cubicBezTo>
                    <a:pt x="954" y="996"/>
                    <a:pt x="877" y="975"/>
                    <a:pt x="794" y="968"/>
                  </a:cubicBezTo>
                  <a:close/>
                  <a:moveTo>
                    <a:pt x="794" y="1058"/>
                  </a:moveTo>
                  <a:cubicBezTo>
                    <a:pt x="870" y="1058"/>
                    <a:pt x="940" y="1079"/>
                    <a:pt x="1003" y="1107"/>
                  </a:cubicBezTo>
                  <a:cubicBezTo>
                    <a:pt x="961" y="1204"/>
                    <a:pt x="898" y="1316"/>
                    <a:pt x="794" y="1344"/>
                  </a:cubicBezTo>
                  <a:close/>
                  <a:moveTo>
                    <a:pt x="710" y="1058"/>
                  </a:moveTo>
                  <a:lnTo>
                    <a:pt x="710" y="1344"/>
                  </a:lnTo>
                  <a:cubicBezTo>
                    <a:pt x="613" y="1316"/>
                    <a:pt x="543" y="1204"/>
                    <a:pt x="509" y="1107"/>
                  </a:cubicBezTo>
                  <a:cubicBezTo>
                    <a:pt x="571" y="1079"/>
                    <a:pt x="641" y="1058"/>
                    <a:pt x="710" y="1058"/>
                  </a:cubicBezTo>
                  <a:close/>
                  <a:moveTo>
                    <a:pt x="710" y="801"/>
                  </a:moveTo>
                  <a:lnTo>
                    <a:pt x="710" y="968"/>
                  </a:lnTo>
                  <a:cubicBezTo>
                    <a:pt x="627" y="975"/>
                    <a:pt x="550" y="996"/>
                    <a:pt x="481" y="1023"/>
                  </a:cubicBezTo>
                  <a:cubicBezTo>
                    <a:pt x="460" y="954"/>
                    <a:pt x="453" y="877"/>
                    <a:pt x="446" y="801"/>
                  </a:cubicBezTo>
                  <a:close/>
                  <a:moveTo>
                    <a:pt x="710" y="543"/>
                  </a:moveTo>
                  <a:lnTo>
                    <a:pt x="710" y="710"/>
                  </a:lnTo>
                  <a:lnTo>
                    <a:pt x="446" y="710"/>
                  </a:lnTo>
                  <a:cubicBezTo>
                    <a:pt x="453" y="634"/>
                    <a:pt x="460" y="557"/>
                    <a:pt x="481" y="488"/>
                  </a:cubicBezTo>
                  <a:cubicBezTo>
                    <a:pt x="550" y="515"/>
                    <a:pt x="627" y="536"/>
                    <a:pt x="710" y="543"/>
                  </a:cubicBezTo>
                  <a:close/>
                  <a:moveTo>
                    <a:pt x="710" y="453"/>
                  </a:moveTo>
                  <a:cubicBezTo>
                    <a:pt x="641" y="446"/>
                    <a:pt x="571" y="432"/>
                    <a:pt x="509" y="404"/>
                  </a:cubicBezTo>
                  <a:cubicBezTo>
                    <a:pt x="543" y="307"/>
                    <a:pt x="613" y="195"/>
                    <a:pt x="710" y="160"/>
                  </a:cubicBezTo>
                  <a:close/>
                  <a:moveTo>
                    <a:pt x="300" y="369"/>
                  </a:moveTo>
                  <a:cubicBezTo>
                    <a:pt x="328" y="397"/>
                    <a:pt x="362" y="425"/>
                    <a:pt x="397" y="446"/>
                  </a:cubicBezTo>
                  <a:cubicBezTo>
                    <a:pt x="376" y="529"/>
                    <a:pt x="362" y="620"/>
                    <a:pt x="362" y="710"/>
                  </a:cubicBezTo>
                  <a:lnTo>
                    <a:pt x="161" y="710"/>
                  </a:lnTo>
                  <a:cubicBezTo>
                    <a:pt x="167" y="585"/>
                    <a:pt x="216" y="467"/>
                    <a:pt x="300" y="369"/>
                  </a:cubicBezTo>
                  <a:close/>
                  <a:moveTo>
                    <a:pt x="161" y="801"/>
                  </a:moveTo>
                  <a:lnTo>
                    <a:pt x="362" y="801"/>
                  </a:lnTo>
                  <a:cubicBezTo>
                    <a:pt x="362" y="891"/>
                    <a:pt x="376" y="982"/>
                    <a:pt x="397" y="1065"/>
                  </a:cubicBezTo>
                  <a:cubicBezTo>
                    <a:pt x="362" y="1086"/>
                    <a:pt x="328" y="1114"/>
                    <a:pt x="300" y="1142"/>
                  </a:cubicBezTo>
                  <a:cubicBezTo>
                    <a:pt x="216" y="1044"/>
                    <a:pt x="167" y="926"/>
                    <a:pt x="161" y="801"/>
                  </a:cubicBezTo>
                  <a:close/>
                  <a:moveTo>
                    <a:pt x="1212" y="1142"/>
                  </a:moveTo>
                  <a:cubicBezTo>
                    <a:pt x="1177" y="1114"/>
                    <a:pt x="1142" y="1086"/>
                    <a:pt x="1107" y="1065"/>
                  </a:cubicBezTo>
                  <a:cubicBezTo>
                    <a:pt x="1128" y="982"/>
                    <a:pt x="1142" y="891"/>
                    <a:pt x="1149" y="801"/>
                  </a:cubicBezTo>
                  <a:lnTo>
                    <a:pt x="1351" y="801"/>
                  </a:lnTo>
                  <a:cubicBezTo>
                    <a:pt x="1337" y="926"/>
                    <a:pt x="1288" y="1044"/>
                    <a:pt x="1212" y="1142"/>
                  </a:cubicBezTo>
                  <a:close/>
                  <a:moveTo>
                    <a:pt x="1239" y="272"/>
                  </a:moveTo>
                  <a:cubicBezTo>
                    <a:pt x="968" y="0"/>
                    <a:pt x="536" y="0"/>
                    <a:pt x="272" y="272"/>
                  </a:cubicBezTo>
                  <a:cubicBezTo>
                    <a:pt x="0" y="536"/>
                    <a:pt x="0" y="968"/>
                    <a:pt x="272" y="1239"/>
                  </a:cubicBezTo>
                  <a:cubicBezTo>
                    <a:pt x="536" y="1504"/>
                    <a:pt x="968" y="1504"/>
                    <a:pt x="1239" y="1239"/>
                  </a:cubicBezTo>
                  <a:cubicBezTo>
                    <a:pt x="1504" y="975"/>
                    <a:pt x="1504" y="536"/>
                    <a:pt x="1239" y="2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عنوان 1">
            <a:extLst>
              <a:ext uri="{FF2B5EF4-FFF2-40B4-BE49-F238E27FC236}">
                <a16:creationId xmlns:a16="http://schemas.microsoft.com/office/drawing/2014/main" id="{152FED1D-139E-79E6-A72B-E3F4B896931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9891" y="272150"/>
            <a:ext cx="8229600" cy="677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200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أهداف التعلم </a:t>
            </a:r>
            <a:endParaRPr lang="ar-SA" sz="60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1E0E7DB4-F8B3-0B60-DEA6-BFB9F3AF0F0C}"/>
              </a:ext>
            </a:extLst>
          </p:cNvPr>
          <p:cNvSpPr txBox="1"/>
          <p:nvPr/>
        </p:nvSpPr>
        <p:spPr>
          <a:xfrm>
            <a:off x="6106693" y="1052053"/>
            <a:ext cx="22660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1600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معرفة مصطلح جمع البيانات</a:t>
            </a:r>
            <a:endParaRPr lang="ar-SA" sz="1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FC8BF412-F1BD-8542-3DD4-0FE2549AFCBA}"/>
              </a:ext>
            </a:extLst>
          </p:cNvPr>
          <p:cNvSpPr txBox="1"/>
          <p:nvPr/>
        </p:nvSpPr>
        <p:spPr>
          <a:xfrm>
            <a:off x="3417486" y="949228"/>
            <a:ext cx="22660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1600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تصنيف مصادر البيانات</a:t>
            </a:r>
          </a:p>
          <a:p>
            <a:pPr algn="ctr" rtl="1"/>
            <a:r>
              <a:rPr lang="ar-SA" sz="1600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تصنيف معايير جودة البيانات</a:t>
            </a:r>
            <a:endParaRPr lang="ar-SA" sz="1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endParaRPr lang="ar-SA" sz="1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BE3F2AA7-5857-900C-17FB-AD643A203A51}"/>
              </a:ext>
            </a:extLst>
          </p:cNvPr>
          <p:cNvSpPr txBox="1"/>
          <p:nvPr/>
        </p:nvSpPr>
        <p:spPr>
          <a:xfrm>
            <a:off x="3312825" y="4222422"/>
            <a:ext cx="2503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1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تحديد الأنماط المختلفة للبيانات</a:t>
            </a:r>
          </a:p>
          <a:p>
            <a:pPr algn="ctr" rtl="1"/>
            <a:r>
              <a:rPr lang="ar-SA" sz="1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معرفة المقصود بترميز البيانات .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21A4B8E8-DB32-5B31-243B-4A00805659CA}"/>
              </a:ext>
            </a:extLst>
          </p:cNvPr>
          <p:cNvSpPr txBox="1"/>
          <p:nvPr/>
        </p:nvSpPr>
        <p:spPr>
          <a:xfrm>
            <a:off x="563323" y="957695"/>
            <a:ext cx="22660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1600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معرفة مفهوم منصات البيانات المفتوحة</a:t>
            </a:r>
            <a:endParaRPr lang="ar-SA" sz="1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63EFFD47-78D1-C536-E26D-FD19AB310BC5}"/>
              </a:ext>
            </a:extLst>
          </p:cNvPr>
          <p:cNvSpPr txBox="1"/>
          <p:nvPr/>
        </p:nvSpPr>
        <p:spPr>
          <a:xfrm>
            <a:off x="5831176" y="4169718"/>
            <a:ext cx="32064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1600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معرفة أهمية الحصول على التصاريح القانونية المناسبة قبل البدء بجمع البيانات</a:t>
            </a:r>
            <a:endParaRPr lang="ar-SA" sz="1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1CD41F8A-D195-5EF5-A071-2A2DF9FBE14B}"/>
              </a:ext>
            </a:extLst>
          </p:cNvPr>
          <p:cNvSpPr txBox="1"/>
          <p:nvPr/>
        </p:nvSpPr>
        <p:spPr>
          <a:xfrm>
            <a:off x="83613" y="4048732"/>
            <a:ext cx="32814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1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تطبيق خطوات التحقق من صحة البيانات</a:t>
            </a:r>
          </a:p>
          <a:p>
            <a:pPr algn="ctr" rtl="1"/>
            <a:r>
              <a:rPr lang="ar-SA" sz="1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تصنيف الطرق المتنوعة للتحقق من صحة إدخال البيانات</a:t>
            </a:r>
          </a:p>
        </p:txBody>
      </p: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3B4B3488-1B85-E108-E020-F93CD0C2907E}"/>
              </a:ext>
            </a:extLst>
          </p:cNvPr>
          <p:cNvGrpSpPr/>
          <p:nvPr/>
        </p:nvGrpSpPr>
        <p:grpSpPr>
          <a:xfrm>
            <a:off x="85060" y="4775125"/>
            <a:ext cx="8973880" cy="368915"/>
            <a:chOff x="85060" y="4775125"/>
            <a:chExt cx="8973880" cy="368915"/>
          </a:xfrm>
        </p:grpSpPr>
        <p:sp>
          <p:nvSpPr>
            <p:cNvPr id="12" name="Google Shape;1161;p24">
              <a:extLst>
                <a:ext uri="{FF2B5EF4-FFF2-40B4-BE49-F238E27FC236}">
                  <a16:creationId xmlns:a16="http://schemas.microsoft.com/office/drawing/2014/main" id="{1EE48BFB-0DE0-3C64-911F-E581D9FACEE7}"/>
                </a:ext>
              </a:extLst>
            </p:cNvPr>
            <p:cNvSpPr/>
            <p:nvPr/>
          </p:nvSpPr>
          <p:spPr>
            <a:xfrm>
              <a:off x="85060" y="4775125"/>
              <a:ext cx="8973880" cy="368915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مربع نص 12">
              <a:extLst>
                <a:ext uri="{FF2B5EF4-FFF2-40B4-BE49-F238E27FC236}">
                  <a16:creationId xmlns:a16="http://schemas.microsoft.com/office/drawing/2014/main" id="{A1831E03-E28F-2866-4901-A5C192DF4FB1}"/>
                </a:ext>
              </a:extLst>
            </p:cNvPr>
            <p:cNvSpPr txBox="1"/>
            <p:nvPr/>
          </p:nvSpPr>
          <p:spPr>
            <a:xfrm>
              <a:off x="3325928" y="4802823"/>
              <a:ext cx="214614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ar-SA" b="1" i="0" u="none" strike="noStrike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إعداد المعلمة : منال الرحيلي</a:t>
              </a:r>
              <a:endParaRPr lang="ar-SA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oogle Shape;60;p15"/>
          <p:cNvGrpSpPr/>
          <p:nvPr/>
        </p:nvGrpSpPr>
        <p:grpSpPr>
          <a:xfrm>
            <a:off x="125788" y="564899"/>
            <a:ext cx="3510546" cy="1880589"/>
            <a:chOff x="469913" y="410386"/>
            <a:chExt cx="4266884" cy="4170975"/>
          </a:xfrm>
        </p:grpSpPr>
        <p:sp>
          <p:nvSpPr>
            <p:cNvPr id="61" name="Google Shape;61;p15"/>
            <p:cNvSpPr/>
            <p:nvPr/>
          </p:nvSpPr>
          <p:spPr>
            <a:xfrm>
              <a:off x="3787006" y="1299861"/>
              <a:ext cx="949792" cy="1150771"/>
            </a:xfrm>
            <a:custGeom>
              <a:avLst/>
              <a:gdLst/>
              <a:ahLst/>
              <a:cxnLst/>
              <a:rect l="l" t="t" r="r" b="b"/>
              <a:pathLst>
                <a:path w="6843" h="8291" extrusionOk="0">
                  <a:moveTo>
                    <a:pt x="5862" y="2901"/>
                  </a:moveTo>
                  <a:cubicBezTo>
                    <a:pt x="5772" y="3357"/>
                    <a:pt x="6043" y="3768"/>
                    <a:pt x="6020" y="4219"/>
                  </a:cubicBezTo>
                  <a:cubicBezTo>
                    <a:pt x="6003" y="4613"/>
                    <a:pt x="5716" y="4900"/>
                    <a:pt x="5384" y="5069"/>
                  </a:cubicBezTo>
                  <a:cubicBezTo>
                    <a:pt x="4967" y="5272"/>
                    <a:pt x="4488" y="5266"/>
                    <a:pt x="4044" y="5368"/>
                  </a:cubicBezTo>
                  <a:cubicBezTo>
                    <a:pt x="3638" y="5464"/>
                    <a:pt x="3266" y="5666"/>
                    <a:pt x="3109" y="6072"/>
                  </a:cubicBezTo>
                  <a:cubicBezTo>
                    <a:pt x="3030" y="6280"/>
                    <a:pt x="3002" y="6500"/>
                    <a:pt x="2951" y="6714"/>
                  </a:cubicBezTo>
                  <a:cubicBezTo>
                    <a:pt x="2906" y="6911"/>
                    <a:pt x="2838" y="7102"/>
                    <a:pt x="2743" y="7283"/>
                  </a:cubicBezTo>
                  <a:cubicBezTo>
                    <a:pt x="2562" y="7620"/>
                    <a:pt x="2286" y="7919"/>
                    <a:pt x="1937" y="8088"/>
                  </a:cubicBezTo>
                  <a:cubicBezTo>
                    <a:pt x="1594" y="8257"/>
                    <a:pt x="1183" y="8291"/>
                    <a:pt x="817" y="8167"/>
                  </a:cubicBezTo>
                  <a:cubicBezTo>
                    <a:pt x="473" y="8048"/>
                    <a:pt x="197" y="7784"/>
                    <a:pt x="85" y="7429"/>
                  </a:cubicBezTo>
                  <a:cubicBezTo>
                    <a:pt x="0" y="7187"/>
                    <a:pt x="6" y="6916"/>
                    <a:pt x="96" y="6674"/>
                  </a:cubicBezTo>
                  <a:cubicBezTo>
                    <a:pt x="237" y="5920"/>
                    <a:pt x="1138" y="5644"/>
                    <a:pt x="1690" y="5221"/>
                  </a:cubicBezTo>
                  <a:cubicBezTo>
                    <a:pt x="1853" y="5092"/>
                    <a:pt x="1999" y="4945"/>
                    <a:pt x="2095" y="4760"/>
                  </a:cubicBezTo>
                  <a:cubicBezTo>
                    <a:pt x="2208" y="4551"/>
                    <a:pt x="2236" y="4309"/>
                    <a:pt x="2236" y="4073"/>
                  </a:cubicBezTo>
                  <a:cubicBezTo>
                    <a:pt x="2236" y="3661"/>
                    <a:pt x="2151" y="3250"/>
                    <a:pt x="2225" y="2839"/>
                  </a:cubicBezTo>
                  <a:cubicBezTo>
                    <a:pt x="2292" y="2484"/>
                    <a:pt x="2484" y="2163"/>
                    <a:pt x="2833" y="2028"/>
                  </a:cubicBezTo>
                  <a:cubicBezTo>
                    <a:pt x="3035" y="1949"/>
                    <a:pt x="3255" y="1938"/>
                    <a:pt x="3463" y="1882"/>
                  </a:cubicBezTo>
                  <a:cubicBezTo>
                    <a:pt x="3666" y="1831"/>
                    <a:pt x="3852" y="1730"/>
                    <a:pt x="4010" y="1595"/>
                  </a:cubicBezTo>
                  <a:cubicBezTo>
                    <a:pt x="4618" y="1082"/>
                    <a:pt x="4950" y="85"/>
                    <a:pt x="5857" y="23"/>
                  </a:cubicBezTo>
                  <a:cubicBezTo>
                    <a:pt x="6229" y="1"/>
                    <a:pt x="6578" y="181"/>
                    <a:pt x="6707" y="547"/>
                  </a:cubicBezTo>
                  <a:cubicBezTo>
                    <a:pt x="6842" y="936"/>
                    <a:pt x="6718" y="1341"/>
                    <a:pt x="6521" y="1685"/>
                  </a:cubicBezTo>
                  <a:cubicBezTo>
                    <a:pt x="6290" y="2079"/>
                    <a:pt x="5958" y="2439"/>
                    <a:pt x="5862" y="290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15"/>
            <p:cNvSpPr/>
            <p:nvPr/>
          </p:nvSpPr>
          <p:spPr>
            <a:xfrm>
              <a:off x="3858902" y="1374117"/>
              <a:ext cx="821543" cy="1026547"/>
            </a:xfrm>
            <a:custGeom>
              <a:avLst/>
              <a:gdLst/>
              <a:ahLst/>
              <a:cxnLst/>
              <a:rect l="l" t="t" r="r" b="b"/>
              <a:pathLst>
                <a:path w="5919" h="7396" extrusionOk="0">
                  <a:moveTo>
                    <a:pt x="5801" y="23"/>
                  </a:moveTo>
                  <a:cubicBezTo>
                    <a:pt x="5204" y="136"/>
                    <a:pt x="4680" y="558"/>
                    <a:pt x="4449" y="1122"/>
                  </a:cubicBezTo>
                  <a:cubicBezTo>
                    <a:pt x="4432" y="1172"/>
                    <a:pt x="4415" y="1217"/>
                    <a:pt x="4404" y="1268"/>
                  </a:cubicBezTo>
                  <a:cubicBezTo>
                    <a:pt x="4370" y="1161"/>
                    <a:pt x="4342" y="1054"/>
                    <a:pt x="4308" y="947"/>
                  </a:cubicBezTo>
                  <a:cubicBezTo>
                    <a:pt x="4297" y="902"/>
                    <a:pt x="4241" y="879"/>
                    <a:pt x="4196" y="896"/>
                  </a:cubicBezTo>
                  <a:cubicBezTo>
                    <a:pt x="4151" y="913"/>
                    <a:pt x="4134" y="964"/>
                    <a:pt x="4145" y="1003"/>
                  </a:cubicBezTo>
                  <a:lnTo>
                    <a:pt x="4331" y="1623"/>
                  </a:lnTo>
                  <a:cubicBezTo>
                    <a:pt x="4314" y="1769"/>
                    <a:pt x="4303" y="1921"/>
                    <a:pt x="4291" y="2068"/>
                  </a:cubicBezTo>
                  <a:cubicBezTo>
                    <a:pt x="4269" y="2389"/>
                    <a:pt x="4235" y="2738"/>
                    <a:pt x="4021" y="2997"/>
                  </a:cubicBezTo>
                  <a:cubicBezTo>
                    <a:pt x="3886" y="3160"/>
                    <a:pt x="3700" y="3262"/>
                    <a:pt x="3503" y="3340"/>
                  </a:cubicBezTo>
                  <a:cubicBezTo>
                    <a:pt x="3492" y="3318"/>
                    <a:pt x="3492" y="3284"/>
                    <a:pt x="3492" y="3262"/>
                  </a:cubicBezTo>
                  <a:cubicBezTo>
                    <a:pt x="3486" y="3217"/>
                    <a:pt x="3486" y="3177"/>
                    <a:pt x="3480" y="3132"/>
                  </a:cubicBezTo>
                  <a:lnTo>
                    <a:pt x="3469" y="2850"/>
                  </a:lnTo>
                  <a:cubicBezTo>
                    <a:pt x="3458" y="2665"/>
                    <a:pt x="3447" y="2484"/>
                    <a:pt x="3435" y="2304"/>
                  </a:cubicBezTo>
                  <a:cubicBezTo>
                    <a:pt x="3430" y="2192"/>
                    <a:pt x="3261" y="2208"/>
                    <a:pt x="3266" y="2315"/>
                  </a:cubicBezTo>
                  <a:cubicBezTo>
                    <a:pt x="3278" y="2524"/>
                    <a:pt x="3289" y="2732"/>
                    <a:pt x="3300" y="2935"/>
                  </a:cubicBezTo>
                  <a:cubicBezTo>
                    <a:pt x="3306" y="3036"/>
                    <a:pt x="3312" y="3143"/>
                    <a:pt x="3317" y="3245"/>
                  </a:cubicBezTo>
                  <a:cubicBezTo>
                    <a:pt x="3323" y="3295"/>
                    <a:pt x="3323" y="3352"/>
                    <a:pt x="3345" y="3402"/>
                  </a:cubicBezTo>
                  <a:cubicBezTo>
                    <a:pt x="3317" y="3408"/>
                    <a:pt x="3289" y="3419"/>
                    <a:pt x="3261" y="3431"/>
                  </a:cubicBezTo>
                  <a:cubicBezTo>
                    <a:pt x="2974" y="3526"/>
                    <a:pt x="2681" y="3622"/>
                    <a:pt x="2439" y="3813"/>
                  </a:cubicBezTo>
                  <a:cubicBezTo>
                    <a:pt x="2258" y="3954"/>
                    <a:pt x="2123" y="4129"/>
                    <a:pt x="2016" y="4320"/>
                  </a:cubicBezTo>
                  <a:cubicBezTo>
                    <a:pt x="2011" y="4275"/>
                    <a:pt x="1999" y="4230"/>
                    <a:pt x="1994" y="4185"/>
                  </a:cubicBezTo>
                  <a:cubicBezTo>
                    <a:pt x="1977" y="4095"/>
                    <a:pt x="1954" y="4005"/>
                    <a:pt x="1937" y="3915"/>
                  </a:cubicBezTo>
                  <a:lnTo>
                    <a:pt x="1830" y="3374"/>
                  </a:lnTo>
                  <a:cubicBezTo>
                    <a:pt x="1819" y="3329"/>
                    <a:pt x="1785" y="3290"/>
                    <a:pt x="1740" y="3295"/>
                  </a:cubicBezTo>
                  <a:cubicBezTo>
                    <a:pt x="1695" y="3301"/>
                    <a:pt x="1650" y="3346"/>
                    <a:pt x="1661" y="3391"/>
                  </a:cubicBezTo>
                  <a:lnTo>
                    <a:pt x="1780" y="3994"/>
                  </a:lnTo>
                  <a:cubicBezTo>
                    <a:pt x="1802" y="4095"/>
                    <a:pt x="1825" y="4202"/>
                    <a:pt x="1842" y="4309"/>
                  </a:cubicBezTo>
                  <a:cubicBezTo>
                    <a:pt x="1859" y="4388"/>
                    <a:pt x="1870" y="4472"/>
                    <a:pt x="1909" y="4546"/>
                  </a:cubicBezTo>
                  <a:cubicBezTo>
                    <a:pt x="1774" y="4878"/>
                    <a:pt x="1695" y="5244"/>
                    <a:pt x="1611" y="5587"/>
                  </a:cubicBezTo>
                  <a:cubicBezTo>
                    <a:pt x="1526" y="5948"/>
                    <a:pt x="1425" y="6325"/>
                    <a:pt x="1200" y="6635"/>
                  </a:cubicBezTo>
                  <a:lnTo>
                    <a:pt x="946" y="5655"/>
                  </a:lnTo>
                  <a:cubicBezTo>
                    <a:pt x="918" y="5554"/>
                    <a:pt x="755" y="5610"/>
                    <a:pt x="783" y="5717"/>
                  </a:cubicBezTo>
                  <a:cubicBezTo>
                    <a:pt x="879" y="6077"/>
                    <a:pt x="974" y="6438"/>
                    <a:pt x="1065" y="6793"/>
                  </a:cubicBezTo>
                  <a:cubicBezTo>
                    <a:pt x="828" y="7046"/>
                    <a:pt x="490" y="7215"/>
                    <a:pt x="135" y="7142"/>
                  </a:cubicBezTo>
                  <a:cubicBezTo>
                    <a:pt x="28" y="7119"/>
                    <a:pt x="0" y="7288"/>
                    <a:pt x="107" y="7311"/>
                  </a:cubicBezTo>
                  <a:cubicBezTo>
                    <a:pt x="535" y="7395"/>
                    <a:pt x="907" y="7204"/>
                    <a:pt x="1188" y="6905"/>
                  </a:cubicBezTo>
                  <a:cubicBezTo>
                    <a:pt x="1188" y="6905"/>
                    <a:pt x="1194" y="6905"/>
                    <a:pt x="1194" y="6905"/>
                  </a:cubicBezTo>
                  <a:cubicBezTo>
                    <a:pt x="1515" y="6826"/>
                    <a:pt x="1842" y="6748"/>
                    <a:pt x="2163" y="6669"/>
                  </a:cubicBezTo>
                  <a:cubicBezTo>
                    <a:pt x="2208" y="6657"/>
                    <a:pt x="2225" y="6595"/>
                    <a:pt x="2213" y="6556"/>
                  </a:cubicBezTo>
                  <a:cubicBezTo>
                    <a:pt x="2196" y="6511"/>
                    <a:pt x="2146" y="6494"/>
                    <a:pt x="2101" y="6505"/>
                  </a:cubicBezTo>
                  <a:lnTo>
                    <a:pt x="1363" y="6691"/>
                  </a:lnTo>
                  <a:cubicBezTo>
                    <a:pt x="1453" y="6562"/>
                    <a:pt x="1526" y="6427"/>
                    <a:pt x="1583" y="6286"/>
                  </a:cubicBezTo>
                  <a:cubicBezTo>
                    <a:pt x="1791" y="5762"/>
                    <a:pt x="1836" y="5171"/>
                    <a:pt x="2050" y="4653"/>
                  </a:cubicBezTo>
                  <a:cubicBezTo>
                    <a:pt x="2151" y="4686"/>
                    <a:pt x="2281" y="4664"/>
                    <a:pt x="2388" y="4653"/>
                  </a:cubicBezTo>
                  <a:cubicBezTo>
                    <a:pt x="2596" y="4641"/>
                    <a:pt x="2799" y="4624"/>
                    <a:pt x="3007" y="4608"/>
                  </a:cubicBezTo>
                  <a:cubicBezTo>
                    <a:pt x="3120" y="4602"/>
                    <a:pt x="3103" y="4433"/>
                    <a:pt x="2991" y="4439"/>
                  </a:cubicBezTo>
                  <a:lnTo>
                    <a:pt x="2456" y="4478"/>
                  </a:lnTo>
                  <a:cubicBezTo>
                    <a:pt x="2371" y="4484"/>
                    <a:pt x="2281" y="4495"/>
                    <a:pt x="2196" y="4495"/>
                  </a:cubicBezTo>
                  <a:cubicBezTo>
                    <a:pt x="2168" y="4501"/>
                    <a:pt x="2140" y="4501"/>
                    <a:pt x="2118" y="4495"/>
                  </a:cubicBezTo>
                  <a:cubicBezTo>
                    <a:pt x="2163" y="4410"/>
                    <a:pt x="2208" y="4332"/>
                    <a:pt x="2258" y="4253"/>
                  </a:cubicBezTo>
                  <a:cubicBezTo>
                    <a:pt x="2444" y="3982"/>
                    <a:pt x="2703" y="3819"/>
                    <a:pt x="3007" y="3701"/>
                  </a:cubicBezTo>
                  <a:cubicBezTo>
                    <a:pt x="3171" y="3639"/>
                    <a:pt x="3340" y="3588"/>
                    <a:pt x="3503" y="3526"/>
                  </a:cubicBezTo>
                  <a:cubicBezTo>
                    <a:pt x="3548" y="3532"/>
                    <a:pt x="3587" y="3532"/>
                    <a:pt x="3633" y="3532"/>
                  </a:cubicBezTo>
                  <a:cubicBezTo>
                    <a:pt x="3740" y="3532"/>
                    <a:pt x="3841" y="3526"/>
                    <a:pt x="3948" y="3526"/>
                  </a:cubicBezTo>
                  <a:lnTo>
                    <a:pt x="4579" y="3515"/>
                  </a:lnTo>
                  <a:cubicBezTo>
                    <a:pt x="4686" y="3515"/>
                    <a:pt x="4674" y="3346"/>
                    <a:pt x="4562" y="3346"/>
                  </a:cubicBezTo>
                  <a:cubicBezTo>
                    <a:pt x="4376" y="3352"/>
                    <a:pt x="4190" y="3352"/>
                    <a:pt x="4004" y="3357"/>
                  </a:cubicBezTo>
                  <a:cubicBezTo>
                    <a:pt x="3954" y="3357"/>
                    <a:pt x="3908" y="3357"/>
                    <a:pt x="3858" y="3357"/>
                  </a:cubicBezTo>
                  <a:cubicBezTo>
                    <a:pt x="4106" y="3205"/>
                    <a:pt x="4286" y="2974"/>
                    <a:pt x="4370" y="2693"/>
                  </a:cubicBezTo>
                  <a:cubicBezTo>
                    <a:pt x="4466" y="2372"/>
                    <a:pt x="4455" y="2034"/>
                    <a:pt x="4494" y="1702"/>
                  </a:cubicBezTo>
                  <a:cubicBezTo>
                    <a:pt x="4494" y="1696"/>
                    <a:pt x="4494" y="1690"/>
                    <a:pt x="4494" y="1685"/>
                  </a:cubicBezTo>
                  <a:lnTo>
                    <a:pt x="5142" y="1386"/>
                  </a:lnTo>
                  <a:cubicBezTo>
                    <a:pt x="5187" y="1369"/>
                    <a:pt x="5209" y="1324"/>
                    <a:pt x="5192" y="1279"/>
                  </a:cubicBezTo>
                  <a:cubicBezTo>
                    <a:pt x="5181" y="1234"/>
                    <a:pt x="5125" y="1206"/>
                    <a:pt x="5085" y="1229"/>
                  </a:cubicBezTo>
                  <a:lnTo>
                    <a:pt x="4528" y="1482"/>
                  </a:lnTo>
                  <a:cubicBezTo>
                    <a:pt x="4590" y="1206"/>
                    <a:pt x="4702" y="947"/>
                    <a:pt x="4900" y="727"/>
                  </a:cubicBezTo>
                  <a:cubicBezTo>
                    <a:pt x="5136" y="457"/>
                    <a:pt x="5457" y="260"/>
                    <a:pt x="5812" y="192"/>
                  </a:cubicBezTo>
                  <a:cubicBezTo>
                    <a:pt x="5919" y="176"/>
                    <a:pt x="5908" y="1"/>
                    <a:pt x="5801" y="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15"/>
            <p:cNvSpPr/>
            <p:nvPr/>
          </p:nvSpPr>
          <p:spPr>
            <a:xfrm>
              <a:off x="3604767" y="1199095"/>
              <a:ext cx="611403" cy="1185886"/>
            </a:xfrm>
            <a:custGeom>
              <a:avLst/>
              <a:gdLst/>
              <a:ahLst/>
              <a:cxnLst/>
              <a:rect l="l" t="t" r="r" b="b"/>
              <a:pathLst>
                <a:path w="4405" h="8544" extrusionOk="0">
                  <a:moveTo>
                    <a:pt x="3768" y="3813"/>
                  </a:moveTo>
                  <a:cubicBezTo>
                    <a:pt x="3701" y="4016"/>
                    <a:pt x="3701" y="4218"/>
                    <a:pt x="3746" y="4427"/>
                  </a:cubicBezTo>
                  <a:cubicBezTo>
                    <a:pt x="3825" y="4793"/>
                    <a:pt x="4005" y="5148"/>
                    <a:pt x="3977" y="5536"/>
                  </a:cubicBezTo>
                  <a:cubicBezTo>
                    <a:pt x="3954" y="5857"/>
                    <a:pt x="3752" y="6099"/>
                    <a:pt x="3492" y="6274"/>
                  </a:cubicBezTo>
                  <a:cubicBezTo>
                    <a:pt x="3245" y="6443"/>
                    <a:pt x="2952" y="6567"/>
                    <a:pt x="2727" y="6770"/>
                  </a:cubicBezTo>
                  <a:cubicBezTo>
                    <a:pt x="2597" y="6882"/>
                    <a:pt x="2507" y="7029"/>
                    <a:pt x="2462" y="7198"/>
                  </a:cubicBezTo>
                  <a:cubicBezTo>
                    <a:pt x="2411" y="7400"/>
                    <a:pt x="2411" y="7614"/>
                    <a:pt x="2349" y="7817"/>
                  </a:cubicBezTo>
                  <a:cubicBezTo>
                    <a:pt x="2248" y="8161"/>
                    <a:pt x="1961" y="8425"/>
                    <a:pt x="1606" y="8493"/>
                  </a:cubicBezTo>
                  <a:cubicBezTo>
                    <a:pt x="1319" y="8543"/>
                    <a:pt x="1015" y="8448"/>
                    <a:pt x="801" y="8251"/>
                  </a:cubicBezTo>
                  <a:cubicBezTo>
                    <a:pt x="558" y="8110"/>
                    <a:pt x="350" y="7902"/>
                    <a:pt x="221" y="7648"/>
                  </a:cubicBezTo>
                  <a:cubicBezTo>
                    <a:pt x="40" y="7299"/>
                    <a:pt x="1" y="6882"/>
                    <a:pt x="125" y="6511"/>
                  </a:cubicBezTo>
                  <a:cubicBezTo>
                    <a:pt x="243" y="6128"/>
                    <a:pt x="564" y="5801"/>
                    <a:pt x="587" y="5384"/>
                  </a:cubicBezTo>
                  <a:cubicBezTo>
                    <a:pt x="603" y="5013"/>
                    <a:pt x="395" y="4669"/>
                    <a:pt x="271" y="4325"/>
                  </a:cubicBezTo>
                  <a:cubicBezTo>
                    <a:pt x="159" y="4004"/>
                    <a:pt x="130" y="3667"/>
                    <a:pt x="328" y="3368"/>
                  </a:cubicBezTo>
                  <a:cubicBezTo>
                    <a:pt x="508" y="3092"/>
                    <a:pt x="806" y="2923"/>
                    <a:pt x="1015" y="2670"/>
                  </a:cubicBezTo>
                  <a:cubicBezTo>
                    <a:pt x="1127" y="2535"/>
                    <a:pt x="1200" y="2377"/>
                    <a:pt x="1212" y="2197"/>
                  </a:cubicBezTo>
                  <a:cubicBezTo>
                    <a:pt x="1229" y="1994"/>
                    <a:pt x="1178" y="1780"/>
                    <a:pt x="1133" y="1583"/>
                  </a:cubicBezTo>
                  <a:cubicBezTo>
                    <a:pt x="1048" y="1206"/>
                    <a:pt x="998" y="828"/>
                    <a:pt x="1217" y="490"/>
                  </a:cubicBezTo>
                  <a:cubicBezTo>
                    <a:pt x="1409" y="198"/>
                    <a:pt x="1741" y="0"/>
                    <a:pt x="2090" y="12"/>
                  </a:cubicBezTo>
                  <a:cubicBezTo>
                    <a:pt x="2434" y="23"/>
                    <a:pt x="2772" y="214"/>
                    <a:pt x="2952" y="507"/>
                  </a:cubicBezTo>
                  <a:cubicBezTo>
                    <a:pt x="3059" y="682"/>
                    <a:pt x="3087" y="879"/>
                    <a:pt x="3132" y="1076"/>
                  </a:cubicBezTo>
                  <a:cubicBezTo>
                    <a:pt x="3177" y="1256"/>
                    <a:pt x="3256" y="1403"/>
                    <a:pt x="3402" y="1527"/>
                  </a:cubicBezTo>
                  <a:cubicBezTo>
                    <a:pt x="3650" y="1735"/>
                    <a:pt x="3982" y="1848"/>
                    <a:pt x="4168" y="2124"/>
                  </a:cubicBezTo>
                  <a:cubicBezTo>
                    <a:pt x="4405" y="2484"/>
                    <a:pt x="4247" y="2918"/>
                    <a:pt x="4056" y="3255"/>
                  </a:cubicBezTo>
                  <a:cubicBezTo>
                    <a:pt x="3954" y="3441"/>
                    <a:pt x="3842" y="3616"/>
                    <a:pt x="3768" y="38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15"/>
            <p:cNvSpPr/>
            <p:nvPr/>
          </p:nvSpPr>
          <p:spPr>
            <a:xfrm>
              <a:off x="3709557" y="1263913"/>
              <a:ext cx="345606" cy="1079706"/>
            </a:xfrm>
            <a:custGeom>
              <a:avLst/>
              <a:gdLst/>
              <a:ahLst/>
              <a:cxnLst/>
              <a:rect l="l" t="t" r="r" b="b"/>
              <a:pathLst>
                <a:path w="2490" h="7779" extrusionOk="0">
                  <a:moveTo>
                    <a:pt x="2326" y="1274"/>
                  </a:moveTo>
                  <a:lnTo>
                    <a:pt x="1673" y="1566"/>
                  </a:lnTo>
                  <a:cubicBezTo>
                    <a:pt x="1718" y="1493"/>
                    <a:pt x="1758" y="1426"/>
                    <a:pt x="1791" y="1352"/>
                  </a:cubicBezTo>
                  <a:cubicBezTo>
                    <a:pt x="1910" y="1105"/>
                    <a:pt x="1938" y="823"/>
                    <a:pt x="1831" y="564"/>
                  </a:cubicBezTo>
                  <a:cubicBezTo>
                    <a:pt x="1729" y="305"/>
                    <a:pt x="1521" y="97"/>
                    <a:pt x="1256" y="7"/>
                  </a:cubicBezTo>
                  <a:cubicBezTo>
                    <a:pt x="1245" y="7"/>
                    <a:pt x="1239" y="7"/>
                    <a:pt x="1228" y="7"/>
                  </a:cubicBezTo>
                  <a:cubicBezTo>
                    <a:pt x="1223" y="1"/>
                    <a:pt x="1211" y="1"/>
                    <a:pt x="1206" y="1"/>
                  </a:cubicBezTo>
                  <a:cubicBezTo>
                    <a:pt x="1138" y="1"/>
                    <a:pt x="1121" y="57"/>
                    <a:pt x="1132" y="108"/>
                  </a:cubicBezTo>
                  <a:cubicBezTo>
                    <a:pt x="1138" y="130"/>
                    <a:pt x="1149" y="153"/>
                    <a:pt x="1183" y="164"/>
                  </a:cubicBezTo>
                  <a:cubicBezTo>
                    <a:pt x="1183" y="164"/>
                    <a:pt x="1183" y="164"/>
                    <a:pt x="1183" y="164"/>
                  </a:cubicBezTo>
                  <a:cubicBezTo>
                    <a:pt x="1183" y="164"/>
                    <a:pt x="1183" y="164"/>
                    <a:pt x="1183" y="164"/>
                  </a:cubicBezTo>
                  <a:cubicBezTo>
                    <a:pt x="1431" y="249"/>
                    <a:pt x="1617" y="446"/>
                    <a:pt x="1696" y="694"/>
                  </a:cubicBezTo>
                  <a:cubicBezTo>
                    <a:pt x="1774" y="941"/>
                    <a:pt x="1696" y="1189"/>
                    <a:pt x="1572" y="1409"/>
                  </a:cubicBezTo>
                  <a:cubicBezTo>
                    <a:pt x="1527" y="1482"/>
                    <a:pt x="1482" y="1550"/>
                    <a:pt x="1437" y="1617"/>
                  </a:cubicBezTo>
                  <a:cubicBezTo>
                    <a:pt x="1352" y="1448"/>
                    <a:pt x="1268" y="1279"/>
                    <a:pt x="1189" y="1105"/>
                  </a:cubicBezTo>
                  <a:cubicBezTo>
                    <a:pt x="1138" y="1009"/>
                    <a:pt x="975" y="1065"/>
                    <a:pt x="1025" y="1167"/>
                  </a:cubicBezTo>
                  <a:lnTo>
                    <a:pt x="1324" y="1775"/>
                  </a:lnTo>
                  <a:cubicBezTo>
                    <a:pt x="1132" y="2051"/>
                    <a:pt x="947" y="2327"/>
                    <a:pt x="941" y="2681"/>
                  </a:cubicBezTo>
                  <a:cubicBezTo>
                    <a:pt x="935" y="2907"/>
                    <a:pt x="997" y="3121"/>
                    <a:pt x="1076" y="3323"/>
                  </a:cubicBezTo>
                  <a:cubicBezTo>
                    <a:pt x="1037" y="3284"/>
                    <a:pt x="992" y="3250"/>
                    <a:pt x="947" y="3211"/>
                  </a:cubicBezTo>
                  <a:cubicBezTo>
                    <a:pt x="800" y="3087"/>
                    <a:pt x="654" y="2957"/>
                    <a:pt x="507" y="2834"/>
                  </a:cubicBezTo>
                  <a:cubicBezTo>
                    <a:pt x="423" y="2766"/>
                    <a:pt x="316" y="2895"/>
                    <a:pt x="400" y="2969"/>
                  </a:cubicBezTo>
                  <a:cubicBezTo>
                    <a:pt x="564" y="3109"/>
                    <a:pt x="727" y="3250"/>
                    <a:pt x="896" y="3391"/>
                  </a:cubicBezTo>
                  <a:cubicBezTo>
                    <a:pt x="975" y="3459"/>
                    <a:pt x="1054" y="3537"/>
                    <a:pt x="1138" y="3599"/>
                  </a:cubicBezTo>
                  <a:cubicBezTo>
                    <a:pt x="1155" y="3611"/>
                    <a:pt x="1178" y="3622"/>
                    <a:pt x="1200" y="3628"/>
                  </a:cubicBezTo>
                  <a:cubicBezTo>
                    <a:pt x="1285" y="3830"/>
                    <a:pt x="1363" y="4039"/>
                    <a:pt x="1386" y="4253"/>
                  </a:cubicBezTo>
                  <a:cubicBezTo>
                    <a:pt x="1425" y="4619"/>
                    <a:pt x="1296" y="4957"/>
                    <a:pt x="1121" y="5272"/>
                  </a:cubicBezTo>
                  <a:cubicBezTo>
                    <a:pt x="918" y="4951"/>
                    <a:pt x="710" y="4630"/>
                    <a:pt x="502" y="4309"/>
                  </a:cubicBezTo>
                  <a:cubicBezTo>
                    <a:pt x="440" y="4219"/>
                    <a:pt x="305" y="4315"/>
                    <a:pt x="361" y="4410"/>
                  </a:cubicBezTo>
                  <a:cubicBezTo>
                    <a:pt x="586" y="4748"/>
                    <a:pt x="806" y="5092"/>
                    <a:pt x="1025" y="5435"/>
                  </a:cubicBezTo>
                  <a:cubicBezTo>
                    <a:pt x="918" y="5616"/>
                    <a:pt x="806" y="5784"/>
                    <a:pt x="710" y="5953"/>
                  </a:cubicBezTo>
                  <a:cubicBezTo>
                    <a:pt x="620" y="6100"/>
                    <a:pt x="541" y="6263"/>
                    <a:pt x="479" y="6432"/>
                  </a:cubicBezTo>
                  <a:lnTo>
                    <a:pt x="215" y="5897"/>
                  </a:lnTo>
                  <a:cubicBezTo>
                    <a:pt x="164" y="5801"/>
                    <a:pt x="1" y="5858"/>
                    <a:pt x="51" y="5959"/>
                  </a:cubicBezTo>
                  <a:cubicBezTo>
                    <a:pt x="169" y="6196"/>
                    <a:pt x="293" y="6432"/>
                    <a:pt x="412" y="6674"/>
                  </a:cubicBezTo>
                  <a:cubicBezTo>
                    <a:pt x="333" y="7023"/>
                    <a:pt x="350" y="7384"/>
                    <a:pt x="581" y="7694"/>
                  </a:cubicBezTo>
                  <a:cubicBezTo>
                    <a:pt x="648" y="7778"/>
                    <a:pt x="783" y="7682"/>
                    <a:pt x="721" y="7592"/>
                  </a:cubicBezTo>
                  <a:cubicBezTo>
                    <a:pt x="530" y="7333"/>
                    <a:pt x="507" y="7040"/>
                    <a:pt x="569" y="6747"/>
                  </a:cubicBezTo>
                  <a:lnTo>
                    <a:pt x="1425" y="6241"/>
                  </a:lnTo>
                  <a:cubicBezTo>
                    <a:pt x="1521" y="6184"/>
                    <a:pt x="1420" y="6049"/>
                    <a:pt x="1330" y="6100"/>
                  </a:cubicBezTo>
                  <a:cubicBezTo>
                    <a:pt x="1099" y="6241"/>
                    <a:pt x="868" y="6376"/>
                    <a:pt x="637" y="6511"/>
                  </a:cubicBezTo>
                  <a:cubicBezTo>
                    <a:pt x="704" y="6308"/>
                    <a:pt x="811" y="6117"/>
                    <a:pt x="913" y="5942"/>
                  </a:cubicBezTo>
                  <a:cubicBezTo>
                    <a:pt x="1003" y="5796"/>
                    <a:pt x="1099" y="5649"/>
                    <a:pt x="1189" y="5497"/>
                  </a:cubicBezTo>
                  <a:cubicBezTo>
                    <a:pt x="1549" y="5221"/>
                    <a:pt x="1915" y="4945"/>
                    <a:pt x="2276" y="4669"/>
                  </a:cubicBezTo>
                  <a:cubicBezTo>
                    <a:pt x="2366" y="4602"/>
                    <a:pt x="2270" y="4467"/>
                    <a:pt x="2180" y="4529"/>
                  </a:cubicBezTo>
                  <a:cubicBezTo>
                    <a:pt x="1915" y="4731"/>
                    <a:pt x="1645" y="4934"/>
                    <a:pt x="1380" y="5137"/>
                  </a:cubicBezTo>
                  <a:cubicBezTo>
                    <a:pt x="1510" y="4861"/>
                    <a:pt x="1589" y="4568"/>
                    <a:pt x="1560" y="4253"/>
                  </a:cubicBezTo>
                  <a:cubicBezTo>
                    <a:pt x="1538" y="4027"/>
                    <a:pt x="1453" y="3808"/>
                    <a:pt x="1363" y="3594"/>
                  </a:cubicBezTo>
                  <a:cubicBezTo>
                    <a:pt x="1425" y="3543"/>
                    <a:pt x="1470" y="3464"/>
                    <a:pt x="1521" y="3402"/>
                  </a:cubicBezTo>
                  <a:cubicBezTo>
                    <a:pt x="1583" y="3312"/>
                    <a:pt x="1645" y="3222"/>
                    <a:pt x="1713" y="3132"/>
                  </a:cubicBezTo>
                  <a:cubicBezTo>
                    <a:pt x="1842" y="2952"/>
                    <a:pt x="1972" y="2772"/>
                    <a:pt x="2107" y="2586"/>
                  </a:cubicBezTo>
                  <a:cubicBezTo>
                    <a:pt x="2169" y="2501"/>
                    <a:pt x="2039" y="2389"/>
                    <a:pt x="1972" y="2479"/>
                  </a:cubicBezTo>
                  <a:cubicBezTo>
                    <a:pt x="1752" y="2783"/>
                    <a:pt x="1538" y="3087"/>
                    <a:pt x="1313" y="3391"/>
                  </a:cubicBezTo>
                  <a:cubicBezTo>
                    <a:pt x="1313" y="3397"/>
                    <a:pt x="1301" y="3414"/>
                    <a:pt x="1296" y="3425"/>
                  </a:cubicBezTo>
                  <a:cubicBezTo>
                    <a:pt x="1194" y="3183"/>
                    <a:pt x="1104" y="2935"/>
                    <a:pt x="1110" y="2665"/>
                  </a:cubicBezTo>
                  <a:cubicBezTo>
                    <a:pt x="1121" y="2349"/>
                    <a:pt x="1301" y="2090"/>
                    <a:pt x="1482" y="1837"/>
                  </a:cubicBezTo>
                  <a:cubicBezTo>
                    <a:pt x="1786" y="1702"/>
                    <a:pt x="2084" y="1566"/>
                    <a:pt x="2388" y="1437"/>
                  </a:cubicBezTo>
                  <a:cubicBezTo>
                    <a:pt x="2490" y="1392"/>
                    <a:pt x="2428" y="1229"/>
                    <a:pt x="2326" y="127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5"/>
            <p:cNvSpPr/>
            <p:nvPr/>
          </p:nvSpPr>
          <p:spPr>
            <a:xfrm>
              <a:off x="612179" y="1214711"/>
              <a:ext cx="1096778" cy="1329681"/>
            </a:xfrm>
            <a:custGeom>
              <a:avLst/>
              <a:gdLst/>
              <a:ahLst/>
              <a:cxnLst/>
              <a:rect l="l" t="t" r="r" b="b"/>
              <a:pathLst>
                <a:path w="7902" h="9580" extrusionOk="0">
                  <a:moveTo>
                    <a:pt x="1132" y="3357"/>
                  </a:moveTo>
                  <a:cubicBezTo>
                    <a:pt x="1239" y="3880"/>
                    <a:pt x="924" y="4359"/>
                    <a:pt x="946" y="4877"/>
                  </a:cubicBezTo>
                  <a:cubicBezTo>
                    <a:pt x="974" y="5333"/>
                    <a:pt x="1301" y="5671"/>
                    <a:pt x="1690" y="5857"/>
                  </a:cubicBezTo>
                  <a:cubicBezTo>
                    <a:pt x="2168" y="6093"/>
                    <a:pt x="2720" y="6088"/>
                    <a:pt x="3233" y="6206"/>
                  </a:cubicBezTo>
                  <a:cubicBezTo>
                    <a:pt x="3700" y="6319"/>
                    <a:pt x="4128" y="6550"/>
                    <a:pt x="4314" y="7017"/>
                  </a:cubicBezTo>
                  <a:cubicBezTo>
                    <a:pt x="4404" y="7259"/>
                    <a:pt x="4438" y="7513"/>
                    <a:pt x="4500" y="7760"/>
                  </a:cubicBezTo>
                  <a:cubicBezTo>
                    <a:pt x="4550" y="7986"/>
                    <a:pt x="4629" y="8205"/>
                    <a:pt x="4736" y="8414"/>
                  </a:cubicBezTo>
                  <a:cubicBezTo>
                    <a:pt x="4950" y="8808"/>
                    <a:pt x="5266" y="9151"/>
                    <a:pt x="5666" y="9349"/>
                  </a:cubicBezTo>
                  <a:cubicBezTo>
                    <a:pt x="6065" y="9546"/>
                    <a:pt x="6544" y="9579"/>
                    <a:pt x="6961" y="9439"/>
                  </a:cubicBezTo>
                  <a:cubicBezTo>
                    <a:pt x="7361" y="9303"/>
                    <a:pt x="7682" y="8994"/>
                    <a:pt x="7811" y="8588"/>
                  </a:cubicBezTo>
                  <a:cubicBezTo>
                    <a:pt x="7901" y="8307"/>
                    <a:pt x="7901" y="7991"/>
                    <a:pt x="7794" y="7715"/>
                  </a:cubicBezTo>
                  <a:cubicBezTo>
                    <a:pt x="7637" y="6842"/>
                    <a:pt x="6595" y="6527"/>
                    <a:pt x="5958" y="6032"/>
                  </a:cubicBezTo>
                  <a:cubicBezTo>
                    <a:pt x="5767" y="5891"/>
                    <a:pt x="5592" y="5716"/>
                    <a:pt x="5485" y="5502"/>
                  </a:cubicBezTo>
                  <a:cubicBezTo>
                    <a:pt x="5356" y="5260"/>
                    <a:pt x="5322" y="4984"/>
                    <a:pt x="5322" y="4708"/>
                  </a:cubicBezTo>
                  <a:cubicBezTo>
                    <a:pt x="5328" y="4235"/>
                    <a:pt x="5423" y="3762"/>
                    <a:pt x="5339" y="3283"/>
                  </a:cubicBezTo>
                  <a:cubicBezTo>
                    <a:pt x="5260" y="2872"/>
                    <a:pt x="5040" y="2501"/>
                    <a:pt x="4629" y="2349"/>
                  </a:cubicBezTo>
                  <a:cubicBezTo>
                    <a:pt x="4398" y="2258"/>
                    <a:pt x="4145" y="2242"/>
                    <a:pt x="3903" y="2180"/>
                  </a:cubicBezTo>
                  <a:cubicBezTo>
                    <a:pt x="3666" y="2118"/>
                    <a:pt x="3458" y="2005"/>
                    <a:pt x="3272" y="1847"/>
                  </a:cubicBezTo>
                  <a:cubicBezTo>
                    <a:pt x="2568" y="1250"/>
                    <a:pt x="2191" y="102"/>
                    <a:pt x="1138" y="28"/>
                  </a:cubicBezTo>
                  <a:cubicBezTo>
                    <a:pt x="704" y="0"/>
                    <a:pt x="304" y="214"/>
                    <a:pt x="158" y="631"/>
                  </a:cubicBezTo>
                  <a:cubicBezTo>
                    <a:pt x="0" y="1081"/>
                    <a:pt x="147" y="1554"/>
                    <a:pt x="372" y="1949"/>
                  </a:cubicBezTo>
                  <a:cubicBezTo>
                    <a:pt x="637" y="2405"/>
                    <a:pt x="1020" y="2822"/>
                    <a:pt x="1132" y="33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5"/>
            <p:cNvSpPr/>
            <p:nvPr/>
          </p:nvSpPr>
          <p:spPr>
            <a:xfrm>
              <a:off x="676997" y="1301459"/>
              <a:ext cx="949792" cy="1185886"/>
            </a:xfrm>
            <a:custGeom>
              <a:avLst/>
              <a:gdLst/>
              <a:ahLst/>
              <a:cxnLst/>
              <a:rect l="l" t="t" r="r" b="b"/>
              <a:pathLst>
                <a:path w="6843" h="8544" extrusionOk="0">
                  <a:moveTo>
                    <a:pt x="141" y="23"/>
                  </a:moveTo>
                  <a:cubicBezTo>
                    <a:pt x="828" y="152"/>
                    <a:pt x="1437" y="642"/>
                    <a:pt x="1696" y="1296"/>
                  </a:cubicBezTo>
                  <a:cubicBezTo>
                    <a:pt x="1718" y="1346"/>
                    <a:pt x="1735" y="1403"/>
                    <a:pt x="1752" y="1459"/>
                  </a:cubicBezTo>
                  <a:cubicBezTo>
                    <a:pt x="1791" y="1335"/>
                    <a:pt x="1825" y="1211"/>
                    <a:pt x="1865" y="1087"/>
                  </a:cubicBezTo>
                  <a:cubicBezTo>
                    <a:pt x="1882" y="1036"/>
                    <a:pt x="1944" y="1014"/>
                    <a:pt x="1989" y="1031"/>
                  </a:cubicBezTo>
                  <a:cubicBezTo>
                    <a:pt x="2045" y="1048"/>
                    <a:pt x="2067" y="1104"/>
                    <a:pt x="2051" y="1160"/>
                  </a:cubicBezTo>
                  <a:lnTo>
                    <a:pt x="1837" y="1870"/>
                  </a:lnTo>
                  <a:cubicBezTo>
                    <a:pt x="1859" y="2045"/>
                    <a:pt x="1870" y="2213"/>
                    <a:pt x="1882" y="2388"/>
                  </a:cubicBezTo>
                  <a:cubicBezTo>
                    <a:pt x="1910" y="2760"/>
                    <a:pt x="1944" y="3160"/>
                    <a:pt x="2191" y="3458"/>
                  </a:cubicBezTo>
                  <a:cubicBezTo>
                    <a:pt x="2349" y="3650"/>
                    <a:pt x="2569" y="3762"/>
                    <a:pt x="2794" y="3852"/>
                  </a:cubicBezTo>
                  <a:cubicBezTo>
                    <a:pt x="2805" y="3830"/>
                    <a:pt x="2805" y="3790"/>
                    <a:pt x="2811" y="3762"/>
                  </a:cubicBezTo>
                  <a:cubicBezTo>
                    <a:pt x="2811" y="3717"/>
                    <a:pt x="2816" y="3666"/>
                    <a:pt x="2816" y="3616"/>
                  </a:cubicBezTo>
                  <a:lnTo>
                    <a:pt x="2833" y="3289"/>
                  </a:lnTo>
                  <a:cubicBezTo>
                    <a:pt x="2845" y="3075"/>
                    <a:pt x="2861" y="2867"/>
                    <a:pt x="2873" y="2658"/>
                  </a:cubicBezTo>
                  <a:cubicBezTo>
                    <a:pt x="2878" y="2529"/>
                    <a:pt x="3075" y="2546"/>
                    <a:pt x="3070" y="2675"/>
                  </a:cubicBezTo>
                  <a:cubicBezTo>
                    <a:pt x="3053" y="2912"/>
                    <a:pt x="3042" y="3148"/>
                    <a:pt x="3030" y="3390"/>
                  </a:cubicBezTo>
                  <a:cubicBezTo>
                    <a:pt x="3019" y="3509"/>
                    <a:pt x="3013" y="3627"/>
                    <a:pt x="3008" y="3745"/>
                  </a:cubicBezTo>
                  <a:cubicBezTo>
                    <a:pt x="3002" y="3807"/>
                    <a:pt x="2997" y="3869"/>
                    <a:pt x="2974" y="3925"/>
                  </a:cubicBezTo>
                  <a:cubicBezTo>
                    <a:pt x="3008" y="3937"/>
                    <a:pt x="3042" y="3948"/>
                    <a:pt x="3075" y="3959"/>
                  </a:cubicBezTo>
                  <a:cubicBezTo>
                    <a:pt x="3402" y="4072"/>
                    <a:pt x="3746" y="4179"/>
                    <a:pt x="4022" y="4399"/>
                  </a:cubicBezTo>
                  <a:cubicBezTo>
                    <a:pt x="4230" y="4567"/>
                    <a:pt x="4388" y="4770"/>
                    <a:pt x="4511" y="4990"/>
                  </a:cubicBezTo>
                  <a:cubicBezTo>
                    <a:pt x="4523" y="4939"/>
                    <a:pt x="4528" y="4883"/>
                    <a:pt x="4540" y="4832"/>
                  </a:cubicBezTo>
                  <a:cubicBezTo>
                    <a:pt x="4562" y="4725"/>
                    <a:pt x="4579" y="4624"/>
                    <a:pt x="4602" y="4522"/>
                  </a:cubicBezTo>
                  <a:lnTo>
                    <a:pt x="4725" y="3892"/>
                  </a:lnTo>
                  <a:cubicBezTo>
                    <a:pt x="4737" y="3841"/>
                    <a:pt x="4776" y="3802"/>
                    <a:pt x="4832" y="3807"/>
                  </a:cubicBezTo>
                  <a:cubicBezTo>
                    <a:pt x="4883" y="3807"/>
                    <a:pt x="4934" y="3858"/>
                    <a:pt x="4923" y="3914"/>
                  </a:cubicBezTo>
                  <a:lnTo>
                    <a:pt x="4782" y="4607"/>
                  </a:lnTo>
                  <a:cubicBezTo>
                    <a:pt x="4759" y="4731"/>
                    <a:pt x="4737" y="4849"/>
                    <a:pt x="4714" y="4973"/>
                  </a:cubicBezTo>
                  <a:cubicBezTo>
                    <a:pt x="4692" y="5063"/>
                    <a:pt x="4680" y="5164"/>
                    <a:pt x="4635" y="5243"/>
                  </a:cubicBezTo>
                  <a:cubicBezTo>
                    <a:pt x="4793" y="5632"/>
                    <a:pt x="4883" y="6054"/>
                    <a:pt x="4979" y="6448"/>
                  </a:cubicBezTo>
                  <a:cubicBezTo>
                    <a:pt x="5080" y="6871"/>
                    <a:pt x="5199" y="7310"/>
                    <a:pt x="5452" y="7659"/>
                  </a:cubicBezTo>
                  <a:cubicBezTo>
                    <a:pt x="5553" y="7287"/>
                    <a:pt x="5649" y="6910"/>
                    <a:pt x="5750" y="6533"/>
                  </a:cubicBezTo>
                  <a:cubicBezTo>
                    <a:pt x="5779" y="6409"/>
                    <a:pt x="5964" y="6482"/>
                    <a:pt x="5936" y="6600"/>
                  </a:cubicBezTo>
                  <a:cubicBezTo>
                    <a:pt x="5824" y="7017"/>
                    <a:pt x="5717" y="7434"/>
                    <a:pt x="5610" y="7845"/>
                  </a:cubicBezTo>
                  <a:cubicBezTo>
                    <a:pt x="5886" y="8138"/>
                    <a:pt x="6274" y="8329"/>
                    <a:pt x="6685" y="8250"/>
                  </a:cubicBezTo>
                  <a:cubicBezTo>
                    <a:pt x="6809" y="8222"/>
                    <a:pt x="6843" y="8419"/>
                    <a:pt x="6719" y="8442"/>
                  </a:cubicBezTo>
                  <a:cubicBezTo>
                    <a:pt x="6223" y="8543"/>
                    <a:pt x="5790" y="8318"/>
                    <a:pt x="5469" y="7975"/>
                  </a:cubicBezTo>
                  <a:cubicBezTo>
                    <a:pt x="5469" y="7975"/>
                    <a:pt x="5463" y="7975"/>
                    <a:pt x="5463" y="7975"/>
                  </a:cubicBezTo>
                  <a:lnTo>
                    <a:pt x="4343" y="7699"/>
                  </a:lnTo>
                  <a:cubicBezTo>
                    <a:pt x="4292" y="7687"/>
                    <a:pt x="4269" y="7620"/>
                    <a:pt x="4286" y="7575"/>
                  </a:cubicBezTo>
                  <a:cubicBezTo>
                    <a:pt x="4303" y="7518"/>
                    <a:pt x="4359" y="7501"/>
                    <a:pt x="4410" y="7518"/>
                  </a:cubicBezTo>
                  <a:lnTo>
                    <a:pt x="5266" y="7727"/>
                  </a:lnTo>
                  <a:cubicBezTo>
                    <a:pt x="5165" y="7580"/>
                    <a:pt x="5080" y="7417"/>
                    <a:pt x="5013" y="7259"/>
                  </a:cubicBezTo>
                  <a:cubicBezTo>
                    <a:pt x="4776" y="6657"/>
                    <a:pt x="4720" y="5975"/>
                    <a:pt x="4478" y="5373"/>
                  </a:cubicBezTo>
                  <a:cubicBezTo>
                    <a:pt x="4354" y="5412"/>
                    <a:pt x="4207" y="5384"/>
                    <a:pt x="4083" y="5373"/>
                  </a:cubicBezTo>
                  <a:cubicBezTo>
                    <a:pt x="3841" y="5356"/>
                    <a:pt x="3605" y="5339"/>
                    <a:pt x="3368" y="5322"/>
                  </a:cubicBezTo>
                  <a:cubicBezTo>
                    <a:pt x="3239" y="5311"/>
                    <a:pt x="3256" y="5114"/>
                    <a:pt x="3385" y="5125"/>
                  </a:cubicBezTo>
                  <a:lnTo>
                    <a:pt x="4005" y="5170"/>
                  </a:lnTo>
                  <a:cubicBezTo>
                    <a:pt x="4100" y="5176"/>
                    <a:pt x="4202" y="5187"/>
                    <a:pt x="4303" y="5193"/>
                  </a:cubicBezTo>
                  <a:cubicBezTo>
                    <a:pt x="4337" y="5193"/>
                    <a:pt x="4365" y="5193"/>
                    <a:pt x="4393" y="5187"/>
                  </a:cubicBezTo>
                  <a:cubicBezTo>
                    <a:pt x="4348" y="5097"/>
                    <a:pt x="4292" y="5001"/>
                    <a:pt x="4230" y="4911"/>
                  </a:cubicBezTo>
                  <a:cubicBezTo>
                    <a:pt x="4016" y="4601"/>
                    <a:pt x="3717" y="4410"/>
                    <a:pt x="3368" y="4275"/>
                  </a:cubicBezTo>
                  <a:cubicBezTo>
                    <a:pt x="3177" y="4201"/>
                    <a:pt x="2985" y="4139"/>
                    <a:pt x="2794" y="4066"/>
                  </a:cubicBezTo>
                  <a:cubicBezTo>
                    <a:pt x="2743" y="4078"/>
                    <a:pt x="2692" y="4078"/>
                    <a:pt x="2642" y="4078"/>
                  </a:cubicBezTo>
                  <a:cubicBezTo>
                    <a:pt x="2524" y="4072"/>
                    <a:pt x="2400" y="4072"/>
                    <a:pt x="2281" y="4072"/>
                  </a:cubicBezTo>
                  <a:lnTo>
                    <a:pt x="1549" y="4061"/>
                  </a:lnTo>
                  <a:cubicBezTo>
                    <a:pt x="1425" y="4061"/>
                    <a:pt x="1442" y="3864"/>
                    <a:pt x="1572" y="3864"/>
                  </a:cubicBezTo>
                  <a:cubicBezTo>
                    <a:pt x="1786" y="3864"/>
                    <a:pt x="2000" y="3869"/>
                    <a:pt x="2214" y="3875"/>
                  </a:cubicBezTo>
                  <a:cubicBezTo>
                    <a:pt x="2270" y="3875"/>
                    <a:pt x="2326" y="3875"/>
                    <a:pt x="2383" y="3875"/>
                  </a:cubicBezTo>
                  <a:cubicBezTo>
                    <a:pt x="2096" y="3700"/>
                    <a:pt x="1893" y="3436"/>
                    <a:pt x="1791" y="3109"/>
                  </a:cubicBezTo>
                  <a:cubicBezTo>
                    <a:pt x="1679" y="2737"/>
                    <a:pt x="1690" y="2343"/>
                    <a:pt x="1651" y="1960"/>
                  </a:cubicBezTo>
                  <a:cubicBezTo>
                    <a:pt x="1651" y="1954"/>
                    <a:pt x="1651" y="1949"/>
                    <a:pt x="1651" y="1943"/>
                  </a:cubicBezTo>
                  <a:cubicBezTo>
                    <a:pt x="1397" y="1831"/>
                    <a:pt x="1149" y="1712"/>
                    <a:pt x="896" y="1600"/>
                  </a:cubicBezTo>
                  <a:cubicBezTo>
                    <a:pt x="851" y="1577"/>
                    <a:pt x="817" y="1526"/>
                    <a:pt x="840" y="1470"/>
                  </a:cubicBezTo>
                  <a:cubicBezTo>
                    <a:pt x="857" y="1425"/>
                    <a:pt x="919" y="1391"/>
                    <a:pt x="964" y="1414"/>
                  </a:cubicBezTo>
                  <a:cubicBezTo>
                    <a:pt x="1178" y="1510"/>
                    <a:pt x="1397" y="1611"/>
                    <a:pt x="1611" y="1712"/>
                  </a:cubicBezTo>
                  <a:cubicBezTo>
                    <a:pt x="1544" y="1386"/>
                    <a:pt x="1409" y="1093"/>
                    <a:pt x="1183" y="834"/>
                  </a:cubicBezTo>
                  <a:cubicBezTo>
                    <a:pt x="907" y="518"/>
                    <a:pt x="530" y="299"/>
                    <a:pt x="125" y="220"/>
                  </a:cubicBezTo>
                  <a:cubicBezTo>
                    <a:pt x="1" y="197"/>
                    <a:pt x="18" y="0"/>
                    <a:pt x="141" y="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15"/>
            <p:cNvSpPr/>
            <p:nvPr/>
          </p:nvSpPr>
          <p:spPr>
            <a:xfrm>
              <a:off x="1213165" y="1098955"/>
              <a:ext cx="706757" cy="1370348"/>
            </a:xfrm>
            <a:custGeom>
              <a:avLst/>
              <a:gdLst/>
              <a:ahLst/>
              <a:cxnLst/>
              <a:rect l="l" t="t" r="r" b="b"/>
              <a:pathLst>
                <a:path w="5092" h="9873" extrusionOk="0">
                  <a:moveTo>
                    <a:pt x="739" y="4405"/>
                  </a:moveTo>
                  <a:cubicBezTo>
                    <a:pt x="817" y="4641"/>
                    <a:pt x="817" y="4878"/>
                    <a:pt x="767" y="5114"/>
                  </a:cubicBezTo>
                  <a:cubicBezTo>
                    <a:pt x="677" y="5537"/>
                    <a:pt x="468" y="5948"/>
                    <a:pt x="496" y="6392"/>
                  </a:cubicBezTo>
                  <a:cubicBezTo>
                    <a:pt x="525" y="6764"/>
                    <a:pt x="761" y="7046"/>
                    <a:pt x="1060" y="7248"/>
                  </a:cubicBezTo>
                  <a:cubicBezTo>
                    <a:pt x="1347" y="7446"/>
                    <a:pt x="1679" y="7581"/>
                    <a:pt x="1944" y="7817"/>
                  </a:cubicBezTo>
                  <a:cubicBezTo>
                    <a:pt x="2096" y="7952"/>
                    <a:pt x="2203" y="8116"/>
                    <a:pt x="2248" y="8313"/>
                  </a:cubicBezTo>
                  <a:cubicBezTo>
                    <a:pt x="2310" y="8549"/>
                    <a:pt x="2310" y="8797"/>
                    <a:pt x="2377" y="9028"/>
                  </a:cubicBezTo>
                  <a:cubicBezTo>
                    <a:pt x="2496" y="9428"/>
                    <a:pt x="2828" y="9732"/>
                    <a:pt x="3239" y="9811"/>
                  </a:cubicBezTo>
                  <a:cubicBezTo>
                    <a:pt x="3571" y="9873"/>
                    <a:pt x="3920" y="9755"/>
                    <a:pt x="4168" y="9529"/>
                  </a:cubicBezTo>
                  <a:cubicBezTo>
                    <a:pt x="4450" y="9366"/>
                    <a:pt x="4692" y="9129"/>
                    <a:pt x="4838" y="8837"/>
                  </a:cubicBezTo>
                  <a:cubicBezTo>
                    <a:pt x="5047" y="8437"/>
                    <a:pt x="5092" y="7952"/>
                    <a:pt x="4951" y="7524"/>
                  </a:cubicBezTo>
                  <a:cubicBezTo>
                    <a:pt x="4810" y="7080"/>
                    <a:pt x="4439" y="6702"/>
                    <a:pt x="4416" y="6218"/>
                  </a:cubicBezTo>
                  <a:cubicBezTo>
                    <a:pt x="4399" y="5790"/>
                    <a:pt x="4641" y="5390"/>
                    <a:pt x="4776" y="4996"/>
                  </a:cubicBezTo>
                  <a:cubicBezTo>
                    <a:pt x="4912" y="4624"/>
                    <a:pt x="4945" y="4236"/>
                    <a:pt x="4714" y="3892"/>
                  </a:cubicBezTo>
                  <a:cubicBezTo>
                    <a:pt x="4506" y="3571"/>
                    <a:pt x="4163" y="3374"/>
                    <a:pt x="3926" y="3081"/>
                  </a:cubicBezTo>
                  <a:cubicBezTo>
                    <a:pt x="3791" y="2923"/>
                    <a:pt x="3706" y="2743"/>
                    <a:pt x="3690" y="2541"/>
                  </a:cubicBezTo>
                  <a:cubicBezTo>
                    <a:pt x="3673" y="2298"/>
                    <a:pt x="3735" y="2056"/>
                    <a:pt x="3785" y="1825"/>
                  </a:cubicBezTo>
                  <a:cubicBezTo>
                    <a:pt x="3881" y="1392"/>
                    <a:pt x="3943" y="952"/>
                    <a:pt x="3684" y="564"/>
                  </a:cubicBezTo>
                  <a:cubicBezTo>
                    <a:pt x="3470" y="226"/>
                    <a:pt x="3081" y="1"/>
                    <a:pt x="2676" y="12"/>
                  </a:cubicBezTo>
                  <a:cubicBezTo>
                    <a:pt x="2282" y="23"/>
                    <a:pt x="1893" y="249"/>
                    <a:pt x="1685" y="586"/>
                  </a:cubicBezTo>
                  <a:cubicBezTo>
                    <a:pt x="1561" y="789"/>
                    <a:pt x="1527" y="1014"/>
                    <a:pt x="1471" y="1240"/>
                  </a:cubicBezTo>
                  <a:cubicBezTo>
                    <a:pt x="1420" y="1448"/>
                    <a:pt x="1330" y="1623"/>
                    <a:pt x="1161" y="1763"/>
                  </a:cubicBezTo>
                  <a:cubicBezTo>
                    <a:pt x="879" y="2006"/>
                    <a:pt x="491" y="2135"/>
                    <a:pt x="277" y="2456"/>
                  </a:cubicBezTo>
                  <a:cubicBezTo>
                    <a:pt x="1" y="2867"/>
                    <a:pt x="187" y="3368"/>
                    <a:pt x="406" y="3763"/>
                  </a:cubicBezTo>
                  <a:cubicBezTo>
                    <a:pt x="525" y="3971"/>
                    <a:pt x="660" y="4179"/>
                    <a:pt x="739" y="44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15"/>
            <p:cNvSpPr/>
            <p:nvPr/>
          </p:nvSpPr>
          <p:spPr>
            <a:xfrm>
              <a:off x="1399984" y="1173211"/>
              <a:ext cx="398765" cy="1248484"/>
            </a:xfrm>
            <a:custGeom>
              <a:avLst/>
              <a:gdLst/>
              <a:ahLst/>
              <a:cxnLst/>
              <a:rect l="l" t="t" r="r" b="b"/>
              <a:pathLst>
                <a:path w="2873" h="8995" extrusionOk="0">
                  <a:moveTo>
                    <a:pt x="187" y="1476"/>
                  </a:moveTo>
                  <a:lnTo>
                    <a:pt x="941" y="1808"/>
                  </a:lnTo>
                  <a:cubicBezTo>
                    <a:pt x="891" y="1730"/>
                    <a:pt x="846" y="1651"/>
                    <a:pt x="806" y="1566"/>
                  </a:cubicBezTo>
                  <a:cubicBezTo>
                    <a:pt x="671" y="1273"/>
                    <a:pt x="637" y="952"/>
                    <a:pt x="761" y="654"/>
                  </a:cubicBezTo>
                  <a:cubicBezTo>
                    <a:pt x="879" y="355"/>
                    <a:pt x="1121" y="113"/>
                    <a:pt x="1426" y="12"/>
                  </a:cubicBezTo>
                  <a:cubicBezTo>
                    <a:pt x="1437" y="6"/>
                    <a:pt x="1448" y="6"/>
                    <a:pt x="1454" y="6"/>
                  </a:cubicBezTo>
                  <a:cubicBezTo>
                    <a:pt x="1465" y="6"/>
                    <a:pt x="1476" y="1"/>
                    <a:pt x="1488" y="1"/>
                  </a:cubicBezTo>
                  <a:cubicBezTo>
                    <a:pt x="1561" y="1"/>
                    <a:pt x="1583" y="68"/>
                    <a:pt x="1566" y="125"/>
                  </a:cubicBezTo>
                  <a:cubicBezTo>
                    <a:pt x="1561" y="153"/>
                    <a:pt x="1544" y="175"/>
                    <a:pt x="1510" y="192"/>
                  </a:cubicBezTo>
                  <a:cubicBezTo>
                    <a:pt x="1510" y="192"/>
                    <a:pt x="1510" y="192"/>
                    <a:pt x="1510" y="192"/>
                  </a:cubicBezTo>
                  <a:cubicBezTo>
                    <a:pt x="1510" y="192"/>
                    <a:pt x="1510" y="192"/>
                    <a:pt x="1510" y="192"/>
                  </a:cubicBezTo>
                  <a:cubicBezTo>
                    <a:pt x="1223" y="288"/>
                    <a:pt x="1003" y="513"/>
                    <a:pt x="919" y="806"/>
                  </a:cubicBezTo>
                  <a:cubicBezTo>
                    <a:pt x="829" y="1093"/>
                    <a:pt x="913" y="1375"/>
                    <a:pt x="1060" y="1628"/>
                  </a:cubicBezTo>
                  <a:cubicBezTo>
                    <a:pt x="1110" y="1713"/>
                    <a:pt x="1161" y="1792"/>
                    <a:pt x="1217" y="1870"/>
                  </a:cubicBezTo>
                  <a:cubicBezTo>
                    <a:pt x="1313" y="1673"/>
                    <a:pt x="1409" y="1476"/>
                    <a:pt x="1504" y="1279"/>
                  </a:cubicBezTo>
                  <a:cubicBezTo>
                    <a:pt x="1561" y="1166"/>
                    <a:pt x="1747" y="1234"/>
                    <a:pt x="1690" y="1352"/>
                  </a:cubicBezTo>
                  <a:lnTo>
                    <a:pt x="1347" y="2056"/>
                  </a:lnTo>
                  <a:cubicBezTo>
                    <a:pt x="1566" y="2372"/>
                    <a:pt x="1780" y="2693"/>
                    <a:pt x="1792" y="3104"/>
                  </a:cubicBezTo>
                  <a:cubicBezTo>
                    <a:pt x="1792" y="3363"/>
                    <a:pt x="1718" y="3605"/>
                    <a:pt x="1628" y="3847"/>
                  </a:cubicBezTo>
                  <a:cubicBezTo>
                    <a:pt x="1679" y="3802"/>
                    <a:pt x="1730" y="3757"/>
                    <a:pt x="1786" y="3712"/>
                  </a:cubicBezTo>
                  <a:cubicBezTo>
                    <a:pt x="1949" y="3565"/>
                    <a:pt x="2118" y="3425"/>
                    <a:pt x="2287" y="3278"/>
                  </a:cubicBezTo>
                  <a:cubicBezTo>
                    <a:pt x="2383" y="3194"/>
                    <a:pt x="2512" y="3346"/>
                    <a:pt x="2417" y="3430"/>
                  </a:cubicBezTo>
                  <a:cubicBezTo>
                    <a:pt x="2225" y="3594"/>
                    <a:pt x="2034" y="3757"/>
                    <a:pt x="1842" y="3920"/>
                  </a:cubicBezTo>
                  <a:cubicBezTo>
                    <a:pt x="1752" y="3999"/>
                    <a:pt x="1662" y="4089"/>
                    <a:pt x="1561" y="4157"/>
                  </a:cubicBezTo>
                  <a:cubicBezTo>
                    <a:pt x="1538" y="4179"/>
                    <a:pt x="1510" y="4191"/>
                    <a:pt x="1488" y="4196"/>
                  </a:cubicBezTo>
                  <a:cubicBezTo>
                    <a:pt x="1392" y="4433"/>
                    <a:pt x="1302" y="4669"/>
                    <a:pt x="1274" y="4917"/>
                  </a:cubicBezTo>
                  <a:cubicBezTo>
                    <a:pt x="1228" y="5339"/>
                    <a:pt x="1375" y="5728"/>
                    <a:pt x="1578" y="6094"/>
                  </a:cubicBezTo>
                  <a:cubicBezTo>
                    <a:pt x="1820" y="5722"/>
                    <a:pt x="2056" y="5351"/>
                    <a:pt x="2298" y="4979"/>
                  </a:cubicBezTo>
                  <a:cubicBezTo>
                    <a:pt x="2366" y="4872"/>
                    <a:pt x="2529" y="4990"/>
                    <a:pt x="2456" y="5097"/>
                  </a:cubicBezTo>
                  <a:cubicBezTo>
                    <a:pt x="2203" y="5491"/>
                    <a:pt x="1944" y="5891"/>
                    <a:pt x="1690" y="6285"/>
                  </a:cubicBezTo>
                  <a:cubicBezTo>
                    <a:pt x="1814" y="6488"/>
                    <a:pt x="1944" y="6685"/>
                    <a:pt x="2056" y="6877"/>
                  </a:cubicBezTo>
                  <a:cubicBezTo>
                    <a:pt x="2158" y="7051"/>
                    <a:pt x="2248" y="7243"/>
                    <a:pt x="2321" y="7440"/>
                  </a:cubicBezTo>
                  <a:cubicBezTo>
                    <a:pt x="2422" y="7232"/>
                    <a:pt x="2529" y="7023"/>
                    <a:pt x="2631" y="6820"/>
                  </a:cubicBezTo>
                  <a:cubicBezTo>
                    <a:pt x="2687" y="6708"/>
                    <a:pt x="2873" y="6775"/>
                    <a:pt x="2817" y="6888"/>
                  </a:cubicBezTo>
                  <a:lnTo>
                    <a:pt x="2400" y="7716"/>
                  </a:lnTo>
                  <a:cubicBezTo>
                    <a:pt x="2496" y="8116"/>
                    <a:pt x="2467" y="8532"/>
                    <a:pt x="2208" y="8893"/>
                  </a:cubicBezTo>
                  <a:cubicBezTo>
                    <a:pt x="2130" y="8994"/>
                    <a:pt x="1966" y="8882"/>
                    <a:pt x="2045" y="8775"/>
                  </a:cubicBezTo>
                  <a:cubicBezTo>
                    <a:pt x="2265" y="8476"/>
                    <a:pt x="2293" y="8138"/>
                    <a:pt x="2220" y="7800"/>
                  </a:cubicBezTo>
                  <a:cubicBezTo>
                    <a:pt x="1887" y="7603"/>
                    <a:pt x="1561" y="7412"/>
                    <a:pt x="1228" y="7215"/>
                  </a:cubicBezTo>
                  <a:cubicBezTo>
                    <a:pt x="1116" y="7153"/>
                    <a:pt x="1234" y="6989"/>
                    <a:pt x="1341" y="7051"/>
                  </a:cubicBezTo>
                  <a:cubicBezTo>
                    <a:pt x="1611" y="7209"/>
                    <a:pt x="1876" y="7367"/>
                    <a:pt x="2141" y="7524"/>
                  </a:cubicBezTo>
                  <a:cubicBezTo>
                    <a:pt x="2056" y="7294"/>
                    <a:pt x="1944" y="7068"/>
                    <a:pt x="1820" y="6871"/>
                  </a:cubicBezTo>
                  <a:cubicBezTo>
                    <a:pt x="1718" y="6702"/>
                    <a:pt x="1606" y="6528"/>
                    <a:pt x="1504" y="6353"/>
                  </a:cubicBezTo>
                  <a:cubicBezTo>
                    <a:pt x="1082" y="6038"/>
                    <a:pt x="665" y="5717"/>
                    <a:pt x="243" y="5401"/>
                  </a:cubicBezTo>
                  <a:cubicBezTo>
                    <a:pt x="142" y="5323"/>
                    <a:pt x="254" y="5159"/>
                    <a:pt x="356" y="5238"/>
                  </a:cubicBezTo>
                  <a:cubicBezTo>
                    <a:pt x="665" y="5469"/>
                    <a:pt x="975" y="5705"/>
                    <a:pt x="1279" y="5936"/>
                  </a:cubicBezTo>
                  <a:cubicBezTo>
                    <a:pt x="1133" y="5615"/>
                    <a:pt x="1037" y="5283"/>
                    <a:pt x="1076" y="4917"/>
                  </a:cubicBezTo>
                  <a:cubicBezTo>
                    <a:pt x="1099" y="4652"/>
                    <a:pt x="1195" y="4405"/>
                    <a:pt x="1302" y="4157"/>
                  </a:cubicBezTo>
                  <a:cubicBezTo>
                    <a:pt x="1228" y="4100"/>
                    <a:pt x="1172" y="4005"/>
                    <a:pt x="1121" y="3932"/>
                  </a:cubicBezTo>
                  <a:cubicBezTo>
                    <a:pt x="1048" y="3830"/>
                    <a:pt x="969" y="3729"/>
                    <a:pt x="896" y="3622"/>
                  </a:cubicBezTo>
                  <a:lnTo>
                    <a:pt x="446" y="2991"/>
                  </a:lnTo>
                  <a:cubicBezTo>
                    <a:pt x="367" y="2890"/>
                    <a:pt x="519" y="2760"/>
                    <a:pt x="592" y="2867"/>
                  </a:cubicBezTo>
                  <a:cubicBezTo>
                    <a:pt x="851" y="3216"/>
                    <a:pt x="1099" y="3571"/>
                    <a:pt x="1358" y="3920"/>
                  </a:cubicBezTo>
                  <a:cubicBezTo>
                    <a:pt x="1364" y="3932"/>
                    <a:pt x="1369" y="3943"/>
                    <a:pt x="1381" y="3960"/>
                  </a:cubicBezTo>
                  <a:cubicBezTo>
                    <a:pt x="1499" y="3678"/>
                    <a:pt x="1600" y="3391"/>
                    <a:pt x="1595" y="3087"/>
                  </a:cubicBezTo>
                  <a:cubicBezTo>
                    <a:pt x="1583" y="2715"/>
                    <a:pt x="1375" y="2417"/>
                    <a:pt x="1161" y="2124"/>
                  </a:cubicBezTo>
                  <a:lnTo>
                    <a:pt x="119" y="1662"/>
                  </a:lnTo>
                  <a:cubicBezTo>
                    <a:pt x="1" y="1606"/>
                    <a:pt x="68" y="1420"/>
                    <a:pt x="187" y="147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5"/>
            <p:cNvSpPr/>
            <p:nvPr/>
          </p:nvSpPr>
          <p:spPr>
            <a:xfrm>
              <a:off x="469913" y="1954080"/>
              <a:ext cx="1267916" cy="830287"/>
            </a:xfrm>
            <a:custGeom>
              <a:avLst/>
              <a:gdLst/>
              <a:ahLst/>
              <a:cxnLst/>
              <a:rect l="l" t="t" r="r" b="b"/>
              <a:pathLst>
                <a:path w="9135" h="5982" extrusionOk="0">
                  <a:moveTo>
                    <a:pt x="2912" y="4551"/>
                  </a:moveTo>
                  <a:cubicBezTo>
                    <a:pt x="3154" y="4602"/>
                    <a:pt x="3351" y="4731"/>
                    <a:pt x="3526" y="4900"/>
                  </a:cubicBezTo>
                  <a:cubicBezTo>
                    <a:pt x="3841" y="5199"/>
                    <a:pt x="4077" y="5598"/>
                    <a:pt x="4472" y="5807"/>
                  </a:cubicBezTo>
                  <a:cubicBezTo>
                    <a:pt x="4798" y="5981"/>
                    <a:pt x="5164" y="5931"/>
                    <a:pt x="5491" y="5784"/>
                  </a:cubicBezTo>
                  <a:cubicBezTo>
                    <a:pt x="5812" y="5643"/>
                    <a:pt x="6105" y="5435"/>
                    <a:pt x="6448" y="5334"/>
                  </a:cubicBezTo>
                  <a:cubicBezTo>
                    <a:pt x="6640" y="5283"/>
                    <a:pt x="6837" y="5277"/>
                    <a:pt x="7028" y="5339"/>
                  </a:cubicBezTo>
                  <a:cubicBezTo>
                    <a:pt x="7259" y="5412"/>
                    <a:pt x="7468" y="5548"/>
                    <a:pt x="7704" y="5610"/>
                  </a:cubicBezTo>
                  <a:cubicBezTo>
                    <a:pt x="8098" y="5722"/>
                    <a:pt x="8538" y="5604"/>
                    <a:pt x="8819" y="5300"/>
                  </a:cubicBezTo>
                  <a:cubicBezTo>
                    <a:pt x="9050" y="5046"/>
                    <a:pt x="9135" y="4692"/>
                    <a:pt x="9073" y="4359"/>
                  </a:cubicBezTo>
                  <a:cubicBezTo>
                    <a:pt x="9090" y="4033"/>
                    <a:pt x="9011" y="3706"/>
                    <a:pt x="8847" y="3419"/>
                  </a:cubicBezTo>
                  <a:cubicBezTo>
                    <a:pt x="8617" y="3030"/>
                    <a:pt x="8228" y="2743"/>
                    <a:pt x="7789" y="2631"/>
                  </a:cubicBezTo>
                  <a:cubicBezTo>
                    <a:pt x="7338" y="2512"/>
                    <a:pt x="6826" y="2631"/>
                    <a:pt x="6403" y="2394"/>
                  </a:cubicBezTo>
                  <a:cubicBezTo>
                    <a:pt x="6026" y="2180"/>
                    <a:pt x="5818" y="1763"/>
                    <a:pt x="5559" y="1437"/>
                  </a:cubicBezTo>
                  <a:cubicBezTo>
                    <a:pt x="5311" y="1127"/>
                    <a:pt x="5001" y="890"/>
                    <a:pt x="4584" y="902"/>
                  </a:cubicBezTo>
                  <a:cubicBezTo>
                    <a:pt x="4207" y="913"/>
                    <a:pt x="3858" y="1093"/>
                    <a:pt x="3481" y="1144"/>
                  </a:cubicBezTo>
                  <a:cubicBezTo>
                    <a:pt x="3278" y="1172"/>
                    <a:pt x="3081" y="1149"/>
                    <a:pt x="2901" y="1054"/>
                  </a:cubicBezTo>
                  <a:cubicBezTo>
                    <a:pt x="2687" y="947"/>
                    <a:pt x="2512" y="761"/>
                    <a:pt x="2343" y="598"/>
                  </a:cubicBezTo>
                  <a:cubicBezTo>
                    <a:pt x="2028" y="288"/>
                    <a:pt x="1690" y="1"/>
                    <a:pt x="1217" y="12"/>
                  </a:cubicBezTo>
                  <a:cubicBezTo>
                    <a:pt x="817" y="17"/>
                    <a:pt x="423" y="220"/>
                    <a:pt x="214" y="575"/>
                  </a:cubicBezTo>
                  <a:cubicBezTo>
                    <a:pt x="17" y="919"/>
                    <a:pt x="0" y="1363"/>
                    <a:pt x="175" y="1718"/>
                  </a:cubicBezTo>
                  <a:cubicBezTo>
                    <a:pt x="282" y="1932"/>
                    <a:pt x="456" y="2079"/>
                    <a:pt x="620" y="2248"/>
                  </a:cubicBezTo>
                  <a:cubicBezTo>
                    <a:pt x="766" y="2400"/>
                    <a:pt x="868" y="2569"/>
                    <a:pt x="896" y="2783"/>
                  </a:cubicBezTo>
                  <a:cubicBezTo>
                    <a:pt x="952" y="3154"/>
                    <a:pt x="856" y="3554"/>
                    <a:pt x="1014" y="3903"/>
                  </a:cubicBezTo>
                  <a:cubicBezTo>
                    <a:pt x="1217" y="4354"/>
                    <a:pt x="1746" y="4466"/>
                    <a:pt x="2191" y="4489"/>
                  </a:cubicBezTo>
                  <a:cubicBezTo>
                    <a:pt x="2433" y="4495"/>
                    <a:pt x="2675" y="4495"/>
                    <a:pt x="2912" y="45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5"/>
            <p:cNvSpPr/>
            <p:nvPr/>
          </p:nvSpPr>
          <p:spPr>
            <a:xfrm>
              <a:off x="559714" y="2045546"/>
              <a:ext cx="1118708" cy="605851"/>
            </a:xfrm>
            <a:custGeom>
              <a:avLst/>
              <a:gdLst/>
              <a:ahLst/>
              <a:cxnLst/>
              <a:rect l="l" t="t" r="r" b="b"/>
              <a:pathLst>
                <a:path w="8060" h="4365" extrusionOk="0">
                  <a:moveTo>
                    <a:pt x="654" y="1943"/>
                  </a:moveTo>
                  <a:lnTo>
                    <a:pt x="1341" y="1482"/>
                  </a:lnTo>
                  <a:cubicBezTo>
                    <a:pt x="1245" y="1482"/>
                    <a:pt x="1155" y="1482"/>
                    <a:pt x="1060" y="1470"/>
                  </a:cubicBezTo>
                  <a:cubicBezTo>
                    <a:pt x="744" y="1431"/>
                    <a:pt x="457" y="1284"/>
                    <a:pt x="266" y="1020"/>
                  </a:cubicBezTo>
                  <a:cubicBezTo>
                    <a:pt x="80" y="766"/>
                    <a:pt x="1" y="428"/>
                    <a:pt x="74" y="119"/>
                  </a:cubicBezTo>
                  <a:cubicBezTo>
                    <a:pt x="74" y="107"/>
                    <a:pt x="80" y="102"/>
                    <a:pt x="85" y="91"/>
                  </a:cubicBezTo>
                  <a:cubicBezTo>
                    <a:pt x="91" y="79"/>
                    <a:pt x="91" y="74"/>
                    <a:pt x="97" y="62"/>
                  </a:cubicBezTo>
                  <a:cubicBezTo>
                    <a:pt x="136" y="0"/>
                    <a:pt x="209" y="17"/>
                    <a:pt x="243" y="62"/>
                  </a:cubicBezTo>
                  <a:cubicBezTo>
                    <a:pt x="266" y="79"/>
                    <a:pt x="277" y="102"/>
                    <a:pt x="271" y="141"/>
                  </a:cubicBezTo>
                  <a:cubicBezTo>
                    <a:pt x="271" y="141"/>
                    <a:pt x="271" y="141"/>
                    <a:pt x="271" y="141"/>
                  </a:cubicBezTo>
                  <a:lnTo>
                    <a:pt x="271" y="141"/>
                  </a:lnTo>
                  <a:cubicBezTo>
                    <a:pt x="204" y="434"/>
                    <a:pt x="277" y="744"/>
                    <a:pt x="474" y="969"/>
                  </a:cubicBezTo>
                  <a:cubicBezTo>
                    <a:pt x="671" y="1200"/>
                    <a:pt x="958" y="1273"/>
                    <a:pt x="1251" y="1284"/>
                  </a:cubicBezTo>
                  <a:cubicBezTo>
                    <a:pt x="1347" y="1290"/>
                    <a:pt x="1443" y="1284"/>
                    <a:pt x="1538" y="1284"/>
                  </a:cubicBezTo>
                  <a:cubicBezTo>
                    <a:pt x="1426" y="1099"/>
                    <a:pt x="1307" y="907"/>
                    <a:pt x="1195" y="721"/>
                  </a:cubicBezTo>
                  <a:cubicBezTo>
                    <a:pt x="1127" y="614"/>
                    <a:pt x="1279" y="496"/>
                    <a:pt x="1347" y="603"/>
                  </a:cubicBezTo>
                  <a:lnTo>
                    <a:pt x="1764" y="1273"/>
                  </a:lnTo>
                  <a:cubicBezTo>
                    <a:pt x="2152" y="1251"/>
                    <a:pt x="2535" y="1239"/>
                    <a:pt x="2884" y="1448"/>
                  </a:cubicBezTo>
                  <a:cubicBezTo>
                    <a:pt x="3109" y="1583"/>
                    <a:pt x="3278" y="1774"/>
                    <a:pt x="3430" y="1977"/>
                  </a:cubicBezTo>
                  <a:cubicBezTo>
                    <a:pt x="3419" y="1910"/>
                    <a:pt x="3408" y="1842"/>
                    <a:pt x="3402" y="1780"/>
                  </a:cubicBezTo>
                  <a:cubicBezTo>
                    <a:pt x="3369" y="1560"/>
                    <a:pt x="3335" y="1341"/>
                    <a:pt x="3301" y="1121"/>
                  </a:cubicBezTo>
                  <a:cubicBezTo>
                    <a:pt x="3284" y="992"/>
                    <a:pt x="3476" y="969"/>
                    <a:pt x="3498" y="1093"/>
                  </a:cubicBezTo>
                  <a:cubicBezTo>
                    <a:pt x="3532" y="1341"/>
                    <a:pt x="3571" y="1589"/>
                    <a:pt x="3611" y="1836"/>
                  </a:cubicBezTo>
                  <a:cubicBezTo>
                    <a:pt x="3628" y="1960"/>
                    <a:pt x="3656" y="2079"/>
                    <a:pt x="3661" y="2202"/>
                  </a:cubicBezTo>
                  <a:cubicBezTo>
                    <a:pt x="3667" y="2231"/>
                    <a:pt x="3661" y="2259"/>
                    <a:pt x="3656" y="2287"/>
                  </a:cubicBezTo>
                  <a:cubicBezTo>
                    <a:pt x="3802" y="2495"/>
                    <a:pt x="3954" y="2692"/>
                    <a:pt x="4151" y="2850"/>
                  </a:cubicBezTo>
                  <a:cubicBezTo>
                    <a:pt x="4484" y="3115"/>
                    <a:pt x="4895" y="3194"/>
                    <a:pt x="5311" y="3216"/>
                  </a:cubicBezTo>
                  <a:cubicBezTo>
                    <a:pt x="5126" y="2816"/>
                    <a:pt x="4934" y="2416"/>
                    <a:pt x="4748" y="2017"/>
                  </a:cubicBezTo>
                  <a:cubicBezTo>
                    <a:pt x="4692" y="1904"/>
                    <a:pt x="4878" y="1825"/>
                    <a:pt x="4928" y="1943"/>
                  </a:cubicBezTo>
                  <a:cubicBezTo>
                    <a:pt x="5131" y="2366"/>
                    <a:pt x="5334" y="2794"/>
                    <a:pt x="5531" y="3222"/>
                  </a:cubicBezTo>
                  <a:cubicBezTo>
                    <a:pt x="5768" y="3227"/>
                    <a:pt x="6004" y="3222"/>
                    <a:pt x="6229" y="3227"/>
                  </a:cubicBezTo>
                  <a:cubicBezTo>
                    <a:pt x="6432" y="3233"/>
                    <a:pt x="6640" y="3256"/>
                    <a:pt x="6843" y="3301"/>
                  </a:cubicBezTo>
                  <a:lnTo>
                    <a:pt x="6483" y="2709"/>
                  </a:lnTo>
                  <a:cubicBezTo>
                    <a:pt x="6415" y="2602"/>
                    <a:pt x="6573" y="2478"/>
                    <a:pt x="6640" y="2585"/>
                  </a:cubicBezTo>
                  <a:cubicBezTo>
                    <a:pt x="6798" y="2850"/>
                    <a:pt x="6961" y="3115"/>
                    <a:pt x="7119" y="3379"/>
                  </a:cubicBezTo>
                  <a:cubicBezTo>
                    <a:pt x="7513" y="3515"/>
                    <a:pt x="7851" y="3757"/>
                    <a:pt x="8015" y="4168"/>
                  </a:cubicBezTo>
                  <a:cubicBezTo>
                    <a:pt x="8060" y="4286"/>
                    <a:pt x="7879" y="4365"/>
                    <a:pt x="7834" y="4247"/>
                  </a:cubicBezTo>
                  <a:cubicBezTo>
                    <a:pt x="7694" y="3898"/>
                    <a:pt x="7423" y="3695"/>
                    <a:pt x="7097" y="3577"/>
                  </a:cubicBezTo>
                  <a:cubicBezTo>
                    <a:pt x="6759" y="3751"/>
                    <a:pt x="6415" y="3931"/>
                    <a:pt x="6077" y="4106"/>
                  </a:cubicBezTo>
                  <a:cubicBezTo>
                    <a:pt x="5965" y="4168"/>
                    <a:pt x="5886" y="3982"/>
                    <a:pt x="5998" y="3926"/>
                  </a:cubicBezTo>
                  <a:cubicBezTo>
                    <a:pt x="6274" y="3785"/>
                    <a:pt x="6550" y="3638"/>
                    <a:pt x="6821" y="3498"/>
                  </a:cubicBezTo>
                  <a:cubicBezTo>
                    <a:pt x="6579" y="3441"/>
                    <a:pt x="6331" y="3424"/>
                    <a:pt x="6100" y="3419"/>
                  </a:cubicBezTo>
                  <a:cubicBezTo>
                    <a:pt x="5897" y="3419"/>
                    <a:pt x="5694" y="3419"/>
                    <a:pt x="5492" y="3413"/>
                  </a:cubicBezTo>
                  <a:cubicBezTo>
                    <a:pt x="4996" y="3605"/>
                    <a:pt x="4506" y="3791"/>
                    <a:pt x="4016" y="3976"/>
                  </a:cubicBezTo>
                  <a:cubicBezTo>
                    <a:pt x="3898" y="4021"/>
                    <a:pt x="3819" y="3841"/>
                    <a:pt x="3937" y="3796"/>
                  </a:cubicBezTo>
                  <a:cubicBezTo>
                    <a:pt x="4298" y="3661"/>
                    <a:pt x="4658" y="3520"/>
                    <a:pt x="5019" y="3385"/>
                  </a:cubicBezTo>
                  <a:cubicBezTo>
                    <a:pt x="4669" y="3340"/>
                    <a:pt x="4337" y="3244"/>
                    <a:pt x="4050" y="3019"/>
                  </a:cubicBezTo>
                  <a:cubicBezTo>
                    <a:pt x="3836" y="2856"/>
                    <a:pt x="3678" y="2642"/>
                    <a:pt x="3521" y="2422"/>
                  </a:cubicBezTo>
                  <a:cubicBezTo>
                    <a:pt x="3430" y="2456"/>
                    <a:pt x="3329" y="2450"/>
                    <a:pt x="3233" y="2456"/>
                  </a:cubicBezTo>
                  <a:lnTo>
                    <a:pt x="2856" y="2484"/>
                  </a:lnTo>
                  <a:cubicBezTo>
                    <a:pt x="2597" y="2501"/>
                    <a:pt x="2338" y="2518"/>
                    <a:pt x="2079" y="2535"/>
                  </a:cubicBezTo>
                  <a:cubicBezTo>
                    <a:pt x="1955" y="2540"/>
                    <a:pt x="1927" y="2343"/>
                    <a:pt x="2051" y="2338"/>
                  </a:cubicBezTo>
                  <a:cubicBezTo>
                    <a:pt x="2484" y="2309"/>
                    <a:pt x="2918" y="2281"/>
                    <a:pt x="3352" y="2253"/>
                  </a:cubicBezTo>
                  <a:cubicBezTo>
                    <a:pt x="3363" y="2253"/>
                    <a:pt x="3380" y="2253"/>
                    <a:pt x="3397" y="2253"/>
                  </a:cubicBezTo>
                  <a:cubicBezTo>
                    <a:pt x="3222" y="2000"/>
                    <a:pt x="3031" y="1763"/>
                    <a:pt x="2766" y="1605"/>
                  </a:cubicBezTo>
                  <a:cubicBezTo>
                    <a:pt x="2451" y="1420"/>
                    <a:pt x="2085" y="1437"/>
                    <a:pt x="1724" y="1459"/>
                  </a:cubicBezTo>
                  <a:cubicBezTo>
                    <a:pt x="1409" y="1673"/>
                    <a:pt x="1093" y="1887"/>
                    <a:pt x="778" y="2101"/>
                  </a:cubicBezTo>
                  <a:cubicBezTo>
                    <a:pt x="671" y="2174"/>
                    <a:pt x="553" y="2017"/>
                    <a:pt x="654" y="194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5"/>
            <p:cNvSpPr/>
            <p:nvPr/>
          </p:nvSpPr>
          <p:spPr>
            <a:xfrm>
              <a:off x="1246892" y="1958799"/>
              <a:ext cx="2947644" cy="2107363"/>
            </a:xfrm>
            <a:custGeom>
              <a:avLst/>
              <a:gdLst/>
              <a:ahLst/>
              <a:cxnLst/>
              <a:rect l="l" t="t" r="r" b="b"/>
              <a:pathLst>
                <a:path w="21237" h="15183" extrusionOk="0">
                  <a:moveTo>
                    <a:pt x="21237" y="15183"/>
                  </a:moveTo>
                  <a:lnTo>
                    <a:pt x="0" y="15183"/>
                  </a:lnTo>
                  <a:lnTo>
                    <a:pt x="0" y="0"/>
                  </a:lnTo>
                  <a:lnTo>
                    <a:pt x="212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5"/>
            <p:cNvSpPr/>
            <p:nvPr/>
          </p:nvSpPr>
          <p:spPr>
            <a:xfrm>
              <a:off x="1320315" y="1959631"/>
              <a:ext cx="2874219" cy="2106530"/>
            </a:xfrm>
            <a:custGeom>
              <a:avLst/>
              <a:gdLst/>
              <a:ahLst/>
              <a:cxnLst/>
              <a:rect l="l" t="t" r="r" b="b"/>
              <a:pathLst>
                <a:path w="20708" h="15177" extrusionOk="0">
                  <a:moveTo>
                    <a:pt x="20708" y="15177"/>
                  </a:moveTo>
                  <a:lnTo>
                    <a:pt x="0" y="15177"/>
                  </a:lnTo>
                  <a:lnTo>
                    <a:pt x="0" y="0"/>
                  </a:lnTo>
                  <a:lnTo>
                    <a:pt x="207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5"/>
            <p:cNvSpPr/>
            <p:nvPr/>
          </p:nvSpPr>
          <p:spPr>
            <a:xfrm>
              <a:off x="1370282" y="2072889"/>
              <a:ext cx="2774286" cy="1931646"/>
            </a:xfrm>
            <a:custGeom>
              <a:avLst/>
              <a:gdLst/>
              <a:ahLst/>
              <a:cxnLst/>
              <a:rect l="l" t="t" r="r" b="b"/>
              <a:pathLst>
                <a:path w="19988" h="13917" extrusionOk="0">
                  <a:moveTo>
                    <a:pt x="19987" y="13916"/>
                  </a:moveTo>
                  <a:lnTo>
                    <a:pt x="1" y="13916"/>
                  </a:lnTo>
                  <a:lnTo>
                    <a:pt x="1" y="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5"/>
            <p:cNvSpPr/>
            <p:nvPr/>
          </p:nvSpPr>
          <p:spPr>
            <a:xfrm>
              <a:off x="2112840" y="4066005"/>
              <a:ext cx="1727613" cy="515355"/>
            </a:xfrm>
            <a:custGeom>
              <a:avLst/>
              <a:gdLst/>
              <a:ahLst/>
              <a:cxnLst/>
              <a:rect l="l" t="t" r="r" b="b"/>
              <a:pathLst>
                <a:path w="12447" h="3713" extrusionOk="0">
                  <a:moveTo>
                    <a:pt x="1043" y="1"/>
                  </a:moveTo>
                  <a:cubicBezTo>
                    <a:pt x="1043" y="1"/>
                    <a:pt x="1" y="575"/>
                    <a:pt x="1" y="3712"/>
                  </a:cubicBezTo>
                  <a:lnTo>
                    <a:pt x="12446" y="3712"/>
                  </a:lnTo>
                  <a:lnTo>
                    <a:pt x="12446" y="2800"/>
                  </a:lnTo>
                  <a:lnTo>
                    <a:pt x="5666" y="2800"/>
                  </a:lnTo>
                  <a:cubicBezTo>
                    <a:pt x="5666" y="2800"/>
                    <a:pt x="5469" y="1448"/>
                    <a:pt x="64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5"/>
            <p:cNvSpPr/>
            <p:nvPr/>
          </p:nvSpPr>
          <p:spPr>
            <a:xfrm>
              <a:off x="2128524" y="4066005"/>
              <a:ext cx="885667" cy="287866"/>
            </a:xfrm>
            <a:custGeom>
              <a:avLst/>
              <a:gdLst/>
              <a:ahLst/>
              <a:cxnLst/>
              <a:rect l="l" t="t" r="r" b="b"/>
              <a:pathLst>
                <a:path w="6381" h="2074" extrusionOk="0">
                  <a:moveTo>
                    <a:pt x="6381" y="1"/>
                  </a:moveTo>
                  <a:lnTo>
                    <a:pt x="0" y="2073"/>
                  </a:lnTo>
                  <a:cubicBezTo>
                    <a:pt x="0" y="2073"/>
                    <a:pt x="192" y="536"/>
                    <a:pt x="9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5"/>
            <p:cNvSpPr/>
            <p:nvPr/>
          </p:nvSpPr>
          <p:spPr>
            <a:xfrm>
              <a:off x="2115199" y="4454496"/>
              <a:ext cx="1725254" cy="36087"/>
            </a:xfrm>
            <a:custGeom>
              <a:avLst/>
              <a:gdLst/>
              <a:ahLst/>
              <a:cxnLst/>
              <a:rect l="l" t="t" r="r" b="b"/>
              <a:pathLst>
                <a:path w="12430" h="260" extrusionOk="0">
                  <a:moveTo>
                    <a:pt x="1" y="260"/>
                  </a:moveTo>
                  <a:lnTo>
                    <a:pt x="12429" y="260"/>
                  </a:lnTo>
                  <a:lnTo>
                    <a:pt x="1242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5"/>
            <p:cNvSpPr/>
            <p:nvPr/>
          </p:nvSpPr>
          <p:spPr>
            <a:xfrm>
              <a:off x="2664692" y="1979063"/>
              <a:ext cx="78282" cy="77588"/>
            </a:xfrm>
            <a:custGeom>
              <a:avLst/>
              <a:gdLst/>
              <a:ahLst/>
              <a:cxnLst/>
              <a:rect l="l" t="t" r="r" b="b"/>
              <a:pathLst>
                <a:path w="564" h="559" extrusionOk="0">
                  <a:moveTo>
                    <a:pt x="564" y="282"/>
                  </a:moveTo>
                  <a:cubicBezTo>
                    <a:pt x="564" y="434"/>
                    <a:pt x="440" y="558"/>
                    <a:pt x="282" y="558"/>
                  </a:cubicBezTo>
                  <a:cubicBezTo>
                    <a:pt x="130" y="558"/>
                    <a:pt x="1" y="434"/>
                    <a:pt x="1" y="282"/>
                  </a:cubicBezTo>
                  <a:cubicBezTo>
                    <a:pt x="1" y="125"/>
                    <a:pt x="130" y="1"/>
                    <a:pt x="282" y="1"/>
                  </a:cubicBezTo>
                  <a:cubicBezTo>
                    <a:pt x="440" y="1"/>
                    <a:pt x="564" y="125"/>
                    <a:pt x="564" y="282"/>
                  </a:cubicBezTo>
                  <a:close/>
                </a:path>
              </a:pathLst>
            </a:custGeom>
            <a:solidFill>
              <a:srgbClr val="8E8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5"/>
            <p:cNvSpPr/>
            <p:nvPr/>
          </p:nvSpPr>
          <p:spPr>
            <a:xfrm>
              <a:off x="1481319" y="2258182"/>
              <a:ext cx="583227" cy="518270"/>
            </a:xfrm>
            <a:custGeom>
              <a:avLst/>
              <a:gdLst/>
              <a:ahLst/>
              <a:cxnLst/>
              <a:rect l="l" t="t" r="r" b="b"/>
              <a:pathLst>
                <a:path w="4202" h="3734" extrusionOk="0">
                  <a:moveTo>
                    <a:pt x="4202" y="0"/>
                  </a:moveTo>
                  <a:lnTo>
                    <a:pt x="4202" y="3734"/>
                  </a:lnTo>
                  <a:lnTo>
                    <a:pt x="0" y="3734"/>
                  </a:lnTo>
                  <a:lnTo>
                    <a:pt x="0" y="648"/>
                  </a:lnTo>
                  <a:lnTo>
                    <a:pt x="1639" y="648"/>
                  </a:lnTo>
                  <a:lnTo>
                    <a:pt x="1791" y="0"/>
                  </a:lnTo>
                  <a:close/>
                </a:path>
              </a:pathLst>
            </a:custGeom>
            <a:solidFill>
              <a:srgbClr val="DFAF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5"/>
            <p:cNvSpPr/>
            <p:nvPr/>
          </p:nvSpPr>
          <p:spPr>
            <a:xfrm>
              <a:off x="1481319" y="2347984"/>
              <a:ext cx="645825" cy="428468"/>
            </a:xfrm>
            <a:custGeom>
              <a:avLst/>
              <a:gdLst/>
              <a:ahLst/>
              <a:cxnLst/>
              <a:rect l="l" t="t" r="r" b="b"/>
              <a:pathLst>
                <a:path w="4653" h="3087" extrusionOk="0">
                  <a:moveTo>
                    <a:pt x="4202" y="3087"/>
                  </a:moveTo>
                  <a:lnTo>
                    <a:pt x="0" y="3087"/>
                  </a:lnTo>
                  <a:lnTo>
                    <a:pt x="451" y="1"/>
                  </a:lnTo>
                  <a:lnTo>
                    <a:pt x="46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5"/>
            <p:cNvSpPr/>
            <p:nvPr/>
          </p:nvSpPr>
          <p:spPr>
            <a:xfrm>
              <a:off x="1481319" y="2831134"/>
              <a:ext cx="583227" cy="518270"/>
            </a:xfrm>
            <a:custGeom>
              <a:avLst/>
              <a:gdLst/>
              <a:ahLst/>
              <a:cxnLst/>
              <a:rect l="l" t="t" r="r" b="b"/>
              <a:pathLst>
                <a:path w="4202" h="3734" extrusionOk="0">
                  <a:moveTo>
                    <a:pt x="4202" y="0"/>
                  </a:moveTo>
                  <a:lnTo>
                    <a:pt x="4202" y="3734"/>
                  </a:lnTo>
                  <a:lnTo>
                    <a:pt x="0" y="3734"/>
                  </a:lnTo>
                  <a:lnTo>
                    <a:pt x="0" y="648"/>
                  </a:lnTo>
                  <a:lnTo>
                    <a:pt x="1639" y="648"/>
                  </a:lnTo>
                  <a:lnTo>
                    <a:pt x="1791" y="0"/>
                  </a:lnTo>
                  <a:close/>
                </a:path>
              </a:pathLst>
            </a:custGeom>
            <a:solidFill>
              <a:srgbClr val="DFAF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5"/>
            <p:cNvSpPr/>
            <p:nvPr/>
          </p:nvSpPr>
          <p:spPr>
            <a:xfrm>
              <a:off x="1481319" y="2920935"/>
              <a:ext cx="645825" cy="428468"/>
            </a:xfrm>
            <a:custGeom>
              <a:avLst/>
              <a:gdLst/>
              <a:ahLst/>
              <a:cxnLst/>
              <a:rect l="l" t="t" r="r" b="b"/>
              <a:pathLst>
                <a:path w="4653" h="3087" extrusionOk="0">
                  <a:moveTo>
                    <a:pt x="4202" y="3087"/>
                  </a:moveTo>
                  <a:lnTo>
                    <a:pt x="0" y="3087"/>
                  </a:lnTo>
                  <a:lnTo>
                    <a:pt x="451" y="1"/>
                  </a:lnTo>
                  <a:lnTo>
                    <a:pt x="46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5"/>
            <p:cNvSpPr/>
            <p:nvPr/>
          </p:nvSpPr>
          <p:spPr>
            <a:xfrm>
              <a:off x="1500056" y="3424350"/>
              <a:ext cx="583227" cy="518409"/>
            </a:xfrm>
            <a:custGeom>
              <a:avLst/>
              <a:gdLst/>
              <a:ahLst/>
              <a:cxnLst/>
              <a:rect l="l" t="t" r="r" b="b"/>
              <a:pathLst>
                <a:path w="4202" h="3735" extrusionOk="0">
                  <a:moveTo>
                    <a:pt x="4202" y="1"/>
                  </a:moveTo>
                  <a:lnTo>
                    <a:pt x="4202" y="3734"/>
                  </a:lnTo>
                  <a:lnTo>
                    <a:pt x="1" y="3734"/>
                  </a:lnTo>
                  <a:lnTo>
                    <a:pt x="1" y="648"/>
                  </a:lnTo>
                  <a:lnTo>
                    <a:pt x="1634" y="648"/>
                  </a:lnTo>
                  <a:lnTo>
                    <a:pt x="1791" y="1"/>
                  </a:lnTo>
                  <a:close/>
                </a:path>
              </a:pathLst>
            </a:custGeom>
            <a:solidFill>
              <a:srgbClr val="DFAF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5"/>
            <p:cNvSpPr/>
            <p:nvPr/>
          </p:nvSpPr>
          <p:spPr>
            <a:xfrm>
              <a:off x="1500056" y="3514290"/>
              <a:ext cx="645825" cy="428468"/>
            </a:xfrm>
            <a:custGeom>
              <a:avLst/>
              <a:gdLst/>
              <a:ahLst/>
              <a:cxnLst/>
              <a:rect l="l" t="t" r="r" b="b"/>
              <a:pathLst>
                <a:path w="4653" h="3087" extrusionOk="0">
                  <a:moveTo>
                    <a:pt x="4202" y="3086"/>
                  </a:moveTo>
                  <a:lnTo>
                    <a:pt x="1" y="3086"/>
                  </a:lnTo>
                  <a:lnTo>
                    <a:pt x="451" y="0"/>
                  </a:lnTo>
                  <a:lnTo>
                    <a:pt x="46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5"/>
            <p:cNvSpPr/>
            <p:nvPr/>
          </p:nvSpPr>
          <p:spPr>
            <a:xfrm>
              <a:off x="2382520" y="3358699"/>
              <a:ext cx="356571" cy="530068"/>
            </a:xfrm>
            <a:custGeom>
              <a:avLst/>
              <a:gdLst/>
              <a:ahLst/>
              <a:cxnLst/>
              <a:rect l="l" t="t" r="r" b="b"/>
              <a:pathLst>
                <a:path w="2569" h="3819" extrusionOk="0">
                  <a:moveTo>
                    <a:pt x="2569" y="3819"/>
                  </a:moveTo>
                  <a:lnTo>
                    <a:pt x="1" y="3819"/>
                  </a:lnTo>
                  <a:lnTo>
                    <a:pt x="1" y="0"/>
                  </a:lnTo>
                  <a:lnTo>
                    <a:pt x="25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5"/>
            <p:cNvSpPr/>
            <p:nvPr/>
          </p:nvSpPr>
          <p:spPr>
            <a:xfrm>
              <a:off x="2414582" y="3330523"/>
              <a:ext cx="357404" cy="530068"/>
            </a:xfrm>
            <a:custGeom>
              <a:avLst/>
              <a:gdLst/>
              <a:ahLst/>
              <a:cxnLst/>
              <a:rect l="l" t="t" r="r" b="b"/>
              <a:pathLst>
                <a:path w="2575" h="3819" extrusionOk="0">
                  <a:moveTo>
                    <a:pt x="2574" y="3819"/>
                  </a:moveTo>
                  <a:lnTo>
                    <a:pt x="1" y="3819"/>
                  </a:lnTo>
                  <a:lnTo>
                    <a:pt x="1" y="1"/>
                  </a:lnTo>
                  <a:lnTo>
                    <a:pt x="2574" y="1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5"/>
            <p:cNvSpPr/>
            <p:nvPr/>
          </p:nvSpPr>
          <p:spPr>
            <a:xfrm>
              <a:off x="2456082" y="3295408"/>
              <a:ext cx="357265" cy="530901"/>
            </a:xfrm>
            <a:custGeom>
              <a:avLst/>
              <a:gdLst/>
              <a:ahLst/>
              <a:cxnLst/>
              <a:rect l="l" t="t" r="r" b="b"/>
              <a:pathLst>
                <a:path w="2574" h="3825" extrusionOk="0">
                  <a:moveTo>
                    <a:pt x="2574" y="3824"/>
                  </a:moveTo>
                  <a:lnTo>
                    <a:pt x="0" y="3824"/>
                  </a:lnTo>
                  <a:lnTo>
                    <a:pt x="0" y="0"/>
                  </a:lnTo>
                  <a:lnTo>
                    <a:pt x="25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5"/>
            <p:cNvSpPr/>
            <p:nvPr/>
          </p:nvSpPr>
          <p:spPr>
            <a:xfrm>
              <a:off x="2494251" y="3385209"/>
              <a:ext cx="285507" cy="25955"/>
            </a:xfrm>
            <a:custGeom>
              <a:avLst/>
              <a:gdLst/>
              <a:ahLst/>
              <a:cxnLst/>
              <a:rect l="l" t="t" r="r" b="b"/>
              <a:pathLst>
                <a:path w="2057" h="187" extrusionOk="0">
                  <a:moveTo>
                    <a:pt x="1921" y="1"/>
                  </a:moveTo>
                  <a:lnTo>
                    <a:pt x="119" y="1"/>
                  </a:lnTo>
                  <a:cubicBezTo>
                    <a:pt x="1" y="1"/>
                    <a:pt x="18" y="187"/>
                    <a:pt x="136" y="187"/>
                  </a:cubicBezTo>
                  <a:lnTo>
                    <a:pt x="1938" y="187"/>
                  </a:lnTo>
                  <a:cubicBezTo>
                    <a:pt x="2056" y="187"/>
                    <a:pt x="2040" y="1"/>
                    <a:pt x="19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5"/>
            <p:cNvSpPr/>
            <p:nvPr/>
          </p:nvSpPr>
          <p:spPr>
            <a:xfrm>
              <a:off x="2494251" y="3454885"/>
              <a:ext cx="285507" cy="25816"/>
            </a:xfrm>
            <a:custGeom>
              <a:avLst/>
              <a:gdLst/>
              <a:ahLst/>
              <a:cxnLst/>
              <a:rect l="l" t="t" r="r" b="b"/>
              <a:pathLst>
                <a:path w="2057" h="186" extrusionOk="0">
                  <a:moveTo>
                    <a:pt x="1921" y="0"/>
                  </a:moveTo>
                  <a:lnTo>
                    <a:pt x="119" y="0"/>
                  </a:lnTo>
                  <a:cubicBezTo>
                    <a:pt x="1" y="0"/>
                    <a:pt x="18" y="186"/>
                    <a:pt x="136" y="186"/>
                  </a:cubicBezTo>
                  <a:lnTo>
                    <a:pt x="1938" y="186"/>
                  </a:lnTo>
                  <a:cubicBezTo>
                    <a:pt x="2056" y="186"/>
                    <a:pt x="2040" y="0"/>
                    <a:pt x="1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5"/>
            <p:cNvSpPr/>
            <p:nvPr/>
          </p:nvSpPr>
          <p:spPr>
            <a:xfrm>
              <a:off x="2494251" y="3523589"/>
              <a:ext cx="285507" cy="25955"/>
            </a:xfrm>
            <a:custGeom>
              <a:avLst/>
              <a:gdLst/>
              <a:ahLst/>
              <a:cxnLst/>
              <a:rect l="l" t="t" r="r" b="b"/>
              <a:pathLst>
                <a:path w="2057" h="187" extrusionOk="0">
                  <a:moveTo>
                    <a:pt x="1921" y="1"/>
                  </a:moveTo>
                  <a:lnTo>
                    <a:pt x="119" y="1"/>
                  </a:lnTo>
                  <a:cubicBezTo>
                    <a:pt x="1" y="1"/>
                    <a:pt x="18" y="187"/>
                    <a:pt x="136" y="187"/>
                  </a:cubicBezTo>
                  <a:lnTo>
                    <a:pt x="1938" y="187"/>
                  </a:lnTo>
                  <a:cubicBezTo>
                    <a:pt x="2056" y="187"/>
                    <a:pt x="2040" y="1"/>
                    <a:pt x="19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5"/>
            <p:cNvSpPr/>
            <p:nvPr/>
          </p:nvSpPr>
          <p:spPr>
            <a:xfrm>
              <a:off x="2494251" y="3593126"/>
              <a:ext cx="285507" cy="25955"/>
            </a:xfrm>
            <a:custGeom>
              <a:avLst/>
              <a:gdLst/>
              <a:ahLst/>
              <a:cxnLst/>
              <a:rect l="l" t="t" r="r" b="b"/>
              <a:pathLst>
                <a:path w="2057" h="187" extrusionOk="0">
                  <a:moveTo>
                    <a:pt x="1921" y="1"/>
                  </a:moveTo>
                  <a:lnTo>
                    <a:pt x="119" y="1"/>
                  </a:lnTo>
                  <a:cubicBezTo>
                    <a:pt x="1" y="1"/>
                    <a:pt x="18" y="187"/>
                    <a:pt x="136" y="187"/>
                  </a:cubicBezTo>
                  <a:lnTo>
                    <a:pt x="1938" y="187"/>
                  </a:lnTo>
                  <a:cubicBezTo>
                    <a:pt x="2056" y="187"/>
                    <a:pt x="2040" y="1"/>
                    <a:pt x="19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5"/>
            <p:cNvSpPr/>
            <p:nvPr/>
          </p:nvSpPr>
          <p:spPr>
            <a:xfrm>
              <a:off x="2495916" y="3652531"/>
              <a:ext cx="286201" cy="25955"/>
            </a:xfrm>
            <a:custGeom>
              <a:avLst/>
              <a:gdLst/>
              <a:ahLst/>
              <a:cxnLst/>
              <a:rect l="l" t="t" r="r" b="b"/>
              <a:pathLst>
                <a:path w="2062" h="187" extrusionOk="0">
                  <a:moveTo>
                    <a:pt x="1921" y="1"/>
                  </a:moveTo>
                  <a:lnTo>
                    <a:pt x="124" y="1"/>
                  </a:lnTo>
                  <a:cubicBezTo>
                    <a:pt x="0" y="1"/>
                    <a:pt x="17" y="187"/>
                    <a:pt x="135" y="187"/>
                  </a:cubicBezTo>
                  <a:lnTo>
                    <a:pt x="1937" y="187"/>
                  </a:lnTo>
                  <a:cubicBezTo>
                    <a:pt x="2061" y="187"/>
                    <a:pt x="2044" y="1"/>
                    <a:pt x="19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5"/>
            <p:cNvSpPr/>
            <p:nvPr/>
          </p:nvSpPr>
          <p:spPr>
            <a:xfrm>
              <a:off x="2505215" y="3722207"/>
              <a:ext cx="286201" cy="25816"/>
            </a:xfrm>
            <a:custGeom>
              <a:avLst/>
              <a:gdLst/>
              <a:ahLst/>
              <a:cxnLst/>
              <a:rect l="l" t="t" r="r" b="b"/>
              <a:pathLst>
                <a:path w="2062" h="186" extrusionOk="0">
                  <a:moveTo>
                    <a:pt x="1921" y="0"/>
                  </a:moveTo>
                  <a:lnTo>
                    <a:pt x="125" y="0"/>
                  </a:lnTo>
                  <a:cubicBezTo>
                    <a:pt x="1" y="0"/>
                    <a:pt x="18" y="186"/>
                    <a:pt x="142" y="186"/>
                  </a:cubicBezTo>
                  <a:lnTo>
                    <a:pt x="1938" y="186"/>
                  </a:lnTo>
                  <a:cubicBezTo>
                    <a:pt x="2062" y="186"/>
                    <a:pt x="2045" y="0"/>
                    <a:pt x="1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3" name="Google Shape;93;p15"/>
            <p:cNvGrpSpPr/>
            <p:nvPr/>
          </p:nvGrpSpPr>
          <p:grpSpPr>
            <a:xfrm>
              <a:off x="2935899" y="3295408"/>
              <a:ext cx="430827" cy="593359"/>
              <a:chOff x="2935899" y="3295408"/>
              <a:chExt cx="430827" cy="593359"/>
            </a:xfrm>
          </p:grpSpPr>
          <p:sp>
            <p:nvSpPr>
              <p:cNvPr id="94" name="Google Shape;94;p15"/>
              <p:cNvSpPr/>
              <p:nvPr/>
            </p:nvSpPr>
            <p:spPr>
              <a:xfrm>
                <a:off x="2935899" y="3358699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0"/>
                    </a:lnTo>
                    <a:lnTo>
                      <a:pt x="257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15"/>
              <p:cNvSpPr/>
              <p:nvPr/>
            </p:nvSpPr>
            <p:spPr>
              <a:xfrm>
                <a:off x="2967961" y="3330523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1"/>
                    </a:lnTo>
                    <a:lnTo>
                      <a:pt x="2574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15"/>
              <p:cNvSpPr/>
              <p:nvPr/>
            </p:nvSpPr>
            <p:spPr>
              <a:xfrm>
                <a:off x="3010155" y="3295408"/>
                <a:ext cx="356571" cy="530901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3825" extrusionOk="0">
                    <a:moveTo>
                      <a:pt x="2569" y="3824"/>
                    </a:moveTo>
                    <a:lnTo>
                      <a:pt x="1" y="3824"/>
                    </a:lnTo>
                    <a:lnTo>
                      <a:pt x="1" y="0"/>
                    </a:lnTo>
                    <a:lnTo>
                      <a:pt x="256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15"/>
              <p:cNvSpPr/>
              <p:nvPr/>
            </p:nvSpPr>
            <p:spPr>
              <a:xfrm>
                <a:off x="3047768" y="338520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15"/>
              <p:cNvSpPr/>
              <p:nvPr/>
            </p:nvSpPr>
            <p:spPr>
              <a:xfrm>
                <a:off x="3047768" y="3454885"/>
                <a:ext cx="285368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6" extrusionOk="0">
                    <a:moveTo>
                      <a:pt x="1920" y="0"/>
                    </a:moveTo>
                    <a:lnTo>
                      <a:pt x="118" y="0"/>
                    </a:lnTo>
                    <a:cubicBezTo>
                      <a:pt x="0" y="0"/>
                      <a:pt x="17" y="186"/>
                      <a:pt x="135" y="186"/>
                    </a:cubicBezTo>
                    <a:lnTo>
                      <a:pt x="1937" y="186"/>
                    </a:lnTo>
                    <a:cubicBezTo>
                      <a:pt x="2056" y="186"/>
                      <a:pt x="2039" y="0"/>
                      <a:pt x="19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15"/>
              <p:cNvSpPr/>
              <p:nvPr/>
            </p:nvSpPr>
            <p:spPr>
              <a:xfrm>
                <a:off x="3047768" y="352358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15"/>
              <p:cNvSpPr/>
              <p:nvPr/>
            </p:nvSpPr>
            <p:spPr>
              <a:xfrm>
                <a:off x="3047768" y="3593126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15"/>
              <p:cNvSpPr/>
              <p:nvPr/>
            </p:nvSpPr>
            <p:spPr>
              <a:xfrm>
                <a:off x="3049295" y="3652531"/>
                <a:ext cx="286201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62" h="187" extrusionOk="0">
                    <a:moveTo>
                      <a:pt x="1926" y="1"/>
                    </a:moveTo>
                    <a:lnTo>
                      <a:pt x="124" y="1"/>
                    </a:lnTo>
                    <a:cubicBezTo>
                      <a:pt x="0" y="1"/>
                      <a:pt x="17" y="187"/>
                      <a:pt x="141" y="187"/>
                    </a:cubicBezTo>
                    <a:lnTo>
                      <a:pt x="1938" y="187"/>
                    </a:lnTo>
                    <a:cubicBezTo>
                      <a:pt x="2061" y="187"/>
                      <a:pt x="2045" y="1"/>
                      <a:pt x="19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15"/>
              <p:cNvSpPr/>
              <p:nvPr/>
            </p:nvSpPr>
            <p:spPr>
              <a:xfrm>
                <a:off x="3059427" y="3722207"/>
                <a:ext cx="285507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186" extrusionOk="0">
                    <a:moveTo>
                      <a:pt x="1921" y="0"/>
                    </a:moveTo>
                    <a:lnTo>
                      <a:pt x="119" y="0"/>
                    </a:lnTo>
                    <a:cubicBezTo>
                      <a:pt x="1" y="0"/>
                      <a:pt x="17" y="186"/>
                      <a:pt x="136" y="186"/>
                    </a:cubicBezTo>
                    <a:lnTo>
                      <a:pt x="1938" y="186"/>
                    </a:lnTo>
                    <a:cubicBezTo>
                      <a:pt x="2056" y="186"/>
                      <a:pt x="2039" y="0"/>
                      <a:pt x="1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3" name="Google Shape;103;p15"/>
            <p:cNvSpPr/>
            <p:nvPr/>
          </p:nvSpPr>
          <p:spPr>
            <a:xfrm>
              <a:off x="2377801" y="2741194"/>
              <a:ext cx="357404" cy="530901"/>
            </a:xfrm>
            <a:custGeom>
              <a:avLst/>
              <a:gdLst/>
              <a:ahLst/>
              <a:cxnLst/>
              <a:rect l="l" t="t" r="r" b="b"/>
              <a:pathLst>
                <a:path w="2575" h="3825" extrusionOk="0">
                  <a:moveTo>
                    <a:pt x="2574" y="3824"/>
                  </a:moveTo>
                  <a:lnTo>
                    <a:pt x="1" y="3824"/>
                  </a:lnTo>
                  <a:lnTo>
                    <a:pt x="1" y="1"/>
                  </a:lnTo>
                  <a:lnTo>
                    <a:pt x="25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5"/>
            <p:cNvSpPr/>
            <p:nvPr/>
          </p:nvSpPr>
          <p:spPr>
            <a:xfrm>
              <a:off x="2409863" y="2713018"/>
              <a:ext cx="357404" cy="530901"/>
            </a:xfrm>
            <a:custGeom>
              <a:avLst/>
              <a:gdLst/>
              <a:ahLst/>
              <a:cxnLst/>
              <a:rect l="l" t="t" r="r" b="b"/>
              <a:pathLst>
                <a:path w="2575" h="3825" extrusionOk="0">
                  <a:moveTo>
                    <a:pt x="2574" y="3825"/>
                  </a:moveTo>
                  <a:lnTo>
                    <a:pt x="1" y="3825"/>
                  </a:lnTo>
                  <a:lnTo>
                    <a:pt x="1" y="1"/>
                  </a:lnTo>
                  <a:lnTo>
                    <a:pt x="2574" y="1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5"/>
            <p:cNvSpPr/>
            <p:nvPr/>
          </p:nvSpPr>
          <p:spPr>
            <a:xfrm>
              <a:off x="2451363" y="2678736"/>
              <a:ext cx="357265" cy="530068"/>
            </a:xfrm>
            <a:custGeom>
              <a:avLst/>
              <a:gdLst/>
              <a:ahLst/>
              <a:cxnLst/>
              <a:rect l="l" t="t" r="r" b="b"/>
              <a:pathLst>
                <a:path w="2574" h="3819" extrusionOk="0">
                  <a:moveTo>
                    <a:pt x="2574" y="3818"/>
                  </a:moveTo>
                  <a:lnTo>
                    <a:pt x="0" y="3818"/>
                  </a:lnTo>
                  <a:lnTo>
                    <a:pt x="0" y="0"/>
                  </a:lnTo>
                  <a:lnTo>
                    <a:pt x="25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5"/>
            <p:cNvSpPr/>
            <p:nvPr/>
          </p:nvSpPr>
          <p:spPr>
            <a:xfrm>
              <a:off x="2489670" y="2767843"/>
              <a:ext cx="285368" cy="25816"/>
            </a:xfrm>
            <a:custGeom>
              <a:avLst/>
              <a:gdLst/>
              <a:ahLst/>
              <a:cxnLst/>
              <a:rect l="l" t="t" r="r" b="b"/>
              <a:pathLst>
                <a:path w="2056" h="186" extrusionOk="0">
                  <a:moveTo>
                    <a:pt x="1921" y="0"/>
                  </a:moveTo>
                  <a:lnTo>
                    <a:pt x="118" y="0"/>
                  </a:lnTo>
                  <a:cubicBezTo>
                    <a:pt x="0" y="0"/>
                    <a:pt x="17" y="186"/>
                    <a:pt x="135" y="186"/>
                  </a:cubicBezTo>
                  <a:lnTo>
                    <a:pt x="1937" y="186"/>
                  </a:lnTo>
                  <a:cubicBezTo>
                    <a:pt x="2056" y="186"/>
                    <a:pt x="2039" y="0"/>
                    <a:pt x="1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5"/>
            <p:cNvSpPr/>
            <p:nvPr/>
          </p:nvSpPr>
          <p:spPr>
            <a:xfrm>
              <a:off x="2489670" y="2837380"/>
              <a:ext cx="285368" cy="25955"/>
            </a:xfrm>
            <a:custGeom>
              <a:avLst/>
              <a:gdLst/>
              <a:ahLst/>
              <a:cxnLst/>
              <a:rect l="l" t="t" r="r" b="b"/>
              <a:pathLst>
                <a:path w="2056" h="187" extrusionOk="0">
                  <a:moveTo>
                    <a:pt x="1921" y="0"/>
                  </a:moveTo>
                  <a:lnTo>
                    <a:pt x="118" y="0"/>
                  </a:lnTo>
                  <a:cubicBezTo>
                    <a:pt x="0" y="0"/>
                    <a:pt x="17" y="186"/>
                    <a:pt x="135" y="186"/>
                  </a:cubicBezTo>
                  <a:lnTo>
                    <a:pt x="1937" y="186"/>
                  </a:lnTo>
                  <a:cubicBezTo>
                    <a:pt x="2056" y="186"/>
                    <a:pt x="2039" y="0"/>
                    <a:pt x="1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5"/>
            <p:cNvSpPr/>
            <p:nvPr/>
          </p:nvSpPr>
          <p:spPr>
            <a:xfrm>
              <a:off x="2489670" y="2906084"/>
              <a:ext cx="285368" cy="26788"/>
            </a:xfrm>
            <a:custGeom>
              <a:avLst/>
              <a:gdLst/>
              <a:ahLst/>
              <a:cxnLst/>
              <a:rect l="l" t="t" r="r" b="b"/>
              <a:pathLst>
                <a:path w="2056" h="193" extrusionOk="0">
                  <a:moveTo>
                    <a:pt x="1921" y="1"/>
                  </a:moveTo>
                  <a:lnTo>
                    <a:pt x="118" y="1"/>
                  </a:lnTo>
                  <a:cubicBezTo>
                    <a:pt x="0" y="1"/>
                    <a:pt x="17" y="192"/>
                    <a:pt x="135" y="192"/>
                  </a:cubicBezTo>
                  <a:lnTo>
                    <a:pt x="1937" y="192"/>
                  </a:lnTo>
                  <a:cubicBezTo>
                    <a:pt x="2056" y="192"/>
                    <a:pt x="2039" y="1"/>
                    <a:pt x="19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5"/>
            <p:cNvSpPr/>
            <p:nvPr/>
          </p:nvSpPr>
          <p:spPr>
            <a:xfrm>
              <a:off x="2489670" y="2975760"/>
              <a:ext cx="285368" cy="25816"/>
            </a:xfrm>
            <a:custGeom>
              <a:avLst/>
              <a:gdLst/>
              <a:ahLst/>
              <a:cxnLst/>
              <a:rect l="l" t="t" r="r" b="b"/>
              <a:pathLst>
                <a:path w="2056" h="186" extrusionOk="0">
                  <a:moveTo>
                    <a:pt x="1921" y="0"/>
                  </a:moveTo>
                  <a:lnTo>
                    <a:pt x="118" y="0"/>
                  </a:lnTo>
                  <a:cubicBezTo>
                    <a:pt x="0" y="0"/>
                    <a:pt x="17" y="186"/>
                    <a:pt x="135" y="186"/>
                  </a:cubicBezTo>
                  <a:lnTo>
                    <a:pt x="1937" y="186"/>
                  </a:lnTo>
                  <a:cubicBezTo>
                    <a:pt x="2056" y="186"/>
                    <a:pt x="2039" y="0"/>
                    <a:pt x="1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5"/>
            <p:cNvSpPr/>
            <p:nvPr/>
          </p:nvSpPr>
          <p:spPr>
            <a:xfrm>
              <a:off x="2491197" y="3035165"/>
              <a:ext cx="286201" cy="25816"/>
            </a:xfrm>
            <a:custGeom>
              <a:avLst/>
              <a:gdLst/>
              <a:ahLst/>
              <a:cxnLst/>
              <a:rect l="l" t="t" r="r" b="b"/>
              <a:pathLst>
                <a:path w="2062" h="186" extrusionOk="0">
                  <a:moveTo>
                    <a:pt x="1921" y="0"/>
                  </a:moveTo>
                  <a:lnTo>
                    <a:pt x="124" y="0"/>
                  </a:lnTo>
                  <a:cubicBezTo>
                    <a:pt x="0" y="0"/>
                    <a:pt x="17" y="186"/>
                    <a:pt x="141" y="186"/>
                  </a:cubicBezTo>
                  <a:lnTo>
                    <a:pt x="1938" y="186"/>
                  </a:lnTo>
                  <a:cubicBezTo>
                    <a:pt x="2062" y="186"/>
                    <a:pt x="2045" y="0"/>
                    <a:pt x="1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5"/>
            <p:cNvSpPr/>
            <p:nvPr/>
          </p:nvSpPr>
          <p:spPr>
            <a:xfrm>
              <a:off x="2500635" y="3104702"/>
              <a:ext cx="286201" cy="25955"/>
            </a:xfrm>
            <a:custGeom>
              <a:avLst/>
              <a:gdLst/>
              <a:ahLst/>
              <a:cxnLst/>
              <a:rect l="l" t="t" r="r" b="b"/>
              <a:pathLst>
                <a:path w="2062" h="187" extrusionOk="0">
                  <a:moveTo>
                    <a:pt x="1926" y="0"/>
                  </a:moveTo>
                  <a:lnTo>
                    <a:pt x="124" y="0"/>
                  </a:lnTo>
                  <a:cubicBezTo>
                    <a:pt x="0" y="0"/>
                    <a:pt x="17" y="186"/>
                    <a:pt x="141" y="186"/>
                  </a:cubicBezTo>
                  <a:lnTo>
                    <a:pt x="1943" y="186"/>
                  </a:lnTo>
                  <a:cubicBezTo>
                    <a:pt x="2061" y="186"/>
                    <a:pt x="2044" y="0"/>
                    <a:pt x="19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5"/>
            <p:cNvSpPr/>
            <p:nvPr/>
          </p:nvSpPr>
          <p:spPr>
            <a:xfrm>
              <a:off x="2244140" y="410386"/>
              <a:ext cx="1093725" cy="1230440"/>
            </a:xfrm>
            <a:custGeom>
              <a:avLst/>
              <a:gdLst/>
              <a:ahLst/>
              <a:cxnLst/>
              <a:rect l="l" t="t" r="r" b="b"/>
              <a:pathLst>
                <a:path w="7880" h="8865" extrusionOk="0">
                  <a:moveTo>
                    <a:pt x="7879" y="3942"/>
                  </a:moveTo>
                  <a:lnTo>
                    <a:pt x="7879" y="8864"/>
                  </a:lnTo>
                  <a:lnTo>
                    <a:pt x="7068" y="8436"/>
                  </a:lnTo>
                  <a:lnTo>
                    <a:pt x="6500" y="8138"/>
                  </a:lnTo>
                  <a:lnTo>
                    <a:pt x="6500" y="3942"/>
                  </a:lnTo>
                  <a:cubicBezTo>
                    <a:pt x="6500" y="2529"/>
                    <a:pt x="5351" y="1380"/>
                    <a:pt x="3937" y="1380"/>
                  </a:cubicBezTo>
                  <a:cubicBezTo>
                    <a:pt x="3802" y="1380"/>
                    <a:pt x="3667" y="1391"/>
                    <a:pt x="3532" y="1414"/>
                  </a:cubicBezTo>
                  <a:cubicBezTo>
                    <a:pt x="2315" y="1605"/>
                    <a:pt x="1381" y="2664"/>
                    <a:pt x="1381" y="3942"/>
                  </a:cubicBezTo>
                  <a:lnTo>
                    <a:pt x="1381" y="7941"/>
                  </a:lnTo>
                  <a:lnTo>
                    <a:pt x="570" y="8363"/>
                  </a:lnTo>
                  <a:lnTo>
                    <a:pt x="1" y="8662"/>
                  </a:lnTo>
                  <a:lnTo>
                    <a:pt x="1" y="3942"/>
                  </a:lnTo>
                  <a:cubicBezTo>
                    <a:pt x="1" y="1904"/>
                    <a:pt x="1550" y="226"/>
                    <a:pt x="3532" y="23"/>
                  </a:cubicBezTo>
                  <a:cubicBezTo>
                    <a:pt x="3667" y="6"/>
                    <a:pt x="3802" y="0"/>
                    <a:pt x="3937" y="0"/>
                  </a:cubicBezTo>
                  <a:cubicBezTo>
                    <a:pt x="6111" y="0"/>
                    <a:pt x="7879" y="1769"/>
                    <a:pt x="7879" y="39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5"/>
            <p:cNvSpPr/>
            <p:nvPr/>
          </p:nvSpPr>
          <p:spPr>
            <a:xfrm>
              <a:off x="2205139" y="1145868"/>
              <a:ext cx="1202264" cy="1395332"/>
            </a:xfrm>
            <a:custGeom>
              <a:avLst/>
              <a:gdLst/>
              <a:ahLst/>
              <a:cxnLst/>
              <a:rect l="l" t="t" r="r" b="b"/>
              <a:pathLst>
                <a:path w="8662" h="10053" extrusionOk="0">
                  <a:moveTo>
                    <a:pt x="8662" y="2270"/>
                  </a:moveTo>
                  <a:lnTo>
                    <a:pt x="8662" y="5880"/>
                  </a:lnTo>
                  <a:cubicBezTo>
                    <a:pt x="8662" y="7705"/>
                    <a:pt x="6978" y="9371"/>
                    <a:pt x="4466" y="10019"/>
                  </a:cubicBezTo>
                  <a:cubicBezTo>
                    <a:pt x="4421" y="10030"/>
                    <a:pt x="4376" y="10042"/>
                    <a:pt x="4331" y="10053"/>
                  </a:cubicBezTo>
                  <a:cubicBezTo>
                    <a:pt x="4286" y="10042"/>
                    <a:pt x="4246" y="10030"/>
                    <a:pt x="4201" y="10019"/>
                  </a:cubicBezTo>
                  <a:cubicBezTo>
                    <a:pt x="4151" y="10008"/>
                    <a:pt x="4100" y="9997"/>
                    <a:pt x="4049" y="9980"/>
                  </a:cubicBezTo>
                  <a:cubicBezTo>
                    <a:pt x="1622" y="9304"/>
                    <a:pt x="0" y="7671"/>
                    <a:pt x="0" y="5880"/>
                  </a:cubicBezTo>
                  <a:lnTo>
                    <a:pt x="0" y="2270"/>
                  </a:lnTo>
                  <a:lnTo>
                    <a:pt x="4049" y="147"/>
                  </a:lnTo>
                  <a:lnTo>
                    <a:pt x="43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5"/>
            <p:cNvSpPr/>
            <p:nvPr/>
          </p:nvSpPr>
          <p:spPr>
            <a:xfrm>
              <a:off x="2635843" y="1391324"/>
              <a:ext cx="340887" cy="867068"/>
            </a:xfrm>
            <a:custGeom>
              <a:avLst/>
              <a:gdLst/>
              <a:ahLst/>
              <a:cxnLst/>
              <a:rect l="l" t="t" r="r" b="b"/>
              <a:pathLst>
                <a:path w="2456" h="6247" extrusionOk="0">
                  <a:moveTo>
                    <a:pt x="1025" y="1"/>
                  </a:moveTo>
                  <a:cubicBezTo>
                    <a:pt x="1679" y="74"/>
                    <a:pt x="2185" y="632"/>
                    <a:pt x="2185" y="1307"/>
                  </a:cubicBezTo>
                  <a:cubicBezTo>
                    <a:pt x="2185" y="1696"/>
                    <a:pt x="2016" y="2045"/>
                    <a:pt x="1746" y="2287"/>
                  </a:cubicBezTo>
                  <a:cubicBezTo>
                    <a:pt x="1684" y="2344"/>
                    <a:pt x="1617" y="2394"/>
                    <a:pt x="1543" y="2434"/>
                  </a:cubicBezTo>
                  <a:lnTo>
                    <a:pt x="2456" y="6246"/>
                  </a:lnTo>
                  <a:lnTo>
                    <a:pt x="0" y="6246"/>
                  </a:lnTo>
                  <a:lnTo>
                    <a:pt x="839" y="2507"/>
                  </a:lnTo>
                  <a:cubicBezTo>
                    <a:pt x="349" y="2321"/>
                    <a:pt x="0" y="1842"/>
                    <a:pt x="0" y="1285"/>
                  </a:cubicBezTo>
                  <a:cubicBezTo>
                    <a:pt x="0" y="654"/>
                    <a:pt x="440" y="136"/>
                    <a:pt x="10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5"/>
            <p:cNvSpPr/>
            <p:nvPr/>
          </p:nvSpPr>
          <p:spPr>
            <a:xfrm>
              <a:off x="2087856" y="1013734"/>
              <a:ext cx="1436832" cy="1648637"/>
            </a:xfrm>
            <a:custGeom>
              <a:avLst/>
              <a:gdLst/>
              <a:ahLst/>
              <a:cxnLst/>
              <a:rect l="l" t="t" r="r" b="b"/>
              <a:pathLst>
                <a:path w="10352" h="11878" extrusionOk="0">
                  <a:moveTo>
                    <a:pt x="9507" y="6832"/>
                  </a:moveTo>
                  <a:cubicBezTo>
                    <a:pt x="9507" y="8657"/>
                    <a:pt x="7823" y="10323"/>
                    <a:pt x="5311" y="10971"/>
                  </a:cubicBezTo>
                  <a:cubicBezTo>
                    <a:pt x="5266" y="10982"/>
                    <a:pt x="5221" y="10994"/>
                    <a:pt x="5176" y="11005"/>
                  </a:cubicBezTo>
                  <a:cubicBezTo>
                    <a:pt x="5131" y="10994"/>
                    <a:pt x="5091" y="10982"/>
                    <a:pt x="5046" y="10971"/>
                  </a:cubicBezTo>
                  <a:cubicBezTo>
                    <a:pt x="4996" y="10960"/>
                    <a:pt x="4945" y="10949"/>
                    <a:pt x="4894" y="10932"/>
                  </a:cubicBezTo>
                  <a:cubicBezTo>
                    <a:pt x="2467" y="10256"/>
                    <a:pt x="845" y="8623"/>
                    <a:pt x="845" y="6832"/>
                  </a:cubicBezTo>
                  <a:lnTo>
                    <a:pt x="845" y="3228"/>
                  </a:lnTo>
                  <a:lnTo>
                    <a:pt x="2157" y="2541"/>
                  </a:lnTo>
                  <a:lnTo>
                    <a:pt x="4894" y="1105"/>
                  </a:lnTo>
                  <a:lnTo>
                    <a:pt x="5176" y="953"/>
                  </a:lnTo>
                  <a:lnTo>
                    <a:pt x="8076" y="2473"/>
                  </a:lnTo>
                  <a:lnTo>
                    <a:pt x="9507" y="3228"/>
                  </a:lnTo>
                  <a:close/>
                  <a:moveTo>
                    <a:pt x="9670" y="2355"/>
                  </a:moveTo>
                  <a:lnTo>
                    <a:pt x="8076" y="1521"/>
                  </a:lnTo>
                  <a:lnTo>
                    <a:pt x="5176" y="1"/>
                  </a:lnTo>
                  <a:lnTo>
                    <a:pt x="4894" y="147"/>
                  </a:lnTo>
                  <a:lnTo>
                    <a:pt x="2157" y="1583"/>
                  </a:lnTo>
                  <a:lnTo>
                    <a:pt x="558" y="2422"/>
                  </a:lnTo>
                  <a:lnTo>
                    <a:pt x="1" y="2715"/>
                  </a:lnTo>
                  <a:lnTo>
                    <a:pt x="1" y="6832"/>
                  </a:lnTo>
                  <a:cubicBezTo>
                    <a:pt x="1" y="9051"/>
                    <a:pt x="1943" y="11044"/>
                    <a:pt x="4832" y="11793"/>
                  </a:cubicBezTo>
                  <a:cubicBezTo>
                    <a:pt x="4855" y="11799"/>
                    <a:pt x="4877" y="11799"/>
                    <a:pt x="4894" y="11805"/>
                  </a:cubicBezTo>
                  <a:cubicBezTo>
                    <a:pt x="4956" y="11821"/>
                    <a:pt x="5018" y="11838"/>
                    <a:pt x="5075" y="11850"/>
                  </a:cubicBezTo>
                  <a:lnTo>
                    <a:pt x="5176" y="11878"/>
                  </a:lnTo>
                  <a:lnTo>
                    <a:pt x="5277" y="11850"/>
                  </a:lnTo>
                  <a:cubicBezTo>
                    <a:pt x="5362" y="11833"/>
                    <a:pt x="5441" y="11810"/>
                    <a:pt x="5525" y="11793"/>
                  </a:cubicBezTo>
                  <a:cubicBezTo>
                    <a:pt x="8414" y="11044"/>
                    <a:pt x="10351" y="9051"/>
                    <a:pt x="10351" y="6832"/>
                  </a:cubicBezTo>
                  <a:lnTo>
                    <a:pt x="10351" y="2715"/>
                  </a:lnTo>
                  <a:close/>
                </a:path>
              </a:pathLst>
            </a:custGeom>
            <a:solidFill>
              <a:srgbClr val="DFAF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6" name="Google Shape;116;p15"/>
            <p:cNvGrpSpPr/>
            <p:nvPr/>
          </p:nvGrpSpPr>
          <p:grpSpPr>
            <a:xfrm>
              <a:off x="2935899" y="2682208"/>
              <a:ext cx="430827" cy="593359"/>
              <a:chOff x="2935899" y="3295408"/>
              <a:chExt cx="430827" cy="593359"/>
            </a:xfrm>
          </p:grpSpPr>
          <p:sp>
            <p:nvSpPr>
              <p:cNvPr id="117" name="Google Shape;117;p15"/>
              <p:cNvSpPr/>
              <p:nvPr/>
            </p:nvSpPr>
            <p:spPr>
              <a:xfrm>
                <a:off x="2935899" y="3358699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0"/>
                    </a:lnTo>
                    <a:lnTo>
                      <a:pt x="257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15"/>
              <p:cNvSpPr/>
              <p:nvPr/>
            </p:nvSpPr>
            <p:spPr>
              <a:xfrm>
                <a:off x="2967961" y="3330523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1"/>
                    </a:lnTo>
                    <a:lnTo>
                      <a:pt x="2574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15"/>
              <p:cNvSpPr/>
              <p:nvPr/>
            </p:nvSpPr>
            <p:spPr>
              <a:xfrm>
                <a:off x="3010155" y="3295408"/>
                <a:ext cx="356571" cy="530900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3825" extrusionOk="0">
                    <a:moveTo>
                      <a:pt x="2569" y="3824"/>
                    </a:moveTo>
                    <a:lnTo>
                      <a:pt x="1" y="3824"/>
                    </a:lnTo>
                    <a:lnTo>
                      <a:pt x="1" y="0"/>
                    </a:lnTo>
                    <a:lnTo>
                      <a:pt x="256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15"/>
              <p:cNvSpPr/>
              <p:nvPr/>
            </p:nvSpPr>
            <p:spPr>
              <a:xfrm>
                <a:off x="3047768" y="338520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15"/>
              <p:cNvSpPr/>
              <p:nvPr/>
            </p:nvSpPr>
            <p:spPr>
              <a:xfrm>
                <a:off x="3047768" y="3454885"/>
                <a:ext cx="285368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6" extrusionOk="0">
                    <a:moveTo>
                      <a:pt x="1920" y="0"/>
                    </a:moveTo>
                    <a:lnTo>
                      <a:pt x="118" y="0"/>
                    </a:lnTo>
                    <a:cubicBezTo>
                      <a:pt x="0" y="0"/>
                      <a:pt x="17" y="186"/>
                      <a:pt x="135" y="186"/>
                    </a:cubicBezTo>
                    <a:lnTo>
                      <a:pt x="1937" y="186"/>
                    </a:lnTo>
                    <a:cubicBezTo>
                      <a:pt x="2056" y="186"/>
                      <a:pt x="2039" y="0"/>
                      <a:pt x="19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15"/>
              <p:cNvSpPr/>
              <p:nvPr/>
            </p:nvSpPr>
            <p:spPr>
              <a:xfrm>
                <a:off x="3047768" y="352358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15"/>
              <p:cNvSpPr/>
              <p:nvPr/>
            </p:nvSpPr>
            <p:spPr>
              <a:xfrm>
                <a:off x="3047768" y="3593126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15"/>
              <p:cNvSpPr/>
              <p:nvPr/>
            </p:nvSpPr>
            <p:spPr>
              <a:xfrm>
                <a:off x="3049295" y="3652531"/>
                <a:ext cx="286200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62" h="187" extrusionOk="0">
                    <a:moveTo>
                      <a:pt x="1926" y="1"/>
                    </a:moveTo>
                    <a:lnTo>
                      <a:pt x="124" y="1"/>
                    </a:lnTo>
                    <a:cubicBezTo>
                      <a:pt x="0" y="1"/>
                      <a:pt x="17" y="187"/>
                      <a:pt x="141" y="187"/>
                    </a:cubicBezTo>
                    <a:lnTo>
                      <a:pt x="1938" y="187"/>
                    </a:lnTo>
                    <a:cubicBezTo>
                      <a:pt x="2061" y="187"/>
                      <a:pt x="2045" y="1"/>
                      <a:pt x="19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15"/>
              <p:cNvSpPr/>
              <p:nvPr/>
            </p:nvSpPr>
            <p:spPr>
              <a:xfrm>
                <a:off x="3059427" y="3722207"/>
                <a:ext cx="285506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186" extrusionOk="0">
                    <a:moveTo>
                      <a:pt x="1921" y="0"/>
                    </a:moveTo>
                    <a:lnTo>
                      <a:pt x="119" y="0"/>
                    </a:lnTo>
                    <a:cubicBezTo>
                      <a:pt x="1" y="0"/>
                      <a:pt x="17" y="186"/>
                      <a:pt x="136" y="186"/>
                    </a:cubicBezTo>
                    <a:lnTo>
                      <a:pt x="1938" y="186"/>
                    </a:lnTo>
                    <a:cubicBezTo>
                      <a:pt x="2056" y="186"/>
                      <a:pt x="2039" y="0"/>
                      <a:pt x="1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6" name="Google Shape;126;p15"/>
            <p:cNvGrpSpPr/>
            <p:nvPr/>
          </p:nvGrpSpPr>
          <p:grpSpPr>
            <a:xfrm>
              <a:off x="3493999" y="2682208"/>
              <a:ext cx="430827" cy="593359"/>
              <a:chOff x="2935899" y="3295408"/>
              <a:chExt cx="430827" cy="593359"/>
            </a:xfrm>
          </p:grpSpPr>
          <p:sp>
            <p:nvSpPr>
              <p:cNvPr id="127" name="Google Shape;127;p15"/>
              <p:cNvSpPr/>
              <p:nvPr/>
            </p:nvSpPr>
            <p:spPr>
              <a:xfrm>
                <a:off x="2935899" y="3358699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0"/>
                    </a:lnTo>
                    <a:lnTo>
                      <a:pt x="257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15"/>
              <p:cNvSpPr/>
              <p:nvPr/>
            </p:nvSpPr>
            <p:spPr>
              <a:xfrm>
                <a:off x="2967961" y="3330523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1"/>
                    </a:lnTo>
                    <a:lnTo>
                      <a:pt x="2574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15"/>
              <p:cNvSpPr/>
              <p:nvPr/>
            </p:nvSpPr>
            <p:spPr>
              <a:xfrm>
                <a:off x="3010155" y="3295408"/>
                <a:ext cx="356571" cy="530900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3825" extrusionOk="0">
                    <a:moveTo>
                      <a:pt x="2569" y="3824"/>
                    </a:moveTo>
                    <a:lnTo>
                      <a:pt x="1" y="3824"/>
                    </a:lnTo>
                    <a:lnTo>
                      <a:pt x="1" y="0"/>
                    </a:lnTo>
                    <a:lnTo>
                      <a:pt x="256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15"/>
              <p:cNvSpPr/>
              <p:nvPr/>
            </p:nvSpPr>
            <p:spPr>
              <a:xfrm>
                <a:off x="3047768" y="338520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15"/>
              <p:cNvSpPr/>
              <p:nvPr/>
            </p:nvSpPr>
            <p:spPr>
              <a:xfrm>
                <a:off x="3047768" y="3454885"/>
                <a:ext cx="285368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6" extrusionOk="0">
                    <a:moveTo>
                      <a:pt x="1920" y="0"/>
                    </a:moveTo>
                    <a:lnTo>
                      <a:pt x="118" y="0"/>
                    </a:lnTo>
                    <a:cubicBezTo>
                      <a:pt x="0" y="0"/>
                      <a:pt x="17" y="186"/>
                      <a:pt x="135" y="186"/>
                    </a:cubicBezTo>
                    <a:lnTo>
                      <a:pt x="1937" y="186"/>
                    </a:lnTo>
                    <a:cubicBezTo>
                      <a:pt x="2056" y="186"/>
                      <a:pt x="2039" y="0"/>
                      <a:pt x="19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15"/>
              <p:cNvSpPr/>
              <p:nvPr/>
            </p:nvSpPr>
            <p:spPr>
              <a:xfrm>
                <a:off x="3047768" y="352358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15"/>
              <p:cNvSpPr/>
              <p:nvPr/>
            </p:nvSpPr>
            <p:spPr>
              <a:xfrm>
                <a:off x="3047768" y="3593126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15"/>
              <p:cNvSpPr/>
              <p:nvPr/>
            </p:nvSpPr>
            <p:spPr>
              <a:xfrm>
                <a:off x="3049295" y="3652531"/>
                <a:ext cx="286200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62" h="187" extrusionOk="0">
                    <a:moveTo>
                      <a:pt x="1926" y="1"/>
                    </a:moveTo>
                    <a:lnTo>
                      <a:pt x="124" y="1"/>
                    </a:lnTo>
                    <a:cubicBezTo>
                      <a:pt x="0" y="1"/>
                      <a:pt x="17" y="187"/>
                      <a:pt x="141" y="187"/>
                    </a:cubicBezTo>
                    <a:lnTo>
                      <a:pt x="1938" y="187"/>
                    </a:lnTo>
                    <a:cubicBezTo>
                      <a:pt x="2061" y="187"/>
                      <a:pt x="2045" y="1"/>
                      <a:pt x="19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15"/>
              <p:cNvSpPr/>
              <p:nvPr/>
            </p:nvSpPr>
            <p:spPr>
              <a:xfrm>
                <a:off x="3059427" y="3722207"/>
                <a:ext cx="285506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186" extrusionOk="0">
                    <a:moveTo>
                      <a:pt x="1921" y="0"/>
                    </a:moveTo>
                    <a:lnTo>
                      <a:pt x="119" y="0"/>
                    </a:lnTo>
                    <a:cubicBezTo>
                      <a:pt x="1" y="0"/>
                      <a:pt x="17" y="186"/>
                      <a:pt x="136" y="186"/>
                    </a:cubicBezTo>
                    <a:lnTo>
                      <a:pt x="1938" y="186"/>
                    </a:lnTo>
                    <a:cubicBezTo>
                      <a:pt x="2056" y="186"/>
                      <a:pt x="2039" y="0"/>
                      <a:pt x="1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" name="Google Shape;136;p15"/>
            <p:cNvGrpSpPr/>
            <p:nvPr/>
          </p:nvGrpSpPr>
          <p:grpSpPr>
            <a:xfrm>
              <a:off x="3493999" y="3295408"/>
              <a:ext cx="430827" cy="593359"/>
              <a:chOff x="2935899" y="3295408"/>
              <a:chExt cx="430827" cy="593359"/>
            </a:xfrm>
          </p:grpSpPr>
          <p:sp>
            <p:nvSpPr>
              <p:cNvPr id="137" name="Google Shape;137;p15"/>
              <p:cNvSpPr/>
              <p:nvPr/>
            </p:nvSpPr>
            <p:spPr>
              <a:xfrm>
                <a:off x="2935899" y="3358699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0"/>
                    </a:lnTo>
                    <a:lnTo>
                      <a:pt x="257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15"/>
              <p:cNvSpPr/>
              <p:nvPr/>
            </p:nvSpPr>
            <p:spPr>
              <a:xfrm>
                <a:off x="2967961" y="3330523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1"/>
                    </a:lnTo>
                    <a:lnTo>
                      <a:pt x="2574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15"/>
              <p:cNvSpPr/>
              <p:nvPr/>
            </p:nvSpPr>
            <p:spPr>
              <a:xfrm>
                <a:off x="3010155" y="3295408"/>
                <a:ext cx="356571" cy="530900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3825" extrusionOk="0">
                    <a:moveTo>
                      <a:pt x="2569" y="3824"/>
                    </a:moveTo>
                    <a:lnTo>
                      <a:pt x="1" y="3824"/>
                    </a:lnTo>
                    <a:lnTo>
                      <a:pt x="1" y="0"/>
                    </a:lnTo>
                    <a:lnTo>
                      <a:pt x="256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15"/>
              <p:cNvSpPr/>
              <p:nvPr/>
            </p:nvSpPr>
            <p:spPr>
              <a:xfrm>
                <a:off x="3047768" y="338520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15"/>
              <p:cNvSpPr/>
              <p:nvPr/>
            </p:nvSpPr>
            <p:spPr>
              <a:xfrm>
                <a:off x="3047768" y="3454885"/>
                <a:ext cx="285368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6" extrusionOk="0">
                    <a:moveTo>
                      <a:pt x="1920" y="0"/>
                    </a:moveTo>
                    <a:lnTo>
                      <a:pt x="118" y="0"/>
                    </a:lnTo>
                    <a:cubicBezTo>
                      <a:pt x="0" y="0"/>
                      <a:pt x="17" y="186"/>
                      <a:pt x="135" y="186"/>
                    </a:cubicBezTo>
                    <a:lnTo>
                      <a:pt x="1937" y="186"/>
                    </a:lnTo>
                    <a:cubicBezTo>
                      <a:pt x="2056" y="186"/>
                      <a:pt x="2039" y="0"/>
                      <a:pt x="19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15"/>
              <p:cNvSpPr/>
              <p:nvPr/>
            </p:nvSpPr>
            <p:spPr>
              <a:xfrm>
                <a:off x="3047768" y="352358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15"/>
              <p:cNvSpPr/>
              <p:nvPr/>
            </p:nvSpPr>
            <p:spPr>
              <a:xfrm>
                <a:off x="3047768" y="3593126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15"/>
              <p:cNvSpPr/>
              <p:nvPr/>
            </p:nvSpPr>
            <p:spPr>
              <a:xfrm>
                <a:off x="3049295" y="3652531"/>
                <a:ext cx="286200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62" h="187" extrusionOk="0">
                    <a:moveTo>
                      <a:pt x="1926" y="1"/>
                    </a:moveTo>
                    <a:lnTo>
                      <a:pt x="124" y="1"/>
                    </a:lnTo>
                    <a:cubicBezTo>
                      <a:pt x="0" y="1"/>
                      <a:pt x="17" y="187"/>
                      <a:pt x="141" y="187"/>
                    </a:cubicBezTo>
                    <a:lnTo>
                      <a:pt x="1938" y="187"/>
                    </a:lnTo>
                    <a:cubicBezTo>
                      <a:pt x="2061" y="187"/>
                      <a:pt x="2045" y="1"/>
                      <a:pt x="19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15"/>
              <p:cNvSpPr/>
              <p:nvPr/>
            </p:nvSpPr>
            <p:spPr>
              <a:xfrm>
                <a:off x="3059427" y="3722207"/>
                <a:ext cx="285506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186" extrusionOk="0">
                    <a:moveTo>
                      <a:pt x="1921" y="0"/>
                    </a:moveTo>
                    <a:lnTo>
                      <a:pt x="119" y="0"/>
                    </a:lnTo>
                    <a:cubicBezTo>
                      <a:pt x="1" y="0"/>
                      <a:pt x="17" y="186"/>
                      <a:pt x="136" y="186"/>
                    </a:cubicBezTo>
                    <a:lnTo>
                      <a:pt x="1938" y="186"/>
                    </a:lnTo>
                    <a:cubicBezTo>
                      <a:pt x="2056" y="186"/>
                      <a:pt x="2039" y="0"/>
                      <a:pt x="1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" name="Google Shape;2499;p38">
            <a:extLst>
              <a:ext uri="{FF2B5EF4-FFF2-40B4-BE49-F238E27FC236}">
                <a16:creationId xmlns:a16="http://schemas.microsoft.com/office/drawing/2014/main" id="{4D6FC415-72B9-75F8-9CCA-46801E16DA1B}"/>
              </a:ext>
            </a:extLst>
          </p:cNvPr>
          <p:cNvGrpSpPr/>
          <p:nvPr/>
        </p:nvGrpSpPr>
        <p:grpSpPr>
          <a:xfrm>
            <a:off x="3978010" y="1219876"/>
            <a:ext cx="4923154" cy="3384021"/>
            <a:chOff x="3661200" y="1478750"/>
            <a:chExt cx="1821600" cy="2443200"/>
          </a:xfrm>
        </p:grpSpPr>
        <p:sp>
          <p:nvSpPr>
            <p:cNvPr id="4" name="Google Shape;2500;p38">
              <a:extLst>
                <a:ext uri="{FF2B5EF4-FFF2-40B4-BE49-F238E27FC236}">
                  <a16:creationId xmlns:a16="http://schemas.microsoft.com/office/drawing/2014/main" id="{EB2180E9-47E3-F221-D9C5-892009D2965E}"/>
                </a:ext>
              </a:extLst>
            </p:cNvPr>
            <p:cNvSpPr/>
            <p:nvPr/>
          </p:nvSpPr>
          <p:spPr>
            <a:xfrm>
              <a:off x="3661200" y="1478750"/>
              <a:ext cx="1821600" cy="24432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501;p38">
              <a:extLst>
                <a:ext uri="{FF2B5EF4-FFF2-40B4-BE49-F238E27FC236}">
                  <a16:creationId xmlns:a16="http://schemas.microsoft.com/office/drawing/2014/main" id="{4CB10808-243A-F60A-986B-A1D5FADDF208}"/>
                </a:ext>
              </a:extLst>
            </p:cNvPr>
            <p:cNvSpPr/>
            <p:nvPr/>
          </p:nvSpPr>
          <p:spPr>
            <a:xfrm>
              <a:off x="3930000" y="1696875"/>
              <a:ext cx="1284000" cy="966853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30F9B09A-9C4B-D24B-E0DA-5041A05388C9}"/>
              </a:ext>
            </a:extLst>
          </p:cNvPr>
          <p:cNvGrpSpPr/>
          <p:nvPr/>
        </p:nvGrpSpPr>
        <p:grpSpPr>
          <a:xfrm>
            <a:off x="4985454" y="345688"/>
            <a:ext cx="2837725" cy="768365"/>
            <a:chOff x="2727175" y="4337575"/>
            <a:chExt cx="1494900" cy="256201"/>
          </a:xfrm>
        </p:grpSpPr>
        <p:sp>
          <p:nvSpPr>
            <p:cNvPr id="11" name="Google Shape;2888;p43">
              <a:extLst>
                <a:ext uri="{FF2B5EF4-FFF2-40B4-BE49-F238E27FC236}">
                  <a16:creationId xmlns:a16="http://schemas.microsoft.com/office/drawing/2014/main" id="{3E106E56-8E7E-0E3D-742A-5FA844275CAA}"/>
                </a:ext>
              </a:extLst>
            </p:cNvPr>
            <p:cNvSpPr/>
            <p:nvPr/>
          </p:nvSpPr>
          <p:spPr>
            <a:xfrm>
              <a:off x="2727175" y="4337576"/>
              <a:ext cx="1494900" cy="256200"/>
            </a:xfrm>
            <a:prstGeom prst="roundRect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889;p43">
              <a:extLst>
                <a:ext uri="{FF2B5EF4-FFF2-40B4-BE49-F238E27FC236}">
                  <a16:creationId xmlns:a16="http://schemas.microsoft.com/office/drawing/2014/main" id="{4F764C83-E545-948C-E100-2FC96583ABC1}"/>
                </a:ext>
              </a:extLst>
            </p:cNvPr>
            <p:cNvSpPr/>
            <p:nvPr/>
          </p:nvSpPr>
          <p:spPr>
            <a:xfrm>
              <a:off x="2727175" y="4337575"/>
              <a:ext cx="1325400" cy="25620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lt1"/>
                </a:solidFill>
              </a:endParaRPr>
            </a:p>
          </p:txBody>
        </p:sp>
      </p:grp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690249FF-D9C0-62BC-AE9B-14675CEB3014}"/>
              </a:ext>
            </a:extLst>
          </p:cNvPr>
          <p:cNvSpPr txBox="1"/>
          <p:nvPr/>
        </p:nvSpPr>
        <p:spPr>
          <a:xfrm>
            <a:off x="5067884" y="381616"/>
            <a:ext cx="23511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000" b="1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رموز الاستجابة السريعة </a:t>
            </a:r>
          </a:p>
          <a:p>
            <a:pPr algn="ctr" rtl="1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QR Codes</a:t>
            </a:r>
            <a:endParaRPr lang="ar-SA" sz="2000" b="1" dirty="0">
              <a:solidFill>
                <a:srgbClr val="FF0000"/>
              </a:solidFill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D2DB8D90-DFBF-E64D-19A7-E3B01B76056B}"/>
              </a:ext>
            </a:extLst>
          </p:cNvPr>
          <p:cNvSpPr txBox="1"/>
          <p:nvPr/>
        </p:nvSpPr>
        <p:spPr>
          <a:xfrm>
            <a:off x="4090910" y="2891863"/>
            <a:ext cx="473506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/>
            <a:r>
              <a:rPr lang="ar-SA" sz="1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رمز الاستجابة السريعة (</a:t>
            </a:r>
            <a:r>
              <a:rPr lang="en-US" sz="1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Quick Response QR</a:t>
            </a:r>
            <a:r>
              <a:rPr lang="ar-SA" sz="1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) هو بمثابة الجيل الثاني من الرمز الشريطي ( </a:t>
            </a:r>
            <a:r>
              <a:rPr lang="en-US" sz="1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barcode</a:t>
            </a:r>
            <a:r>
              <a:rPr lang="ar-SA" sz="1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) , والذي يتكون من خطوط سوداء متجاورة ومختلفة السمك ويحتوي على مزيد من المعلومات . قد يشير رمز الاستجابة السريعة إلى محتوى إلكتروني مثل : المواقع الإلكترونية , أو مقاطع الفيديو , أو الملفات الرقمية , ويمكن قراءة هذا الرمز باستخدام كاميرات الهواتف الذكية </a:t>
            </a:r>
            <a:r>
              <a:rPr lang="ar-SA" sz="1600" b="0" i="0" u="none" strike="noStrike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SA" sz="1600" dirty="0"/>
          </a:p>
        </p:txBody>
      </p: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419E18B2-7991-62E3-2174-5CCF797ACCC0}"/>
              </a:ext>
            </a:extLst>
          </p:cNvPr>
          <p:cNvGrpSpPr/>
          <p:nvPr/>
        </p:nvGrpSpPr>
        <p:grpSpPr>
          <a:xfrm>
            <a:off x="85060" y="4775125"/>
            <a:ext cx="8973880" cy="368915"/>
            <a:chOff x="85060" y="4775125"/>
            <a:chExt cx="8973880" cy="368915"/>
          </a:xfrm>
        </p:grpSpPr>
        <p:sp>
          <p:nvSpPr>
            <p:cNvPr id="22" name="Google Shape;1161;p24">
              <a:extLst>
                <a:ext uri="{FF2B5EF4-FFF2-40B4-BE49-F238E27FC236}">
                  <a16:creationId xmlns:a16="http://schemas.microsoft.com/office/drawing/2014/main" id="{CC12BC6C-D701-3693-CFA6-852D079F64CD}"/>
                </a:ext>
              </a:extLst>
            </p:cNvPr>
            <p:cNvSpPr/>
            <p:nvPr/>
          </p:nvSpPr>
          <p:spPr>
            <a:xfrm>
              <a:off x="85060" y="4775125"/>
              <a:ext cx="8973880" cy="368915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F28585E7-E8D1-2726-56A0-8D76A0EAA1AE}"/>
                </a:ext>
              </a:extLst>
            </p:cNvPr>
            <p:cNvSpPr txBox="1"/>
            <p:nvPr/>
          </p:nvSpPr>
          <p:spPr>
            <a:xfrm>
              <a:off x="3325928" y="4802823"/>
              <a:ext cx="214614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ar-SA" b="1" i="0" u="none" strike="noStrike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إعداد المعلمة : منال الرحيلي</a:t>
              </a:r>
              <a:endParaRPr lang="ar-SA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3074" name="Picture 2" descr="QR Code Generator | Create QR Codes for Free">
            <a:extLst>
              <a:ext uri="{FF2B5EF4-FFF2-40B4-BE49-F238E27FC236}">
                <a16:creationId xmlns:a16="http://schemas.microsoft.com/office/drawing/2014/main" id="{411F147D-CBEC-DC40-F532-3750D2664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537" y="1718865"/>
            <a:ext cx="2085975" cy="96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58C63F3-98DB-0726-22CA-AA68C2DE83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662" y="2575787"/>
            <a:ext cx="3760160" cy="217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34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2" name="Google Shape;2642;p40"/>
          <p:cNvGrpSpPr/>
          <p:nvPr/>
        </p:nvGrpSpPr>
        <p:grpSpPr>
          <a:xfrm>
            <a:off x="6946166" y="1418705"/>
            <a:ext cx="1740650" cy="3043942"/>
            <a:chOff x="6946166" y="1418705"/>
            <a:chExt cx="1740650" cy="3043942"/>
          </a:xfrm>
        </p:grpSpPr>
        <p:sp>
          <p:nvSpPr>
            <p:cNvPr id="2643" name="Google Shape;2643;p40"/>
            <p:cNvSpPr/>
            <p:nvPr/>
          </p:nvSpPr>
          <p:spPr>
            <a:xfrm>
              <a:off x="7101583" y="1832919"/>
              <a:ext cx="494015" cy="470996"/>
            </a:xfrm>
            <a:custGeom>
              <a:avLst/>
              <a:gdLst/>
              <a:ahLst/>
              <a:cxnLst/>
              <a:rect l="l" t="t" r="r" b="b"/>
              <a:pathLst>
                <a:path w="5089" h="4852" extrusionOk="0">
                  <a:moveTo>
                    <a:pt x="3634" y="0"/>
                  </a:moveTo>
                  <a:lnTo>
                    <a:pt x="3063" y="849"/>
                  </a:lnTo>
                  <a:lnTo>
                    <a:pt x="1" y="849"/>
                  </a:lnTo>
                  <a:lnTo>
                    <a:pt x="1" y="4852"/>
                  </a:lnTo>
                  <a:lnTo>
                    <a:pt x="5089" y="4852"/>
                  </a:lnTo>
                  <a:lnTo>
                    <a:pt x="5089" y="0"/>
                  </a:lnTo>
                  <a:close/>
                </a:path>
              </a:pathLst>
            </a:custGeom>
            <a:solidFill>
              <a:srgbClr val="B0B0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40"/>
            <p:cNvSpPr/>
            <p:nvPr/>
          </p:nvSpPr>
          <p:spPr>
            <a:xfrm>
              <a:off x="7046930" y="1832919"/>
              <a:ext cx="494597" cy="470996"/>
            </a:xfrm>
            <a:custGeom>
              <a:avLst/>
              <a:gdLst/>
              <a:ahLst/>
              <a:cxnLst/>
              <a:rect l="l" t="t" r="r" b="b"/>
              <a:pathLst>
                <a:path w="5095" h="4852" extrusionOk="0">
                  <a:moveTo>
                    <a:pt x="4448" y="0"/>
                  </a:moveTo>
                  <a:cubicBezTo>
                    <a:pt x="3939" y="0"/>
                    <a:pt x="3466" y="251"/>
                    <a:pt x="3188" y="668"/>
                  </a:cubicBezTo>
                  <a:lnTo>
                    <a:pt x="3063" y="849"/>
                  </a:lnTo>
                  <a:lnTo>
                    <a:pt x="745" y="849"/>
                  </a:lnTo>
                  <a:cubicBezTo>
                    <a:pt x="334" y="849"/>
                    <a:pt x="0" y="1184"/>
                    <a:pt x="0" y="1594"/>
                  </a:cubicBezTo>
                  <a:lnTo>
                    <a:pt x="0" y="4852"/>
                  </a:lnTo>
                  <a:lnTo>
                    <a:pt x="5095" y="4852"/>
                  </a:lnTo>
                  <a:lnTo>
                    <a:pt x="5095" y="0"/>
                  </a:lnTo>
                  <a:close/>
                </a:path>
              </a:pathLst>
            </a:custGeom>
            <a:solidFill>
              <a:srgbClr val="DA9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40"/>
            <p:cNvSpPr/>
            <p:nvPr/>
          </p:nvSpPr>
          <p:spPr>
            <a:xfrm>
              <a:off x="7096244" y="1953194"/>
              <a:ext cx="408200" cy="297333"/>
            </a:xfrm>
            <a:custGeom>
              <a:avLst/>
              <a:gdLst/>
              <a:ahLst/>
              <a:cxnLst/>
              <a:rect l="l" t="t" r="r" b="b"/>
              <a:pathLst>
                <a:path w="4205" h="3063" extrusionOk="0">
                  <a:moveTo>
                    <a:pt x="0" y="0"/>
                  </a:moveTo>
                  <a:lnTo>
                    <a:pt x="0" y="3063"/>
                  </a:lnTo>
                  <a:lnTo>
                    <a:pt x="4204" y="3063"/>
                  </a:lnTo>
                  <a:lnTo>
                    <a:pt x="420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40"/>
            <p:cNvSpPr/>
            <p:nvPr/>
          </p:nvSpPr>
          <p:spPr>
            <a:xfrm>
              <a:off x="6973930" y="1989694"/>
              <a:ext cx="567598" cy="314224"/>
            </a:xfrm>
            <a:custGeom>
              <a:avLst/>
              <a:gdLst/>
              <a:ahLst/>
              <a:cxnLst/>
              <a:rect l="l" t="t" r="r" b="b"/>
              <a:pathLst>
                <a:path w="5847" h="3237" extrusionOk="0">
                  <a:moveTo>
                    <a:pt x="849" y="0"/>
                  </a:moveTo>
                  <a:cubicBezTo>
                    <a:pt x="355" y="0"/>
                    <a:pt x="0" y="466"/>
                    <a:pt x="126" y="940"/>
                  </a:cubicBezTo>
                  <a:lnTo>
                    <a:pt x="752" y="3237"/>
                  </a:lnTo>
                  <a:lnTo>
                    <a:pt x="5847" y="3237"/>
                  </a:lnTo>
                  <a:lnTo>
                    <a:pt x="4963" y="14"/>
                  </a:lnTo>
                  <a:lnTo>
                    <a:pt x="8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40"/>
            <p:cNvSpPr/>
            <p:nvPr/>
          </p:nvSpPr>
          <p:spPr>
            <a:xfrm>
              <a:off x="7311070" y="4079404"/>
              <a:ext cx="1375747" cy="383242"/>
            </a:xfrm>
            <a:custGeom>
              <a:avLst/>
              <a:gdLst/>
              <a:ahLst/>
              <a:cxnLst/>
              <a:rect l="l" t="t" r="r" b="b"/>
              <a:pathLst>
                <a:path w="14172" h="3948" extrusionOk="0">
                  <a:moveTo>
                    <a:pt x="0" y="1"/>
                  </a:moveTo>
                  <a:lnTo>
                    <a:pt x="0" y="3947"/>
                  </a:lnTo>
                  <a:lnTo>
                    <a:pt x="14171" y="3947"/>
                  </a:lnTo>
                  <a:lnTo>
                    <a:pt x="14171" y="1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40"/>
            <p:cNvSpPr/>
            <p:nvPr/>
          </p:nvSpPr>
          <p:spPr>
            <a:xfrm>
              <a:off x="6946166" y="4079404"/>
              <a:ext cx="1376426" cy="383242"/>
            </a:xfrm>
            <a:custGeom>
              <a:avLst/>
              <a:gdLst/>
              <a:ahLst/>
              <a:cxnLst/>
              <a:rect l="l" t="t" r="r" b="b"/>
              <a:pathLst>
                <a:path w="14179" h="3948" extrusionOk="0">
                  <a:moveTo>
                    <a:pt x="1" y="1"/>
                  </a:moveTo>
                  <a:lnTo>
                    <a:pt x="1" y="3947"/>
                  </a:lnTo>
                  <a:lnTo>
                    <a:pt x="14179" y="3947"/>
                  </a:lnTo>
                  <a:lnTo>
                    <a:pt x="14179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40"/>
            <p:cNvSpPr/>
            <p:nvPr/>
          </p:nvSpPr>
          <p:spPr>
            <a:xfrm>
              <a:off x="7077994" y="4182788"/>
              <a:ext cx="176385" cy="176478"/>
            </a:xfrm>
            <a:custGeom>
              <a:avLst/>
              <a:gdLst/>
              <a:ahLst/>
              <a:cxnLst/>
              <a:rect l="l" t="t" r="r" b="b"/>
              <a:pathLst>
                <a:path w="1817" h="1818" extrusionOk="0">
                  <a:moveTo>
                    <a:pt x="905" y="1"/>
                  </a:moveTo>
                  <a:cubicBezTo>
                    <a:pt x="404" y="1"/>
                    <a:pt x="0" y="404"/>
                    <a:pt x="0" y="913"/>
                  </a:cubicBezTo>
                  <a:cubicBezTo>
                    <a:pt x="0" y="1414"/>
                    <a:pt x="404" y="1817"/>
                    <a:pt x="905" y="1817"/>
                  </a:cubicBezTo>
                  <a:cubicBezTo>
                    <a:pt x="1413" y="1817"/>
                    <a:pt x="1817" y="1414"/>
                    <a:pt x="1817" y="913"/>
                  </a:cubicBezTo>
                  <a:cubicBezTo>
                    <a:pt x="1817" y="404"/>
                    <a:pt x="1413" y="1"/>
                    <a:pt x="9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40"/>
            <p:cNvSpPr/>
            <p:nvPr/>
          </p:nvSpPr>
          <p:spPr>
            <a:xfrm>
              <a:off x="7380672" y="4182788"/>
              <a:ext cx="176385" cy="176478"/>
            </a:xfrm>
            <a:custGeom>
              <a:avLst/>
              <a:gdLst/>
              <a:ahLst/>
              <a:cxnLst/>
              <a:rect l="l" t="t" r="r" b="b"/>
              <a:pathLst>
                <a:path w="1817" h="1818" extrusionOk="0">
                  <a:moveTo>
                    <a:pt x="912" y="1"/>
                  </a:moveTo>
                  <a:cubicBezTo>
                    <a:pt x="411" y="1"/>
                    <a:pt x="0" y="404"/>
                    <a:pt x="0" y="913"/>
                  </a:cubicBezTo>
                  <a:cubicBezTo>
                    <a:pt x="0" y="1414"/>
                    <a:pt x="411" y="1817"/>
                    <a:pt x="912" y="1817"/>
                  </a:cubicBezTo>
                  <a:cubicBezTo>
                    <a:pt x="1413" y="1817"/>
                    <a:pt x="1817" y="1414"/>
                    <a:pt x="1817" y="913"/>
                  </a:cubicBezTo>
                  <a:cubicBezTo>
                    <a:pt x="1817" y="404"/>
                    <a:pt x="1413" y="1"/>
                    <a:pt x="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40"/>
            <p:cNvSpPr/>
            <p:nvPr/>
          </p:nvSpPr>
          <p:spPr>
            <a:xfrm>
              <a:off x="8094170" y="4182788"/>
              <a:ext cx="57468" cy="176478"/>
            </a:xfrm>
            <a:custGeom>
              <a:avLst/>
              <a:gdLst/>
              <a:ahLst/>
              <a:cxnLst/>
              <a:rect l="l" t="t" r="r" b="b"/>
              <a:pathLst>
                <a:path w="592" h="1818" extrusionOk="0">
                  <a:moveTo>
                    <a:pt x="0" y="1"/>
                  </a:moveTo>
                  <a:lnTo>
                    <a:pt x="0" y="1817"/>
                  </a:lnTo>
                  <a:lnTo>
                    <a:pt x="592" y="1817"/>
                  </a:lnTo>
                  <a:lnTo>
                    <a:pt x="5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40"/>
            <p:cNvSpPr/>
            <p:nvPr/>
          </p:nvSpPr>
          <p:spPr>
            <a:xfrm>
              <a:off x="8217163" y="4182788"/>
              <a:ext cx="57468" cy="176478"/>
            </a:xfrm>
            <a:custGeom>
              <a:avLst/>
              <a:gdLst/>
              <a:ahLst/>
              <a:cxnLst/>
              <a:rect l="l" t="t" r="r" b="b"/>
              <a:pathLst>
                <a:path w="592" h="1818" extrusionOk="0">
                  <a:moveTo>
                    <a:pt x="0" y="1"/>
                  </a:moveTo>
                  <a:lnTo>
                    <a:pt x="0" y="1817"/>
                  </a:lnTo>
                  <a:lnTo>
                    <a:pt x="592" y="1817"/>
                  </a:lnTo>
                  <a:lnTo>
                    <a:pt x="5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40"/>
            <p:cNvSpPr/>
            <p:nvPr/>
          </p:nvSpPr>
          <p:spPr>
            <a:xfrm>
              <a:off x="7311070" y="3705767"/>
              <a:ext cx="1375747" cy="382563"/>
            </a:xfrm>
            <a:custGeom>
              <a:avLst/>
              <a:gdLst/>
              <a:ahLst/>
              <a:cxnLst/>
              <a:rect l="l" t="t" r="r" b="b"/>
              <a:pathLst>
                <a:path w="14172" h="3941" extrusionOk="0">
                  <a:moveTo>
                    <a:pt x="0" y="1"/>
                  </a:moveTo>
                  <a:lnTo>
                    <a:pt x="0" y="3940"/>
                  </a:lnTo>
                  <a:lnTo>
                    <a:pt x="14171" y="3940"/>
                  </a:lnTo>
                  <a:lnTo>
                    <a:pt x="14171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40"/>
            <p:cNvSpPr/>
            <p:nvPr/>
          </p:nvSpPr>
          <p:spPr>
            <a:xfrm>
              <a:off x="6946166" y="3705767"/>
              <a:ext cx="1376426" cy="382563"/>
            </a:xfrm>
            <a:custGeom>
              <a:avLst/>
              <a:gdLst/>
              <a:ahLst/>
              <a:cxnLst/>
              <a:rect l="l" t="t" r="r" b="b"/>
              <a:pathLst>
                <a:path w="14179" h="3941" extrusionOk="0">
                  <a:moveTo>
                    <a:pt x="1" y="1"/>
                  </a:moveTo>
                  <a:lnTo>
                    <a:pt x="1" y="3940"/>
                  </a:lnTo>
                  <a:lnTo>
                    <a:pt x="14179" y="3940"/>
                  </a:lnTo>
                  <a:lnTo>
                    <a:pt x="14179" y="1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40"/>
            <p:cNvSpPr/>
            <p:nvPr/>
          </p:nvSpPr>
          <p:spPr>
            <a:xfrm>
              <a:off x="7380672" y="3808471"/>
              <a:ext cx="176385" cy="176478"/>
            </a:xfrm>
            <a:custGeom>
              <a:avLst/>
              <a:gdLst/>
              <a:ahLst/>
              <a:cxnLst/>
              <a:rect l="l" t="t" r="r" b="b"/>
              <a:pathLst>
                <a:path w="1817" h="1818" extrusionOk="0">
                  <a:moveTo>
                    <a:pt x="912" y="1"/>
                  </a:moveTo>
                  <a:cubicBezTo>
                    <a:pt x="411" y="1"/>
                    <a:pt x="0" y="411"/>
                    <a:pt x="0" y="913"/>
                  </a:cubicBezTo>
                  <a:cubicBezTo>
                    <a:pt x="0" y="1414"/>
                    <a:pt x="411" y="1817"/>
                    <a:pt x="912" y="1817"/>
                  </a:cubicBezTo>
                  <a:cubicBezTo>
                    <a:pt x="1413" y="1817"/>
                    <a:pt x="1817" y="1414"/>
                    <a:pt x="1817" y="913"/>
                  </a:cubicBezTo>
                  <a:cubicBezTo>
                    <a:pt x="1817" y="411"/>
                    <a:pt x="1413" y="1"/>
                    <a:pt x="9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40"/>
            <p:cNvSpPr/>
            <p:nvPr/>
          </p:nvSpPr>
          <p:spPr>
            <a:xfrm>
              <a:off x="7971176" y="3808471"/>
              <a:ext cx="57565" cy="176478"/>
            </a:xfrm>
            <a:custGeom>
              <a:avLst/>
              <a:gdLst/>
              <a:ahLst/>
              <a:cxnLst/>
              <a:rect l="l" t="t" r="r" b="b"/>
              <a:pathLst>
                <a:path w="593" h="1818" extrusionOk="0">
                  <a:moveTo>
                    <a:pt x="1" y="1"/>
                  </a:moveTo>
                  <a:lnTo>
                    <a:pt x="1" y="1817"/>
                  </a:lnTo>
                  <a:lnTo>
                    <a:pt x="592" y="1817"/>
                  </a:lnTo>
                  <a:lnTo>
                    <a:pt x="5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40"/>
            <p:cNvSpPr/>
            <p:nvPr/>
          </p:nvSpPr>
          <p:spPr>
            <a:xfrm>
              <a:off x="8094170" y="3808471"/>
              <a:ext cx="57468" cy="176478"/>
            </a:xfrm>
            <a:custGeom>
              <a:avLst/>
              <a:gdLst/>
              <a:ahLst/>
              <a:cxnLst/>
              <a:rect l="l" t="t" r="r" b="b"/>
              <a:pathLst>
                <a:path w="592" h="1818" extrusionOk="0">
                  <a:moveTo>
                    <a:pt x="0" y="1"/>
                  </a:moveTo>
                  <a:lnTo>
                    <a:pt x="0" y="1817"/>
                  </a:lnTo>
                  <a:lnTo>
                    <a:pt x="592" y="1817"/>
                  </a:lnTo>
                  <a:lnTo>
                    <a:pt x="5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40"/>
            <p:cNvSpPr/>
            <p:nvPr/>
          </p:nvSpPr>
          <p:spPr>
            <a:xfrm>
              <a:off x="7311070" y="3322713"/>
              <a:ext cx="1375747" cy="383145"/>
            </a:xfrm>
            <a:custGeom>
              <a:avLst/>
              <a:gdLst/>
              <a:ahLst/>
              <a:cxnLst/>
              <a:rect l="l" t="t" r="r" b="b"/>
              <a:pathLst>
                <a:path w="14172" h="3947" extrusionOk="0">
                  <a:moveTo>
                    <a:pt x="0" y="0"/>
                  </a:moveTo>
                  <a:lnTo>
                    <a:pt x="0" y="3947"/>
                  </a:lnTo>
                  <a:lnTo>
                    <a:pt x="14171" y="3947"/>
                  </a:lnTo>
                  <a:lnTo>
                    <a:pt x="14171" y="0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40"/>
            <p:cNvSpPr/>
            <p:nvPr/>
          </p:nvSpPr>
          <p:spPr>
            <a:xfrm>
              <a:off x="6946166" y="3322713"/>
              <a:ext cx="1376426" cy="383145"/>
            </a:xfrm>
            <a:custGeom>
              <a:avLst/>
              <a:gdLst/>
              <a:ahLst/>
              <a:cxnLst/>
              <a:rect l="l" t="t" r="r" b="b"/>
              <a:pathLst>
                <a:path w="14179" h="3947" extrusionOk="0">
                  <a:moveTo>
                    <a:pt x="1" y="0"/>
                  </a:moveTo>
                  <a:lnTo>
                    <a:pt x="1" y="3947"/>
                  </a:lnTo>
                  <a:lnTo>
                    <a:pt x="14179" y="3947"/>
                  </a:lnTo>
                  <a:lnTo>
                    <a:pt x="1417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40"/>
            <p:cNvSpPr/>
            <p:nvPr/>
          </p:nvSpPr>
          <p:spPr>
            <a:xfrm>
              <a:off x="7077994" y="3426097"/>
              <a:ext cx="176385" cy="176381"/>
            </a:xfrm>
            <a:custGeom>
              <a:avLst/>
              <a:gdLst/>
              <a:ahLst/>
              <a:cxnLst/>
              <a:rect l="l" t="t" r="r" b="b"/>
              <a:pathLst>
                <a:path w="1817" h="1817" extrusionOk="0">
                  <a:moveTo>
                    <a:pt x="905" y="0"/>
                  </a:moveTo>
                  <a:cubicBezTo>
                    <a:pt x="404" y="0"/>
                    <a:pt x="0" y="404"/>
                    <a:pt x="0" y="905"/>
                  </a:cubicBezTo>
                  <a:cubicBezTo>
                    <a:pt x="0" y="1406"/>
                    <a:pt x="404" y="1817"/>
                    <a:pt x="905" y="1817"/>
                  </a:cubicBezTo>
                  <a:cubicBezTo>
                    <a:pt x="1413" y="1817"/>
                    <a:pt x="1817" y="1406"/>
                    <a:pt x="1817" y="905"/>
                  </a:cubicBezTo>
                  <a:cubicBezTo>
                    <a:pt x="1817" y="404"/>
                    <a:pt x="1413" y="0"/>
                    <a:pt x="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40"/>
            <p:cNvSpPr/>
            <p:nvPr/>
          </p:nvSpPr>
          <p:spPr>
            <a:xfrm>
              <a:off x="7380672" y="3426097"/>
              <a:ext cx="176385" cy="176381"/>
            </a:xfrm>
            <a:custGeom>
              <a:avLst/>
              <a:gdLst/>
              <a:ahLst/>
              <a:cxnLst/>
              <a:rect l="l" t="t" r="r" b="b"/>
              <a:pathLst>
                <a:path w="1817" h="1817" extrusionOk="0">
                  <a:moveTo>
                    <a:pt x="912" y="0"/>
                  </a:moveTo>
                  <a:cubicBezTo>
                    <a:pt x="411" y="0"/>
                    <a:pt x="0" y="404"/>
                    <a:pt x="0" y="905"/>
                  </a:cubicBezTo>
                  <a:cubicBezTo>
                    <a:pt x="0" y="1406"/>
                    <a:pt x="411" y="1817"/>
                    <a:pt x="912" y="1817"/>
                  </a:cubicBezTo>
                  <a:cubicBezTo>
                    <a:pt x="1413" y="1817"/>
                    <a:pt x="1817" y="1406"/>
                    <a:pt x="1817" y="905"/>
                  </a:cubicBezTo>
                  <a:cubicBezTo>
                    <a:pt x="1817" y="404"/>
                    <a:pt x="1413" y="0"/>
                    <a:pt x="9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40"/>
            <p:cNvSpPr/>
            <p:nvPr/>
          </p:nvSpPr>
          <p:spPr>
            <a:xfrm>
              <a:off x="7971176" y="3426097"/>
              <a:ext cx="57565" cy="176381"/>
            </a:xfrm>
            <a:custGeom>
              <a:avLst/>
              <a:gdLst/>
              <a:ahLst/>
              <a:cxnLst/>
              <a:rect l="l" t="t" r="r" b="b"/>
              <a:pathLst>
                <a:path w="593" h="1817" extrusionOk="0">
                  <a:moveTo>
                    <a:pt x="1" y="0"/>
                  </a:moveTo>
                  <a:lnTo>
                    <a:pt x="1" y="1817"/>
                  </a:lnTo>
                  <a:lnTo>
                    <a:pt x="592" y="1817"/>
                  </a:lnTo>
                  <a:lnTo>
                    <a:pt x="5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40"/>
            <p:cNvSpPr/>
            <p:nvPr/>
          </p:nvSpPr>
          <p:spPr>
            <a:xfrm>
              <a:off x="8217163" y="3426097"/>
              <a:ext cx="57468" cy="176381"/>
            </a:xfrm>
            <a:custGeom>
              <a:avLst/>
              <a:gdLst/>
              <a:ahLst/>
              <a:cxnLst/>
              <a:rect l="l" t="t" r="r" b="b"/>
              <a:pathLst>
                <a:path w="592" h="1817" extrusionOk="0">
                  <a:moveTo>
                    <a:pt x="0" y="0"/>
                  </a:moveTo>
                  <a:lnTo>
                    <a:pt x="0" y="1817"/>
                  </a:lnTo>
                  <a:lnTo>
                    <a:pt x="592" y="1817"/>
                  </a:lnTo>
                  <a:lnTo>
                    <a:pt x="5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40"/>
            <p:cNvSpPr/>
            <p:nvPr/>
          </p:nvSpPr>
          <p:spPr>
            <a:xfrm>
              <a:off x="8104945" y="2014642"/>
              <a:ext cx="515662" cy="389940"/>
            </a:xfrm>
            <a:custGeom>
              <a:avLst/>
              <a:gdLst/>
              <a:ahLst/>
              <a:cxnLst/>
              <a:rect l="l" t="t" r="r" b="b"/>
              <a:pathLst>
                <a:path w="5312" h="4017" extrusionOk="0">
                  <a:moveTo>
                    <a:pt x="1" y="1"/>
                  </a:moveTo>
                  <a:lnTo>
                    <a:pt x="1" y="4017"/>
                  </a:lnTo>
                  <a:lnTo>
                    <a:pt x="5311" y="4017"/>
                  </a:lnTo>
                  <a:lnTo>
                    <a:pt x="5311" y="1"/>
                  </a:ln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40"/>
            <p:cNvSpPr/>
            <p:nvPr/>
          </p:nvSpPr>
          <p:spPr>
            <a:xfrm>
              <a:off x="8388015" y="1418705"/>
              <a:ext cx="233271" cy="990625"/>
            </a:xfrm>
            <a:custGeom>
              <a:avLst/>
              <a:gdLst/>
              <a:ahLst/>
              <a:cxnLst/>
              <a:rect l="l" t="t" r="r" b="b"/>
              <a:pathLst>
                <a:path w="2403" h="10205" extrusionOk="0">
                  <a:moveTo>
                    <a:pt x="1" y="1"/>
                  </a:moveTo>
                  <a:lnTo>
                    <a:pt x="1" y="10204"/>
                  </a:lnTo>
                  <a:lnTo>
                    <a:pt x="2402" y="1020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ED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40"/>
            <p:cNvSpPr/>
            <p:nvPr/>
          </p:nvSpPr>
          <p:spPr>
            <a:xfrm>
              <a:off x="7759069" y="1418705"/>
              <a:ext cx="629046" cy="1622373"/>
            </a:xfrm>
            <a:custGeom>
              <a:avLst/>
              <a:gdLst/>
              <a:ahLst/>
              <a:cxnLst/>
              <a:rect l="l" t="t" r="r" b="b"/>
              <a:pathLst>
                <a:path w="6480" h="16713" extrusionOk="0">
                  <a:moveTo>
                    <a:pt x="0" y="1"/>
                  </a:moveTo>
                  <a:lnTo>
                    <a:pt x="0" y="16712"/>
                  </a:lnTo>
                  <a:lnTo>
                    <a:pt x="6480" y="16712"/>
                  </a:lnTo>
                  <a:lnTo>
                    <a:pt x="6480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40"/>
            <p:cNvSpPr/>
            <p:nvPr/>
          </p:nvSpPr>
          <p:spPr>
            <a:xfrm>
              <a:off x="7354268" y="2409247"/>
              <a:ext cx="1033849" cy="631845"/>
            </a:xfrm>
            <a:custGeom>
              <a:avLst/>
              <a:gdLst/>
              <a:ahLst/>
              <a:cxnLst/>
              <a:rect l="l" t="t" r="r" b="b"/>
              <a:pathLst>
                <a:path w="10650" h="6509" extrusionOk="0">
                  <a:moveTo>
                    <a:pt x="1" y="0"/>
                  </a:moveTo>
                  <a:lnTo>
                    <a:pt x="4170" y="6508"/>
                  </a:lnTo>
                  <a:lnTo>
                    <a:pt x="10650" y="6508"/>
                  </a:lnTo>
                  <a:lnTo>
                    <a:pt x="6488" y="0"/>
                  </a:lnTo>
                  <a:close/>
                </a:path>
              </a:pathLst>
            </a:custGeom>
            <a:solidFill>
              <a:srgbClr val="DED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40"/>
            <p:cNvSpPr/>
            <p:nvPr/>
          </p:nvSpPr>
          <p:spPr>
            <a:xfrm>
              <a:off x="7841485" y="1582274"/>
              <a:ext cx="263559" cy="97"/>
            </a:xfrm>
            <a:custGeom>
              <a:avLst/>
              <a:gdLst/>
              <a:ahLst/>
              <a:cxnLst/>
              <a:rect l="l" t="t" r="r" b="b"/>
              <a:pathLst>
                <a:path w="2715" h="1" fill="none" extrusionOk="0">
                  <a:moveTo>
                    <a:pt x="0" y="0"/>
                  </a:moveTo>
                  <a:lnTo>
                    <a:pt x="2715" y="0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40"/>
            <p:cNvSpPr/>
            <p:nvPr/>
          </p:nvSpPr>
          <p:spPr>
            <a:xfrm>
              <a:off x="7841485" y="1692356"/>
              <a:ext cx="263559" cy="97"/>
            </a:xfrm>
            <a:custGeom>
              <a:avLst/>
              <a:gdLst/>
              <a:ahLst/>
              <a:cxnLst/>
              <a:rect l="l" t="t" r="r" b="b"/>
              <a:pathLst>
                <a:path w="2715" h="1" fill="none" extrusionOk="0">
                  <a:moveTo>
                    <a:pt x="0" y="1"/>
                  </a:moveTo>
                  <a:lnTo>
                    <a:pt x="2715" y="1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40"/>
            <p:cNvSpPr/>
            <p:nvPr/>
          </p:nvSpPr>
          <p:spPr>
            <a:xfrm>
              <a:off x="7841485" y="1801855"/>
              <a:ext cx="263559" cy="97"/>
            </a:xfrm>
            <a:custGeom>
              <a:avLst/>
              <a:gdLst/>
              <a:ahLst/>
              <a:cxnLst/>
              <a:rect l="l" t="t" r="r" b="b"/>
              <a:pathLst>
                <a:path w="2715" h="1" fill="none" extrusionOk="0">
                  <a:moveTo>
                    <a:pt x="0" y="0"/>
                  </a:moveTo>
                  <a:lnTo>
                    <a:pt x="2715" y="0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40"/>
            <p:cNvSpPr/>
            <p:nvPr/>
          </p:nvSpPr>
          <p:spPr>
            <a:xfrm>
              <a:off x="7841485" y="1911258"/>
              <a:ext cx="263559" cy="97"/>
            </a:xfrm>
            <a:custGeom>
              <a:avLst/>
              <a:gdLst/>
              <a:ahLst/>
              <a:cxnLst/>
              <a:rect l="l" t="t" r="r" b="b"/>
              <a:pathLst>
                <a:path w="2715" h="1" fill="none" extrusionOk="0">
                  <a:moveTo>
                    <a:pt x="0" y="1"/>
                  </a:moveTo>
                  <a:lnTo>
                    <a:pt x="2715" y="1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40"/>
            <p:cNvSpPr/>
            <p:nvPr/>
          </p:nvSpPr>
          <p:spPr>
            <a:xfrm>
              <a:off x="8196195" y="1582274"/>
              <a:ext cx="64943" cy="97"/>
            </a:xfrm>
            <a:custGeom>
              <a:avLst/>
              <a:gdLst/>
              <a:ahLst/>
              <a:cxnLst/>
              <a:rect l="l" t="t" r="r" b="b"/>
              <a:pathLst>
                <a:path w="669" h="1" fill="none" extrusionOk="0">
                  <a:moveTo>
                    <a:pt x="0" y="0"/>
                  </a:moveTo>
                  <a:lnTo>
                    <a:pt x="668" y="0"/>
                  </a:ln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40"/>
            <p:cNvSpPr/>
            <p:nvPr/>
          </p:nvSpPr>
          <p:spPr>
            <a:xfrm>
              <a:off x="8196195" y="1692356"/>
              <a:ext cx="64943" cy="97"/>
            </a:xfrm>
            <a:custGeom>
              <a:avLst/>
              <a:gdLst/>
              <a:ahLst/>
              <a:cxnLst/>
              <a:rect l="l" t="t" r="r" b="b"/>
              <a:pathLst>
                <a:path w="669" h="1" fill="none" extrusionOk="0">
                  <a:moveTo>
                    <a:pt x="0" y="1"/>
                  </a:moveTo>
                  <a:lnTo>
                    <a:pt x="668" y="1"/>
                  </a:ln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40"/>
            <p:cNvSpPr/>
            <p:nvPr/>
          </p:nvSpPr>
          <p:spPr>
            <a:xfrm>
              <a:off x="7841485" y="2218691"/>
              <a:ext cx="468290" cy="97"/>
            </a:xfrm>
            <a:custGeom>
              <a:avLst/>
              <a:gdLst/>
              <a:ahLst/>
              <a:cxnLst/>
              <a:rect l="l" t="t" r="r" b="b"/>
              <a:pathLst>
                <a:path w="4824" h="1" fill="none" extrusionOk="0">
                  <a:moveTo>
                    <a:pt x="0" y="1"/>
                  </a:moveTo>
                  <a:lnTo>
                    <a:pt x="4824" y="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40"/>
            <p:cNvSpPr/>
            <p:nvPr/>
          </p:nvSpPr>
          <p:spPr>
            <a:xfrm>
              <a:off x="7841485" y="2313920"/>
              <a:ext cx="468290" cy="97"/>
            </a:xfrm>
            <a:custGeom>
              <a:avLst/>
              <a:gdLst/>
              <a:ahLst/>
              <a:cxnLst/>
              <a:rect l="l" t="t" r="r" b="b"/>
              <a:pathLst>
                <a:path w="4824" h="1" fill="none" extrusionOk="0">
                  <a:moveTo>
                    <a:pt x="0" y="1"/>
                  </a:moveTo>
                  <a:lnTo>
                    <a:pt x="4824" y="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40"/>
            <p:cNvSpPr/>
            <p:nvPr/>
          </p:nvSpPr>
          <p:spPr>
            <a:xfrm>
              <a:off x="7354268" y="2409247"/>
              <a:ext cx="629823" cy="789199"/>
            </a:xfrm>
            <a:custGeom>
              <a:avLst/>
              <a:gdLst/>
              <a:ahLst/>
              <a:cxnLst/>
              <a:rect l="l" t="t" r="r" b="b"/>
              <a:pathLst>
                <a:path w="6488" h="8130" extrusionOk="0">
                  <a:moveTo>
                    <a:pt x="1" y="0"/>
                  </a:moveTo>
                  <a:lnTo>
                    <a:pt x="1" y="8130"/>
                  </a:lnTo>
                  <a:lnTo>
                    <a:pt x="6488" y="8130"/>
                  </a:lnTo>
                  <a:lnTo>
                    <a:pt x="6488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40"/>
            <p:cNvSpPr/>
            <p:nvPr/>
          </p:nvSpPr>
          <p:spPr>
            <a:xfrm>
              <a:off x="7082653" y="3007902"/>
              <a:ext cx="901438" cy="190553"/>
            </a:xfrm>
            <a:custGeom>
              <a:avLst/>
              <a:gdLst/>
              <a:ahLst/>
              <a:cxnLst/>
              <a:rect l="l" t="t" r="r" b="b"/>
              <a:pathLst>
                <a:path w="9286" h="1963" extrusionOk="0">
                  <a:moveTo>
                    <a:pt x="1" y="0"/>
                  </a:moveTo>
                  <a:lnTo>
                    <a:pt x="2799" y="1963"/>
                  </a:lnTo>
                  <a:lnTo>
                    <a:pt x="9286" y="1963"/>
                  </a:lnTo>
                  <a:lnTo>
                    <a:pt x="6488" y="0"/>
                  </a:lnTo>
                  <a:close/>
                </a:path>
              </a:pathLst>
            </a:custGeom>
            <a:solidFill>
              <a:srgbClr val="DED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40"/>
            <p:cNvSpPr/>
            <p:nvPr/>
          </p:nvSpPr>
          <p:spPr>
            <a:xfrm>
              <a:off x="7082653" y="3007902"/>
              <a:ext cx="629823" cy="314903"/>
            </a:xfrm>
            <a:custGeom>
              <a:avLst/>
              <a:gdLst/>
              <a:ahLst/>
              <a:cxnLst/>
              <a:rect l="l" t="t" r="r" b="b"/>
              <a:pathLst>
                <a:path w="6488" h="3244" extrusionOk="0">
                  <a:moveTo>
                    <a:pt x="1" y="0"/>
                  </a:moveTo>
                  <a:lnTo>
                    <a:pt x="1" y="3243"/>
                  </a:lnTo>
                  <a:lnTo>
                    <a:pt x="6488" y="3243"/>
                  </a:lnTo>
                  <a:lnTo>
                    <a:pt x="6488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40"/>
            <p:cNvSpPr/>
            <p:nvPr/>
          </p:nvSpPr>
          <p:spPr>
            <a:xfrm>
              <a:off x="7436781" y="2573399"/>
              <a:ext cx="263559" cy="97"/>
            </a:xfrm>
            <a:custGeom>
              <a:avLst/>
              <a:gdLst/>
              <a:ahLst/>
              <a:cxnLst/>
              <a:rect l="l" t="t" r="r" b="b"/>
              <a:pathLst>
                <a:path w="2715" h="1" fill="none" extrusionOk="0">
                  <a:moveTo>
                    <a:pt x="0" y="1"/>
                  </a:moveTo>
                  <a:lnTo>
                    <a:pt x="2715" y="1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40"/>
            <p:cNvSpPr/>
            <p:nvPr/>
          </p:nvSpPr>
          <p:spPr>
            <a:xfrm>
              <a:off x="7436781" y="2682899"/>
              <a:ext cx="263559" cy="97"/>
            </a:xfrm>
            <a:custGeom>
              <a:avLst/>
              <a:gdLst/>
              <a:ahLst/>
              <a:cxnLst/>
              <a:rect l="l" t="t" r="r" b="b"/>
              <a:pathLst>
                <a:path w="2715" h="1" fill="none" extrusionOk="0">
                  <a:moveTo>
                    <a:pt x="0" y="0"/>
                  </a:moveTo>
                  <a:lnTo>
                    <a:pt x="2715" y="0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40"/>
            <p:cNvSpPr/>
            <p:nvPr/>
          </p:nvSpPr>
          <p:spPr>
            <a:xfrm>
              <a:off x="7436781" y="2792301"/>
              <a:ext cx="263559" cy="97"/>
            </a:xfrm>
            <a:custGeom>
              <a:avLst/>
              <a:gdLst/>
              <a:ahLst/>
              <a:cxnLst/>
              <a:rect l="l" t="t" r="r" b="b"/>
              <a:pathLst>
                <a:path w="2715" h="1" fill="none" extrusionOk="0">
                  <a:moveTo>
                    <a:pt x="0" y="1"/>
                  </a:moveTo>
                  <a:lnTo>
                    <a:pt x="2715" y="1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40"/>
            <p:cNvSpPr/>
            <p:nvPr/>
          </p:nvSpPr>
          <p:spPr>
            <a:xfrm>
              <a:off x="7436781" y="2901800"/>
              <a:ext cx="263559" cy="97"/>
            </a:xfrm>
            <a:custGeom>
              <a:avLst/>
              <a:gdLst/>
              <a:ahLst/>
              <a:cxnLst/>
              <a:rect l="l" t="t" r="r" b="b"/>
              <a:pathLst>
                <a:path w="2715" h="1" fill="none" extrusionOk="0">
                  <a:moveTo>
                    <a:pt x="0" y="0"/>
                  </a:moveTo>
                  <a:lnTo>
                    <a:pt x="2715" y="0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40"/>
            <p:cNvSpPr/>
            <p:nvPr/>
          </p:nvSpPr>
          <p:spPr>
            <a:xfrm>
              <a:off x="7792171" y="2573399"/>
              <a:ext cx="64264" cy="97"/>
            </a:xfrm>
            <a:custGeom>
              <a:avLst/>
              <a:gdLst/>
              <a:ahLst/>
              <a:cxnLst/>
              <a:rect l="l" t="t" r="r" b="b"/>
              <a:pathLst>
                <a:path w="662" h="1" fill="none" extrusionOk="0">
                  <a:moveTo>
                    <a:pt x="0" y="1"/>
                  </a:moveTo>
                  <a:lnTo>
                    <a:pt x="661" y="1"/>
                  </a:ln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40"/>
            <p:cNvSpPr/>
            <p:nvPr/>
          </p:nvSpPr>
          <p:spPr>
            <a:xfrm>
              <a:off x="7792171" y="2682899"/>
              <a:ext cx="64264" cy="97"/>
            </a:xfrm>
            <a:custGeom>
              <a:avLst/>
              <a:gdLst/>
              <a:ahLst/>
              <a:cxnLst/>
              <a:rect l="l" t="t" r="r" b="b"/>
              <a:pathLst>
                <a:path w="662" h="1" fill="none" extrusionOk="0">
                  <a:moveTo>
                    <a:pt x="0" y="0"/>
                  </a:moveTo>
                  <a:lnTo>
                    <a:pt x="661" y="0"/>
                  </a:ln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28" name="Google Shape;2628;p40"/>
          <p:cNvSpPr/>
          <p:nvPr/>
        </p:nvSpPr>
        <p:spPr>
          <a:xfrm>
            <a:off x="3343375" y="3807500"/>
            <a:ext cx="686400" cy="338700"/>
          </a:xfrm>
          <a:prstGeom prst="roundRect">
            <a:avLst>
              <a:gd name="adj" fmla="val 23606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2687" name="Google Shape;2687;p40"/>
          <p:cNvSpPr/>
          <p:nvPr/>
        </p:nvSpPr>
        <p:spPr>
          <a:xfrm>
            <a:off x="4405500" y="3807500"/>
            <a:ext cx="686400" cy="338700"/>
          </a:xfrm>
          <a:prstGeom prst="roundRect">
            <a:avLst>
              <a:gd name="adj" fmla="val 23606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2637" name="Google Shape;2637;p40"/>
          <p:cNvSpPr/>
          <p:nvPr/>
        </p:nvSpPr>
        <p:spPr>
          <a:xfrm>
            <a:off x="5467675" y="3807500"/>
            <a:ext cx="686400" cy="338700"/>
          </a:xfrm>
          <a:prstGeom prst="roundRect">
            <a:avLst>
              <a:gd name="adj" fmla="val 23606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CF08B8A3-2F97-8F09-7520-3FA77D489898}"/>
              </a:ext>
            </a:extLst>
          </p:cNvPr>
          <p:cNvGrpSpPr/>
          <p:nvPr/>
        </p:nvGrpSpPr>
        <p:grpSpPr>
          <a:xfrm>
            <a:off x="85060" y="4775125"/>
            <a:ext cx="8973880" cy="368915"/>
            <a:chOff x="85060" y="4775125"/>
            <a:chExt cx="8973880" cy="368915"/>
          </a:xfrm>
        </p:grpSpPr>
        <p:sp>
          <p:nvSpPr>
            <p:cNvPr id="9" name="Google Shape;1161;p24">
              <a:extLst>
                <a:ext uri="{FF2B5EF4-FFF2-40B4-BE49-F238E27FC236}">
                  <a16:creationId xmlns:a16="http://schemas.microsoft.com/office/drawing/2014/main" id="{19B7E703-9840-52FE-CA02-522C952A637D}"/>
                </a:ext>
              </a:extLst>
            </p:cNvPr>
            <p:cNvSpPr/>
            <p:nvPr/>
          </p:nvSpPr>
          <p:spPr>
            <a:xfrm>
              <a:off x="85060" y="4775125"/>
              <a:ext cx="8973880" cy="368915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AA3405EE-0EFC-5AA4-2AA8-30CFB97E8D7F}"/>
                </a:ext>
              </a:extLst>
            </p:cNvPr>
            <p:cNvSpPr txBox="1"/>
            <p:nvPr/>
          </p:nvSpPr>
          <p:spPr>
            <a:xfrm>
              <a:off x="3325928" y="4802823"/>
              <a:ext cx="214614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ar-SA" b="1" i="0" u="none" strike="noStrike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إعداد المعلمة : منال الرحيلي</a:t>
              </a:r>
              <a:endParaRPr lang="ar-SA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593" name="عنوان 1">
            <a:extLst>
              <a:ext uri="{FF2B5EF4-FFF2-40B4-BE49-F238E27FC236}">
                <a16:creationId xmlns:a16="http://schemas.microsoft.com/office/drawing/2014/main" id="{8C83DA0D-3F6A-E3E6-FB36-22E5206D39BC}"/>
              </a:ext>
            </a:extLst>
          </p:cNvPr>
          <p:cNvSpPr txBox="1">
            <a:spLocks/>
          </p:cNvSpPr>
          <p:nvPr/>
        </p:nvSpPr>
        <p:spPr>
          <a:xfrm>
            <a:off x="8147465" y="2587663"/>
            <a:ext cx="1125440" cy="710558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20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تقويم مرحلي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82DD7C18-C9D2-5549-5F7A-849116760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628" y="324951"/>
            <a:ext cx="8155189" cy="6858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ADF6E5BB-FB7E-5CDC-61D2-4799AAF7C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971" y="1488502"/>
            <a:ext cx="6579357" cy="2599827"/>
          </a:xfrm>
          <a:prstGeom prst="rect">
            <a:avLst/>
          </a:prstGeom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FD5B72A4-BB36-0D3B-4351-B6B543D6A290}"/>
              </a:ext>
            </a:extLst>
          </p:cNvPr>
          <p:cNvSpPr/>
          <p:nvPr/>
        </p:nvSpPr>
        <p:spPr>
          <a:xfrm>
            <a:off x="3912781" y="1455062"/>
            <a:ext cx="2784777" cy="94951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E89489BB-B7EA-1283-5AA1-F3EE9E7AD23D}"/>
              </a:ext>
            </a:extLst>
          </p:cNvPr>
          <p:cNvSpPr/>
          <p:nvPr/>
        </p:nvSpPr>
        <p:spPr>
          <a:xfrm>
            <a:off x="693590" y="3155530"/>
            <a:ext cx="2784777" cy="94951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3" grpId="0"/>
      <p:bldP spid="11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2" name="Google Shape;2642;p40"/>
          <p:cNvGrpSpPr/>
          <p:nvPr/>
        </p:nvGrpSpPr>
        <p:grpSpPr>
          <a:xfrm>
            <a:off x="6946166" y="1418705"/>
            <a:ext cx="1740650" cy="3043942"/>
            <a:chOff x="6946166" y="1418705"/>
            <a:chExt cx="1740650" cy="3043942"/>
          </a:xfrm>
        </p:grpSpPr>
        <p:sp>
          <p:nvSpPr>
            <p:cNvPr id="2643" name="Google Shape;2643;p40"/>
            <p:cNvSpPr/>
            <p:nvPr/>
          </p:nvSpPr>
          <p:spPr>
            <a:xfrm>
              <a:off x="7101583" y="1832919"/>
              <a:ext cx="494015" cy="470996"/>
            </a:xfrm>
            <a:custGeom>
              <a:avLst/>
              <a:gdLst/>
              <a:ahLst/>
              <a:cxnLst/>
              <a:rect l="l" t="t" r="r" b="b"/>
              <a:pathLst>
                <a:path w="5089" h="4852" extrusionOk="0">
                  <a:moveTo>
                    <a:pt x="3634" y="0"/>
                  </a:moveTo>
                  <a:lnTo>
                    <a:pt x="3063" y="849"/>
                  </a:lnTo>
                  <a:lnTo>
                    <a:pt x="1" y="849"/>
                  </a:lnTo>
                  <a:lnTo>
                    <a:pt x="1" y="4852"/>
                  </a:lnTo>
                  <a:lnTo>
                    <a:pt x="5089" y="4852"/>
                  </a:lnTo>
                  <a:lnTo>
                    <a:pt x="5089" y="0"/>
                  </a:lnTo>
                  <a:close/>
                </a:path>
              </a:pathLst>
            </a:custGeom>
            <a:solidFill>
              <a:srgbClr val="B0B0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40"/>
            <p:cNvSpPr/>
            <p:nvPr/>
          </p:nvSpPr>
          <p:spPr>
            <a:xfrm>
              <a:off x="7046930" y="1832919"/>
              <a:ext cx="494597" cy="470996"/>
            </a:xfrm>
            <a:custGeom>
              <a:avLst/>
              <a:gdLst/>
              <a:ahLst/>
              <a:cxnLst/>
              <a:rect l="l" t="t" r="r" b="b"/>
              <a:pathLst>
                <a:path w="5095" h="4852" extrusionOk="0">
                  <a:moveTo>
                    <a:pt x="4448" y="0"/>
                  </a:moveTo>
                  <a:cubicBezTo>
                    <a:pt x="3939" y="0"/>
                    <a:pt x="3466" y="251"/>
                    <a:pt x="3188" y="668"/>
                  </a:cubicBezTo>
                  <a:lnTo>
                    <a:pt x="3063" y="849"/>
                  </a:lnTo>
                  <a:lnTo>
                    <a:pt x="745" y="849"/>
                  </a:lnTo>
                  <a:cubicBezTo>
                    <a:pt x="334" y="849"/>
                    <a:pt x="0" y="1184"/>
                    <a:pt x="0" y="1594"/>
                  </a:cubicBezTo>
                  <a:lnTo>
                    <a:pt x="0" y="4852"/>
                  </a:lnTo>
                  <a:lnTo>
                    <a:pt x="5095" y="4852"/>
                  </a:lnTo>
                  <a:lnTo>
                    <a:pt x="5095" y="0"/>
                  </a:lnTo>
                  <a:close/>
                </a:path>
              </a:pathLst>
            </a:custGeom>
            <a:solidFill>
              <a:srgbClr val="DA9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40"/>
            <p:cNvSpPr/>
            <p:nvPr/>
          </p:nvSpPr>
          <p:spPr>
            <a:xfrm>
              <a:off x="7096244" y="1953194"/>
              <a:ext cx="408200" cy="297333"/>
            </a:xfrm>
            <a:custGeom>
              <a:avLst/>
              <a:gdLst/>
              <a:ahLst/>
              <a:cxnLst/>
              <a:rect l="l" t="t" r="r" b="b"/>
              <a:pathLst>
                <a:path w="4205" h="3063" extrusionOk="0">
                  <a:moveTo>
                    <a:pt x="0" y="0"/>
                  </a:moveTo>
                  <a:lnTo>
                    <a:pt x="0" y="3063"/>
                  </a:lnTo>
                  <a:lnTo>
                    <a:pt x="4204" y="3063"/>
                  </a:lnTo>
                  <a:lnTo>
                    <a:pt x="420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40"/>
            <p:cNvSpPr/>
            <p:nvPr/>
          </p:nvSpPr>
          <p:spPr>
            <a:xfrm>
              <a:off x="6973930" y="1989694"/>
              <a:ext cx="567598" cy="314224"/>
            </a:xfrm>
            <a:custGeom>
              <a:avLst/>
              <a:gdLst/>
              <a:ahLst/>
              <a:cxnLst/>
              <a:rect l="l" t="t" r="r" b="b"/>
              <a:pathLst>
                <a:path w="5847" h="3237" extrusionOk="0">
                  <a:moveTo>
                    <a:pt x="849" y="0"/>
                  </a:moveTo>
                  <a:cubicBezTo>
                    <a:pt x="355" y="0"/>
                    <a:pt x="0" y="466"/>
                    <a:pt x="126" y="940"/>
                  </a:cubicBezTo>
                  <a:lnTo>
                    <a:pt x="752" y="3237"/>
                  </a:lnTo>
                  <a:lnTo>
                    <a:pt x="5847" y="3237"/>
                  </a:lnTo>
                  <a:lnTo>
                    <a:pt x="4963" y="14"/>
                  </a:lnTo>
                  <a:lnTo>
                    <a:pt x="8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40"/>
            <p:cNvSpPr/>
            <p:nvPr/>
          </p:nvSpPr>
          <p:spPr>
            <a:xfrm>
              <a:off x="7311070" y="4079404"/>
              <a:ext cx="1375747" cy="383242"/>
            </a:xfrm>
            <a:custGeom>
              <a:avLst/>
              <a:gdLst/>
              <a:ahLst/>
              <a:cxnLst/>
              <a:rect l="l" t="t" r="r" b="b"/>
              <a:pathLst>
                <a:path w="14172" h="3948" extrusionOk="0">
                  <a:moveTo>
                    <a:pt x="0" y="1"/>
                  </a:moveTo>
                  <a:lnTo>
                    <a:pt x="0" y="3947"/>
                  </a:lnTo>
                  <a:lnTo>
                    <a:pt x="14171" y="3947"/>
                  </a:lnTo>
                  <a:lnTo>
                    <a:pt x="14171" y="1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40"/>
            <p:cNvSpPr/>
            <p:nvPr/>
          </p:nvSpPr>
          <p:spPr>
            <a:xfrm>
              <a:off x="6946166" y="4079404"/>
              <a:ext cx="1376426" cy="383242"/>
            </a:xfrm>
            <a:custGeom>
              <a:avLst/>
              <a:gdLst/>
              <a:ahLst/>
              <a:cxnLst/>
              <a:rect l="l" t="t" r="r" b="b"/>
              <a:pathLst>
                <a:path w="14179" h="3948" extrusionOk="0">
                  <a:moveTo>
                    <a:pt x="1" y="1"/>
                  </a:moveTo>
                  <a:lnTo>
                    <a:pt x="1" y="3947"/>
                  </a:lnTo>
                  <a:lnTo>
                    <a:pt x="14179" y="3947"/>
                  </a:lnTo>
                  <a:lnTo>
                    <a:pt x="14179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40"/>
            <p:cNvSpPr/>
            <p:nvPr/>
          </p:nvSpPr>
          <p:spPr>
            <a:xfrm>
              <a:off x="7077994" y="4182788"/>
              <a:ext cx="176385" cy="176478"/>
            </a:xfrm>
            <a:custGeom>
              <a:avLst/>
              <a:gdLst/>
              <a:ahLst/>
              <a:cxnLst/>
              <a:rect l="l" t="t" r="r" b="b"/>
              <a:pathLst>
                <a:path w="1817" h="1818" extrusionOk="0">
                  <a:moveTo>
                    <a:pt x="905" y="1"/>
                  </a:moveTo>
                  <a:cubicBezTo>
                    <a:pt x="404" y="1"/>
                    <a:pt x="0" y="404"/>
                    <a:pt x="0" y="913"/>
                  </a:cubicBezTo>
                  <a:cubicBezTo>
                    <a:pt x="0" y="1414"/>
                    <a:pt x="404" y="1817"/>
                    <a:pt x="905" y="1817"/>
                  </a:cubicBezTo>
                  <a:cubicBezTo>
                    <a:pt x="1413" y="1817"/>
                    <a:pt x="1817" y="1414"/>
                    <a:pt x="1817" y="913"/>
                  </a:cubicBezTo>
                  <a:cubicBezTo>
                    <a:pt x="1817" y="404"/>
                    <a:pt x="1413" y="1"/>
                    <a:pt x="9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40"/>
            <p:cNvSpPr/>
            <p:nvPr/>
          </p:nvSpPr>
          <p:spPr>
            <a:xfrm>
              <a:off x="7380672" y="4182788"/>
              <a:ext cx="176385" cy="176478"/>
            </a:xfrm>
            <a:custGeom>
              <a:avLst/>
              <a:gdLst/>
              <a:ahLst/>
              <a:cxnLst/>
              <a:rect l="l" t="t" r="r" b="b"/>
              <a:pathLst>
                <a:path w="1817" h="1818" extrusionOk="0">
                  <a:moveTo>
                    <a:pt x="912" y="1"/>
                  </a:moveTo>
                  <a:cubicBezTo>
                    <a:pt x="411" y="1"/>
                    <a:pt x="0" y="404"/>
                    <a:pt x="0" y="913"/>
                  </a:cubicBezTo>
                  <a:cubicBezTo>
                    <a:pt x="0" y="1414"/>
                    <a:pt x="411" y="1817"/>
                    <a:pt x="912" y="1817"/>
                  </a:cubicBezTo>
                  <a:cubicBezTo>
                    <a:pt x="1413" y="1817"/>
                    <a:pt x="1817" y="1414"/>
                    <a:pt x="1817" y="913"/>
                  </a:cubicBezTo>
                  <a:cubicBezTo>
                    <a:pt x="1817" y="404"/>
                    <a:pt x="1413" y="1"/>
                    <a:pt x="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40"/>
            <p:cNvSpPr/>
            <p:nvPr/>
          </p:nvSpPr>
          <p:spPr>
            <a:xfrm>
              <a:off x="8094170" y="4182788"/>
              <a:ext cx="57468" cy="176478"/>
            </a:xfrm>
            <a:custGeom>
              <a:avLst/>
              <a:gdLst/>
              <a:ahLst/>
              <a:cxnLst/>
              <a:rect l="l" t="t" r="r" b="b"/>
              <a:pathLst>
                <a:path w="592" h="1818" extrusionOk="0">
                  <a:moveTo>
                    <a:pt x="0" y="1"/>
                  </a:moveTo>
                  <a:lnTo>
                    <a:pt x="0" y="1817"/>
                  </a:lnTo>
                  <a:lnTo>
                    <a:pt x="592" y="1817"/>
                  </a:lnTo>
                  <a:lnTo>
                    <a:pt x="5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40"/>
            <p:cNvSpPr/>
            <p:nvPr/>
          </p:nvSpPr>
          <p:spPr>
            <a:xfrm>
              <a:off x="8217163" y="4182788"/>
              <a:ext cx="57468" cy="176478"/>
            </a:xfrm>
            <a:custGeom>
              <a:avLst/>
              <a:gdLst/>
              <a:ahLst/>
              <a:cxnLst/>
              <a:rect l="l" t="t" r="r" b="b"/>
              <a:pathLst>
                <a:path w="592" h="1818" extrusionOk="0">
                  <a:moveTo>
                    <a:pt x="0" y="1"/>
                  </a:moveTo>
                  <a:lnTo>
                    <a:pt x="0" y="1817"/>
                  </a:lnTo>
                  <a:lnTo>
                    <a:pt x="592" y="1817"/>
                  </a:lnTo>
                  <a:lnTo>
                    <a:pt x="5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40"/>
            <p:cNvSpPr/>
            <p:nvPr/>
          </p:nvSpPr>
          <p:spPr>
            <a:xfrm>
              <a:off x="7311070" y="3705767"/>
              <a:ext cx="1375747" cy="382563"/>
            </a:xfrm>
            <a:custGeom>
              <a:avLst/>
              <a:gdLst/>
              <a:ahLst/>
              <a:cxnLst/>
              <a:rect l="l" t="t" r="r" b="b"/>
              <a:pathLst>
                <a:path w="14172" h="3941" extrusionOk="0">
                  <a:moveTo>
                    <a:pt x="0" y="1"/>
                  </a:moveTo>
                  <a:lnTo>
                    <a:pt x="0" y="3940"/>
                  </a:lnTo>
                  <a:lnTo>
                    <a:pt x="14171" y="3940"/>
                  </a:lnTo>
                  <a:lnTo>
                    <a:pt x="14171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40"/>
            <p:cNvSpPr/>
            <p:nvPr/>
          </p:nvSpPr>
          <p:spPr>
            <a:xfrm>
              <a:off x="6946166" y="3705767"/>
              <a:ext cx="1376426" cy="382563"/>
            </a:xfrm>
            <a:custGeom>
              <a:avLst/>
              <a:gdLst/>
              <a:ahLst/>
              <a:cxnLst/>
              <a:rect l="l" t="t" r="r" b="b"/>
              <a:pathLst>
                <a:path w="14179" h="3941" extrusionOk="0">
                  <a:moveTo>
                    <a:pt x="1" y="1"/>
                  </a:moveTo>
                  <a:lnTo>
                    <a:pt x="1" y="3940"/>
                  </a:lnTo>
                  <a:lnTo>
                    <a:pt x="14179" y="3940"/>
                  </a:lnTo>
                  <a:lnTo>
                    <a:pt x="14179" y="1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40"/>
            <p:cNvSpPr/>
            <p:nvPr/>
          </p:nvSpPr>
          <p:spPr>
            <a:xfrm>
              <a:off x="7380672" y="3808471"/>
              <a:ext cx="176385" cy="176478"/>
            </a:xfrm>
            <a:custGeom>
              <a:avLst/>
              <a:gdLst/>
              <a:ahLst/>
              <a:cxnLst/>
              <a:rect l="l" t="t" r="r" b="b"/>
              <a:pathLst>
                <a:path w="1817" h="1818" extrusionOk="0">
                  <a:moveTo>
                    <a:pt x="912" y="1"/>
                  </a:moveTo>
                  <a:cubicBezTo>
                    <a:pt x="411" y="1"/>
                    <a:pt x="0" y="411"/>
                    <a:pt x="0" y="913"/>
                  </a:cubicBezTo>
                  <a:cubicBezTo>
                    <a:pt x="0" y="1414"/>
                    <a:pt x="411" y="1817"/>
                    <a:pt x="912" y="1817"/>
                  </a:cubicBezTo>
                  <a:cubicBezTo>
                    <a:pt x="1413" y="1817"/>
                    <a:pt x="1817" y="1414"/>
                    <a:pt x="1817" y="913"/>
                  </a:cubicBezTo>
                  <a:cubicBezTo>
                    <a:pt x="1817" y="411"/>
                    <a:pt x="1413" y="1"/>
                    <a:pt x="9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40"/>
            <p:cNvSpPr/>
            <p:nvPr/>
          </p:nvSpPr>
          <p:spPr>
            <a:xfrm>
              <a:off x="7971176" y="3808471"/>
              <a:ext cx="57565" cy="176478"/>
            </a:xfrm>
            <a:custGeom>
              <a:avLst/>
              <a:gdLst/>
              <a:ahLst/>
              <a:cxnLst/>
              <a:rect l="l" t="t" r="r" b="b"/>
              <a:pathLst>
                <a:path w="593" h="1818" extrusionOk="0">
                  <a:moveTo>
                    <a:pt x="1" y="1"/>
                  </a:moveTo>
                  <a:lnTo>
                    <a:pt x="1" y="1817"/>
                  </a:lnTo>
                  <a:lnTo>
                    <a:pt x="592" y="1817"/>
                  </a:lnTo>
                  <a:lnTo>
                    <a:pt x="5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40"/>
            <p:cNvSpPr/>
            <p:nvPr/>
          </p:nvSpPr>
          <p:spPr>
            <a:xfrm>
              <a:off x="8094170" y="3808471"/>
              <a:ext cx="57468" cy="176478"/>
            </a:xfrm>
            <a:custGeom>
              <a:avLst/>
              <a:gdLst/>
              <a:ahLst/>
              <a:cxnLst/>
              <a:rect l="l" t="t" r="r" b="b"/>
              <a:pathLst>
                <a:path w="592" h="1818" extrusionOk="0">
                  <a:moveTo>
                    <a:pt x="0" y="1"/>
                  </a:moveTo>
                  <a:lnTo>
                    <a:pt x="0" y="1817"/>
                  </a:lnTo>
                  <a:lnTo>
                    <a:pt x="592" y="1817"/>
                  </a:lnTo>
                  <a:lnTo>
                    <a:pt x="5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40"/>
            <p:cNvSpPr/>
            <p:nvPr/>
          </p:nvSpPr>
          <p:spPr>
            <a:xfrm>
              <a:off x="7311070" y="3322713"/>
              <a:ext cx="1375747" cy="383145"/>
            </a:xfrm>
            <a:custGeom>
              <a:avLst/>
              <a:gdLst/>
              <a:ahLst/>
              <a:cxnLst/>
              <a:rect l="l" t="t" r="r" b="b"/>
              <a:pathLst>
                <a:path w="14172" h="3947" extrusionOk="0">
                  <a:moveTo>
                    <a:pt x="0" y="0"/>
                  </a:moveTo>
                  <a:lnTo>
                    <a:pt x="0" y="3947"/>
                  </a:lnTo>
                  <a:lnTo>
                    <a:pt x="14171" y="3947"/>
                  </a:lnTo>
                  <a:lnTo>
                    <a:pt x="14171" y="0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40"/>
            <p:cNvSpPr/>
            <p:nvPr/>
          </p:nvSpPr>
          <p:spPr>
            <a:xfrm>
              <a:off x="6946166" y="3322713"/>
              <a:ext cx="1376426" cy="383145"/>
            </a:xfrm>
            <a:custGeom>
              <a:avLst/>
              <a:gdLst/>
              <a:ahLst/>
              <a:cxnLst/>
              <a:rect l="l" t="t" r="r" b="b"/>
              <a:pathLst>
                <a:path w="14179" h="3947" extrusionOk="0">
                  <a:moveTo>
                    <a:pt x="1" y="0"/>
                  </a:moveTo>
                  <a:lnTo>
                    <a:pt x="1" y="3947"/>
                  </a:lnTo>
                  <a:lnTo>
                    <a:pt x="14179" y="3947"/>
                  </a:lnTo>
                  <a:lnTo>
                    <a:pt x="1417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40"/>
            <p:cNvSpPr/>
            <p:nvPr/>
          </p:nvSpPr>
          <p:spPr>
            <a:xfrm>
              <a:off x="7077994" y="3426097"/>
              <a:ext cx="176385" cy="176381"/>
            </a:xfrm>
            <a:custGeom>
              <a:avLst/>
              <a:gdLst/>
              <a:ahLst/>
              <a:cxnLst/>
              <a:rect l="l" t="t" r="r" b="b"/>
              <a:pathLst>
                <a:path w="1817" h="1817" extrusionOk="0">
                  <a:moveTo>
                    <a:pt x="905" y="0"/>
                  </a:moveTo>
                  <a:cubicBezTo>
                    <a:pt x="404" y="0"/>
                    <a:pt x="0" y="404"/>
                    <a:pt x="0" y="905"/>
                  </a:cubicBezTo>
                  <a:cubicBezTo>
                    <a:pt x="0" y="1406"/>
                    <a:pt x="404" y="1817"/>
                    <a:pt x="905" y="1817"/>
                  </a:cubicBezTo>
                  <a:cubicBezTo>
                    <a:pt x="1413" y="1817"/>
                    <a:pt x="1817" y="1406"/>
                    <a:pt x="1817" y="905"/>
                  </a:cubicBezTo>
                  <a:cubicBezTo>
                    <a:pt x="1817" y="404"/>
                    <a:pt x="1413" y="0"/>
                    <a:pt x="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40"/>
            <p:cNvSpPr/>
            <p:nvPr/>
          </p:nvSpPr>
          <p:spPr>
            <a:xfrm>
              <a:off x="7380672" y="3426097"/>
              <a:ext cx="176385" cy="176381"/>
            </a:xfrm>
            <a:custGeom>
              <a:avLst/>
              <a:gdLst/>
              <a:ahLst/>
              <a:cxnLst/>
              <a:rect l="l" t="t" r="r" b="b"/>
              <a:pathLst>
                <a:path w="1817" h="1817" extrusionOk="0">
                  <a:moveTo>
                    <a:pt x="912" y="0"/>
                  </a:moveTo>
                  <a:cubicBezTo>
                    <a:pt x="411" y="0"/>
                    <a:pt x="0" y="404"/>
                    <a:pt x="0" y="905"/>
                  </a:cubicBezTo>
                  <a:cubicBezTo>
                    <a:pt x="0" y="1406"/>
                    <a:pt x="411" y="1817"/>
                    <a:pt x="912" y="1817"/>
                  </a:cubicBezTo>
                  <a:cubicBezTo>
                    <a:pt x="1413" y="1817"/>
                    <a:pt x="1817" y="1406"/>
                    <a:pt x="1817" y="905"/>
                  </a:cubicBezTo>
                  <a:cubicBezTo>
                    <a:pt x="1817" y="404"/>
                    <a:pt x="1413" y="0"/>
                    <a:pt x="9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40"/>
            <p:cNvSpPr/>
            <p:nvPr/>
          </p:nvSpPr>
          <p:spPr>
            <a:xfrm>
              <a:off x="7971176" y="3426097"/>
              <a:ext cx="57565" cy="176381"/>
            </a:xfrm>
            <a:custGeom>
              <a:avLst/>
              <a:gdLst/>
              <a:ahLst/>
              <a:cxnLst/>
              <a:rect l="l" t="t" r="r" b="b"/>
              <a:pathLst>
                <a:path w="593" h="1817" extrusionOk="0">
                  <a:moveTo>
                    <a:pt x="1" y="0"/>
                  </a:moveTo>
                  <a:lnTo>
                    <a:pt x="1" y="1817"/>
                  </a:lnTo>
                  <a:lnTo>
                    <a:pt x="592" y="1817"/>
                  </a:lnTo>
                  <a:lnTo>
                    <a:pt x="5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40"/>
            <p:cNvSpPr/>
            <p:nvPr/>
          </p:nvSpPr>
          <p:spPr>
            <a:xfrm>
              <a:off x="8217163" y="3426097"/>
              <a:ext cx="57468" cy="176381"/>
            </a:xfrm>
            <a:custGeom>
              <a:avLst/>
              <a:gdLst/>
              <a:ahLst/>
              <a:cxnLst/>
              <a:rect l="l" t="t" r="r" b="b"/>
              <a:pathLst>
                <a:path w="592" h="1817" extrusionOk="0">
                  <a:moveTo>
                    <a:pt x="0" y="0"/>
                  </a:moveTo>
                  <a:lnTo>
                    <a:pt x="0" y="1817"/>
                  </a:lnTo>
                  <a:lnTo>
                    <a:pt x="592" y="1817"/>
                  </a:lnTo>
                  <a:lnTo>
                    <a:pt x="5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40"/>
            <p:cNvSpPr/>
            <p:nvPr/>
          </p:nvSpPr>
          <p:spPr>
            <a:xfrm>
              <a:off x="8104945" y="2014642"/>
              <a:ext cx="515662" cy="389940"/>
            </a:xfrm>
            <a:custGeom>
              <a:avLst/>
              <a:gdLst/>
              <a:ahLst/>
              <a:cxnLst/>
              <a:rect l="l" t="t" r="r" b="b"/>
              <a:pathLst>
                <a:path w="5312" h="4017" extrusionOk="0">
                  <a:moveTo>
                    <a:pt x="1" y="1"/>
                  </a:moveTo>
                  <a:lnTo>
                    <a:pt x="1" y="4017"/>
                  </a:lnTo>
                  <a:lnTo>
                    <a:pt x="5311" y="4017"/>
                  </a:lnTo>
                  <a:lnTo>
                    <a:pt x="5311" y="1"/>
                  </a:ln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40"/>
            <p:cNvSpPr/>
            <p:nvPr/>
          </p:nvSpPr>
          <p:spPr>
            <a:xfrm>
              <a:off x="8388015" y="1418705"/>
              <a:ext cx="233271" cy="990625"/>
            </a:xfrm>
            <a:custGeom>
              <a:avLst/>
              <a:gdLst/>
              <a:ahLst/>
              <a:cxnLst/>
              <a:rect l="l" t="t" r="r" b="b"/>
              <a:pathLst>
                <a:path w="2403" h="10205" extrusionOk="0">
                  <a:moveTo>
                    <a:pt x="1" y="1"/>
                  </a:moveTo>
                  <a:lnTo>
                    <a:pt x="1" y="10204"/>
                  </a:lnTo>
                  <a:lnTo>
                    <a:pt x="2402" y="1020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ED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40"/>
            <p:cNvSpPr/>
            <p:nvPr/>
          </p:nvSpPr>
          <p:spPr>
            <a:xfrm>
              <a:off x="7759069" y="1418705"/>
              <a:ext cx="629046" cy="1622373"/>
            </a:xfrm>
            <a:custGeom>
              <a:avLst/>
              <a:gdLst/>
              <a:ahLst/>
              <a:cxnLst/>
              <a:rect l="l" t="t" r="r" b="b"/>
              <a:pathLst>
                <a:path w="6480" h="16713" extrusionOk="0">
                  <a:moveTo>
                    <a:pt x="0" y="1"/>
                  </a:moveTo>
                  <a:lnTo>
                    <a:pt x="0" y="16712"/>
                  </a:lnTo>
                  <a:lnTo>
                    <a:pt x="6480" y="16712"/>
                  </a:lnTo>
                  <a:lnTo>
                    <a:pt x="6480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40"/>
            <p:cNvSpPr/>
            <p:nvPr/>
          </p:nvSpPr>
          <p:spPr>
            <a:xfrm>
              <a:off x="7354268" y="2409247"/>
              <a:ext cx="1033849" cy="631845"/>
            </a:xfrm>
            <a:custGeom>
              <a:avLst/>
              <a:gdLst/>
              <a:ahLst/>
              <a:cxnLst/>
              <a:rect l="l" t="t" r="r" b="b"/>
              <a:pathLst>
                <a:path w="10650" h="6509" extrusionOk="0">
                  <a:moveTo>
                    <a:pt x="1" y="0"/>
                  </a:moveTo>
                  <a:lnTo>
                    <a:pt x="4170" y="6508"/>
                  </a:lnTo>
                  <a:lnTo>
                    <a:pt x="10650" y="6508"/>
                  </a:lnTo>
                  <a:lnTo>
                    <a:pt x="6488" y="0"/>
                  </a:lnTo>
                  <a:close/>
                </a:path>
              </a:pathLst>
            </a:custGeom>
            <a:solidFill>
              <a:srgbClr val="DED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40"/>
            <p:cNvSpPr/>
            <p:nvPr/>
          </p:nvSpPr>
          <p:spPr>
            <a:xfrm>
              <a:off x="7841485" y="1582274"/>
              <a:ext cx="263559" cy="97"/>
            </a:xfrm>
            <a:custGeom>
              <a:avLst/>
              <a:gdLst/>
              <a:ahLst/>
              <a:cxnLst/>
              <a:rect l="l" t="t" r="r" b="b"/>
              <a:pathLst>
                <a:path w="2715" h="1" fill="none" extrusionOk="0">
                  <a:moveTo>
                    <a:pt x="0" y="0"/>
                  </a:moveTo>
                  <a:lnTo>
                    <a:pt x="2715" y="0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40"/>
            <p:cNvSpPr/>
            <p:nvPr/>
          </p:nvSpPr>
          <p:spPr>
            <a:xfrm>
              <a:off x="7841485" y="1692356"/>
              <a:ext cx="263559" cy="97"/>
            </a:xfrm>
            <a:custGeom>
              <a:avLst/>
              <a:gdLst/>
              <a:ahLst/>
              <a:cxnLst/>
              <a:rect l="l" t="t" r="r" b="b"/>
              <a:pathLst>
                <a:path w="2715" h="1" fill="none" extrusionOk="0">
                  <a:moveTo>
                    <a:pt x="0" y="1"/>
                  </a:moveTo>
                  <a:lnTo>
                    <a:pt x="2715" y="1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40"/>
            <p:cNvSpPr/>
            <p:nvPr/>
          </p:nvSpPr>
          <p:spPr>
            <a:xfrm>
              <a:off x="7841485" y="1801855"/>
              <a:ext cx="263559" cy="97"/>
            </a:xfrm>
            <a:custGeom>
              <a:avLst/>
              <a:gdLst/>
              <a:ahLst/>
              <a:cxnLst/>
              <a:rect l="l" t="t" r="r" b="b"/>
              <a:pathLst>
                <a:path w="2715" h="1" fill="none" extrusionOk="0">
                  <a:moveTo>
                    <a:pt x="0" y="0"/>
                  </a:moveTo>
                  <a:lnTo>
                    <a:pt x="2715" y="0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40"/>
            <p:cNvSpPr/>
            <p:nvPr/>
          </p:nvSpPr>
          <p:spPr>
            <a:xfrm>
              <a:off x="7841485" y="1911258"/>
              <a:ext cx="263559" cy="97"/>
            </a:xfrm>
            <a:custGeom>
              <a:avLst/>
              <a:gdLst/>
              <a:ahLst/>
              <a:cxnLst/>
              <a:rect l="l" t="t" r="r" b="b"/>
              <a:pathLst>
                <a:path w="2715" h="1" fill="none" extrusionOk="0">
                  <a:moveTo>
                    <a:pt x="0" y="1"/>
                  </a:moveTo>
                  <a:lnTo>
                    <a:pt x="2715" y="1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40"/>
            <p:cNvSpPr/>
            <p:nvPr/>
          </p:nvSpPr>
          <p:spPr>
            <a:xfrm>
              <a:off x="8196195" y="1582274"/>
              <a:ext cx="64943" cy="97"/>
            </a:xfrm>
            <a:custGeom>
              <a:avLst/>
              <a:gdLst/>
              <a:ahLst/>
              <a:cxnLst/>
              <a:rect l="l" t="t" r="r" b="b"/>
              <a:pathLst>
                <a:path w="669" h="1" fill="none" extrusionOk="0">
                  <a:moveTo>
                    <a:pt x="0" y="0"/>
                  </a:moveTo>
                  <a:lnTo>
                    <a:pt x="668" y="0"/>
                  </a:ln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40"/>
            <p:cNvSpPr/>
            <p:nvPr/>
          </p:nvSpPr>
          <p:spPr>
            <a:xfrm>
              <a:off x="8196195" y="1692356"/>
              <a:ext cx="64943" cy="97"/>
            </a:xfrm>
            <a:custGeom>
              <a:avLst/>
              <a:gdLst/>
              <a:ahLst/>
              <a:cxnLst/>
              <a:rect l="l" t="t" r="r" b="b"/>
              <a:pathLst>
                <a:path w="669" h="1" fill="none" extrusionOk="0">
                  <a:moveTo>
                    <a:pt x="0" y="1"/>
                  </a:moveTo>
                  <a:lnTo>
                    <a:pt x="668" y="1"/>
                  </a:ln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40"/>
            <p:cNvSpPr/>
            <p:nvPr/>
          </p:nvSpPr>
          <p:spPr>
            <a:xfrm>
              <a:off x="7841485" y="2218691"/>
              <a:ext cx="468290" cy="97"/>
            </a:xfrm>
            <a:custGeom>
              <a:avLst/>
              <a:gdLst/>
              <a:ahLst/>
              <a:cxnLst/>
              <a:rect l="l" t="t" r="r" b="b"/>
              <a:pathLst>
                <a:path w="4824" h="1" fill="none" extrusionOk="0">
                  <a:moveTo>
                    <a:pt x="0" y="1"/>
                  </a:moveTo>
                  <a:lnTo>
                    <a:pt x="4824" y="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40"/>
            <p:cNvSpPr/>
            <p:nvPr/>
          </p:nvSpPr>
          <p:spPr>
            <a:xfrm>
              <a:off x="7841485" y="2313920"/>
              <a:ext cx="468290" cy="97"/>
            </a:xfrm>
            <a:custGeom>
              <a:avLst/>
              <a:gdLst/>
              <a:ahLst/>
              <a:cxnLst/>
              <a:rect l="l" t="t" r="r" b="b"/>
              <a:pathLst>
                <a:path w="4824" h="1" fill="none" extrusionOk="0">
                  <a:moveTo>
                    <a:pt x="0" y="1"/>
                  </a:moveTo>
                  <a:lnTo>
                    <a:pt x="4824" y="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40"/>
            <p:cNvSpPr/>
            <p:nvPr/>
          </p:nvSpPr>
          <p:spPr>
            <a:xfrm>
              <a:off x="7354268" y="2409247"/>
              <a:ext cx="629823" cy="789199"/>
            </a:xfrm>
            <a:custGeom>
              <a:avLst/>
              <a:gdLst/>
              <a:ahLst/>
              <a:cxnLst/>
              <a:rect l="l" t="t" r="r" b="b"/>
              <a:pathLst>
                <a:path w="6488" h="8130" extrusionOk="0">
                  <a:moveTo>
                    <a:pt x="1" y="0"/>
                  </a:moveTo>
                  <a:lnTo>
                    <a:pt x="1" y="8130"/>
                  </a:lnTo>
                  <a:lnTo>
                    <a:pt x="6488" y="8130"/>
                  </a:lnTo>
                  <a:lnTo>
                    <a:pt x="6488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40"/>
            <p:cNvSpPr/>
            <p:nvPr/>
          </p:nvSpPr>
          <p:spPr>
            <a:xfrm>
              <a:off x="7082653" y="3007902"/>
              <a:ext cx="901438" cy="190553"/>
            </a:xfrm>
            <a:custGeom>
              <a:avLst/>
              <a:gdLst/>
              <a:ahLst/>
              <a:cxnLst/>
              <a:rect l="l" t="t" r="r" b="b"/>
              <a:pathLst>
                <a:path w="9286" h="1963" extrusionOk="0">
                  <a:moveTo>
                    <a:pt x="1" y="0"/>
                  </a:moveTo>
                  <a:lnTo>
                    <a:pt x="2799" y="1963"/>
                  </a:lnTo>
                  <a:lnTo>
                    <a:pt x="9286" y="1963"/>
                  </a:lnTo>
                  <a:lnTo>
                    <a:pt x="6488" y="0"/>
                  </a:lnTo>
                  <a:close/>
                </a:path>
              </a:pathLst>
            </a:custGeom>
            <a:solidFill>
              <a:srgbClr val="DED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40"/>
            <p:cNvSpPr/>
            <p:nvPr/>
          </p:nvSpPr>
          <p:spPr>
            <a:xfrm>
              <a:off x="7082653" y="3007902"/>
              <a:ext cx="629823" cy="314903"/>
            </a:xfrm>
            <a:custGeom>
              <a:avLst/>
              <a:gdLst/>
              <a:ahLst/>
              <a:cxnLst/>
              <a:rect l="l" t="t" r="r" b="b"/>
              <a:pathLst>
                <a:path w="6488" h="3244" extrusionOk="0">
                  <a:moveTo>
                    <a:pt x="1" y="0"/>
                  </a:moveTo>
                  <a:lnTo>
                    <a:pt x="1" y="3243"/>
                  </a:lnTo>
                  <a:lnTo>
                    <a:pt x="6488" y="3243"/>
                  </a:lnTo>
                  <a:lnTo>
                    <a:pt x="6488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40"/>
            <p:cNvSpPr/>
            <p:nvPr/>
          </p:nvSpPr>
          <p:spPr>
            <a:xfrm>
              <a:off x="7436781" y="2573399"/>
              <a:ext cx="263559" cy="97"/>
            </a:xfrm>
            <a:custGeom>
              <a:avLst/>
              <a:gdLst/>
              <a:ahLst/>
              <a:cxnLst/>
              <a:rect l="l" t="t" r="r" b="b"/>
              <a:pathLst>
                <a:path w="2715" h="1" fill="none" extrusionOk="0">
                  <a:moveTo>
                    <a:pt x="0" y="1"/>
                  </a:moveTo>
                  <a:lnTo>
                    <a:pt x="2715" y="1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40"/>
            <p:cNvSpPr/>
            <p:nvPr/>
          </p:nvSpPr>
          <p:spPr>
            <a:xfrm>
              <a:off x="7436781" y="2682899"/>
              <a:ext cx="263559" cy="97"/>
            </a:xfrm>
            <a:custGeom>
              <a:avLst/>
              <a:gdLst/>
              <a:ahLst/>
              <a:cxnLst/>
              <a:rect l="l" t="t" r="r" b="b"/>
              <a:pathLst>
                <a:path w="2715" h="1" fill="none" extrusionOk="0">
                  <a:moveTo>
                    <a:pt x="0" y="0"/>
                  </a:moveTo>
                  <a:lnTo>
                    <a:pt x="2715" y="0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40"/>
            <p:cNvSpPr/>
            <p:nvPr/>
          </p:nvSpPr>
          <p:spPr>
            <a:xfrm>
              <a:off x="7436781" y="2792301"/>
              <a:ext cx="263559" cy="97"/>
            </a:xfrm>
            <a:custGeom>
              <a:avLst/>
              <a:gdLst/>
              <a:ahLst/>
              <a:cxnLst/>
              <a:rect l="l" t="t" r="r" b="b"/>
              <a:pathLst>
                <a:path w="2715" h="1" fill="none" extrusionOk="0">
                  <a:moveTo>
                    <a:pt x="0" y="1"/>
                  </a:moveTo>
                  <a:lnTo>
                    <a:pt x="2715" y="1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40"/>
            <p:cNvSpPr/>
            <p:nvPr/>
          </p:nvSpPr>
          <p:spPr>
            <a:xfrm>
              <a:off x="7436781" y="2901800"/>
              <a:ext cx="263559" cy="97"/>
            </a:xfrm>
            <a:custGeom>
              <a:avLst/>
              <a:gdLst/>
              <a:ahLst/>
              <a:cxnLst/>
              <a:rect l="l" t="t" r="r" b="b"/>
              <a:pathLst>
                <a:path w="2715" h="1" fill="none" extrusionOk="0">
                  <a:moveTo>
                    <a:pt x="0" y="0"/>
                  </a:moveTo>
                  <a:lnTo>
                    <a:pt x="2715" y="0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40"/>
            <p:cNvSpPr/>
            <p:nvPr/>
          </p:nvSpPr>
          <p:spPr>
            <a:xfrm>
              <a:off x="7792171" y="2573399"/>
              <a:ext cx="64264" cy="97"/>
            </a:xfrm>
            <a:custGeom>
              <a:avLst/>
              <a:gdLst/>
              <a:ahLst/>
              <a:cxnLst/>
              <a:rect l="l" t="t" r="r" b="b"/>
              <a:pathLst>
                <a:path w="662" h="1" fill="none" extrusionOk="0">
                  <a:moveTo>
                    <a:pt x="0" y="1"/>
                  </a:moveTo>
                  <a:lnTo>
                    <a:pt x="661" y="1"/>
                  </a:ln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40"/>
            <p:cNvSpPr/>
            <p:nvPr/>
          </p:nvSpPr>
          <p:spPr>
            <a:xfrm>
              <a:off x="7792171" y="2682899"/>
              <a:ext cx="64264" cy="97"/>
            </a:xfrm>
            <a:custGeom>
              <a:avLst/>
              <a:gdLst/>
              <a:ahLst/>
              <a:cxnLst/>
              <a:rect l="l" t="t" r="r" b="b"/>
              <a:pathLst>
                <a:path w="662" h="1" fill="none" extrusionOk="0">
                  <a:moveTo>
                    <a:pt x="0" y="0"/>
                  </a:moveTo>
                  <a:lnTo>
                    <a:pt x="661" y="0"/>
                  </a:ln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19" name="Google Shape;2619;p40"/>
          <p:cNvSpPr/>
          <p:nvPr/>
        </p:nvSpPr>
        <p:spPr>
          <a:xfrm>
            <a:off x="1218950" y="3807500"/>
            <a:ext cx="686400" cy="338700"/>
          </a:xfrm>
          <a:prstGeom prst="roundRect">
            <a:avLst>
              <a:gd name="adj" fmla="val 23606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2628" name="Google Shape;2628;p40"/>
          <p:cNvSpPr/>
          <p:nvPr/>
        </p:nvSpPr>
        <p:spPr>
          <a:xfrm>
            <a:off x="3343375" y="3807500"/>
            <a:ext cx="686400" cy="338700"/>
          </a:xfrm>
          <a:prstGeom prst="roundRect">
            <a:avLst>
              <a:gd name="adj" fmla="val 23606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2687" name="Google Shape;2687;p40"/>
          <p:cNvSpPr/>
          <p:nvPr/>
        </p:nvSpPr>
        <p:spPr>
          <a:xfrm>
            <a:off x="4405500" y="3807500"/>
            <a:ext cx="686400" cy="338700"/>
          </a:xfrm>
          <a:prstGeom prst="roundRect">
            <a:avLst>
              <a:gd name="adj" fmla="val 23606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2637" name="Google Shape;2637;p40"/>
          <p:cNvSpPr/>
          <p:nvPr/>
        </p:nvSpPr>
        <p:spPr>
          <a:xfrm>
            <a:off x="5467675" y="3807500"/>
            <a:ext cx="686400" cy="338700"/>
          </a:xfrm>
          <a:prstGeom prst="roundRect">
            <a:avLst>
              <a:gd name="adj" fmla="val 23606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CF08B8A3-2F97-8F09-7520-3FA77D489898}"/>
              </a:ext>
            </a:extLst>
          </p:cNvPr>
          <p:cNvGrpSpPr/>
          <p:nvPr/>
        </p:nvGrpSpPr>
        <p:grpSpPr>
          <a:xfrm>
            <a:off x="85060" y="4775125"/>
            <a:ext cx="8973880" cy="368915"/>
            <a:chOff x="85060" y="4775125"/>
            <a:chExt cx="8973880" cy="368915"/>
          </a:xfrm>
        </p:grpSpPr>
        <p:sp>
          <p:nvSpPr>
            <p:cNvPr id="9" name="Google Shape;1161;p24">
              <a:extLst>
                <a:ext uri="{FF2B5EF4-FFF2-40B4-BE49-F238E27FC236}">
                  <a16:creationId xmlns:a16="http://schemas.microsoft.com/office/drawing/2014/main" id="{19B7E703-9840-52FE-CA02-522C952A637D}"/>
                </a:ext>
              </a:extLst>
            </p:cNvPr>
            <p:cNvSpPr/>
            <p:nvPr/>
          </p:nvSpPr>
          <p:spPr>
            <a:xfrm>
              <a:off x="85060" y="4775125"/>
              <a:ext cx="8973880" cy="368915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AA3405EE-0EFC-5AA4-2AA8-30CFB97E8D7F}"/>
                </a:ext>
              </a:extLst>
            </p:cNvPr>
            <p:cNvSpPr txBox="1"/>
            <p:nvPr/>
          </p:nvSpPr>
          <p:spPr>
            <a:xfrm>
              <a:off x="3325928" y="4802823"/>
              <a:ext cx="214614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ar-SA" b="1" i="0" u="none" strike="noStrike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إعداد المعلمة : منال الرحيلي</a:t>
              </a:r>
              <a:endParaRPr lang="ar-SA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593" name="عنوان 1">
            <a:extLst>
              <a:ext uri="{FF2B5EF4-FFF2-40B4-BE49-F238E27FC236}">
                <a16:creationId xmlns:a16="http://schemas.microsoft.com/office/drawing/2014/main" id="{8C83DA0D-3F6A-E3E6-FB36-22E5206D39BC}"/>
              </a:ext>
            </a:extLst>
          </p:cNvPr>
          <p:cNvSpPr txBox="1">
            <a:spLocks/>
          </p:cNvSpPr>
          <p:nvPr/>
        </p:nvSpPr>
        <p:spPr>
          <a:xfrm>
            <a:off x="8147465" y="2587663"/>
            <a:ext cx="1125440" cy="710558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20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تقويم مرحلي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2123B2B-A685-FA25-D518-37D205763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140" y="781343"/>
            <a:ext cx="6441133" cy="357792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CBE0DA74-726D-1825-63B1-E81A6A363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9306" y="1290248"/>
            <a:ext cx="1362075" cy="58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45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2" name="Google Shape;2642;p40"/>
          <p:cNvGrpSpPr/>
          <p:nvPr/>
        </p:nvGrpSpPr>
        <p:grpSpPr>
          <a:xfrm>
            <a:off x="6946166" y="1418705"/>
            <a:ext cx="1740650" cy="3043942"/>
            <a:chOff x="6946166" y="1418705"/>
            <a:chExt cx="1740650" cy="3043942"/>
          </a:xfrm>
        </p:grpSpPr>
        <p:sp>
          <p:nvSpPr>
            <p:cNvPr id="2643" name="Google Shape;2643;p40"/>
            <p:cNvSpPr/>
            <p:nvPr/>
          </p:nvSpPr>
          <p:spPr>
            <a:xfrm>
              <a:off x="7101583" y="1832919"/>
              <a:ext cx="494015" cy="470996"/>
            </a:xfrm>
            <a:custGeom>
              <a:avLst/>
              <a:gdLst/>
              <a:ahLst/>
              <a:cxnLst/>
              <a:rect l="l" t="t" r="r" b="b"/>
              <a:pathLst>
                <a:path w="5089" h="4852" extrusionOk="0">
                  <a:moveTo>
                    <a:pt x="3634" y="0"/>
                  </a:moveTo>
                  <a:lnTo>
                    <a:pt x="3063" y="849"/>
                  </a:lnTo>
                  <a:lnTo>
                    <a:pt x="1" y="849"/>
                  </a:lnTo>
                  <a:lnTo>
                    <a:pt x="1" y="4852"/>
                  </a:lnTo>
                  <a:lnTo>
                    <a:pt x="5089" y="4852"/>
                  </a:lnTo>
                  <a:lnTo>
                    <a:pt x="5089" y="0"/>
                  </a:lnTo>
                  <a:close/>
                </a:path>
              </a:pathLst>
            </a:custGeom>
            <a:solidFill>
              <a:srgbClr val="B0B0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40"/>
            <p:cNvSpPr/>
            <p:nvPr/>
          </p:nvSpPr>
          <p:spPr>
            <a:xfrm>
              <a:off x="7046930" y="1832919"/>
              <a:ext cx="494597" cy="470996"/>
            </a:xfrm>
            <a:custGeom>
              <a:avLst/>
              <a:gdLst/>
              <a:ahLst/>
              <a:cxnLst/>
              <a:rect l="l" t="t" r="r" b="b"/>
              <a:pathLst>
                <a:path w="5095" h="4852" extrusionOk="0">
                  <a:moveTo>
                    <a:pt x="4448" y="0"/>
                  </a:moveTo>
                  <a:cubicBezTo>
                    <a:pt x="3939" y="0"/>
                    <a:pt x="3466" y="251"/>
                    <a:pt x="3188" y="668"/>
                  </a:cubicBezTo>
                  <a:lnTo>
                    <a:pt x="3063" y="849"/>
                  </a:lnTo>
                  <a:lnTo>
                    <a:pt x="745" y="849"/>
                  </a:lnTo>
                  <a:cubicBezTo>
                    <a:pt x="334" y="849"/>
                    <a:pt x="0" y="1184"/>
                    <a:pt x="0" y="1594"/>
                  </a:cubicBezTo>
                  <a:lnTo>
                    <a:pt x="0" y="4852"/>
                  </a:lnTo>
                  <a:lnTo>
                    <a:pt x="5095" y="4852"/>
                  </a:lnTo>
                  <a:lnTo>
                    <a:pt x="5095" y="0"/>
                  </a:lnTo>
                  <a:close/>
                </a:path>
              </a:pathLst>
            </a:custGeom>
            <a:solidFill>
              <a:srgbClr val="DA9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40"/>
            <p:cNvSpPr/>
            <p:nvPr/>
          </p:nvSpPr>
          <p:spPr>
            <a:xfrm>
              <a:off x="7096244" y="1953194"/>
              <a:ext cx="408200" cy="297333"/>
            </a:xfrm>
            <a:custGeom>
              <a:avLst/>
              <a:gdLst/>
              <a:ahLst/>
              <a:cxnLst/>
              <a:rect l="l" t="t" r="r" b="b"/>
              <a:pathLst>
                <a:path w="4205" h="3063" extrusionOk="0">
                  <a:moveTo>
                    <a:pt x="0" y="0"/>
                  </a:moveTo>
                  <a:lnTo>
                    <a:pt x="0" y="3063"/>
                  </a:lnTo>
                  <a:lnTo>
                    <a:pt x="4204" y="3063"/>
                  </a:lnTo>
                  <a:lnTo>
                    <a:pt x="420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40"/>
            <p:cNvSpPr/>
            <p:nvPr/>
          </p:nvSpPr>
          <p:spPr>
            <a:xfrm>
              <a:off x="6973930" y="1989694"/>
              <a:ext cx="567598" cy="314224"/>
            </a:xfrm>
            <a:custGeom>
              <a:avLst/>
              <a:gdLst/>
              <a:ahLst/>
              <a:cxnLst/>
              <a:rect l="l" t="t" r="r" b="b"/>
              <a:pathLst>
                <a:path w="5847" h="3237" extrusionOk="0">
                  <a:moveTo>
                    <a:pt x="849" y="0"/>
                  </a:moveTo>
                  <a:cubicBezTo>
                    <a:pt x="355" y="0"/>
                    <a:pt x="0" y="466"/>
                    <a:pt x="126" y="940"/>
                  </a:cubicBezTo>
                  <a:lnTo>
                    <a:pt x="752" y="3237"/>
                  </a:lnTo>
                  <a:lnTo>
                    <a:pt x="5847" y="3237"/>
                  </a:lnTo>
                  <a:lnTo>
                    <a:pt x="4963" y="14"/>
                  </a:lnTo>
                  <a:lnTo>
                    <a:pt x="8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40"/>
            <p:cNvSpPr/>
            <p:nvPr/>
          </p:nvSpPr>
          <p:spPr>
            <a:xfrm>
              <a:off x="7311070" y="4079404"/>
              <a:ext cx="1375747" cy="383242"/>
            </a:xfrm>
            <a:custGeom>
              <a:avLst/>
              <a:gdLst/>
              <a:ahLst/>
              <a:cxnLst/>
              <a:rect l="l" t="t" r="r" b="b"/>
              <a:pathLst>
                <a:path w="14172" h="3948" extrusionOk="0">
                  <a:moveTo>
                    <a:pt x="0" y="1"/>
                  </a:moveTo>
                  <a:lnTo>
                    <a:pt x="0" y="3947"/>
                  </a:lnTo>
                  <a:lnTo>
                    <a:pt x="14171" y="3947"/>
                  </a:lnTo>
                  <a:lnTo>
                    <a:pt x="14171" y="1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40"/>
            <p:cNvSpPr/>
            <p:nvPr/>
          </p:nvSpPr>
          <p:spPr>
            <a:xfrm>
              <a:off x="6946166" y="4079404"/>
              <a:ext cx="1376426" cy="383242"/>
            </a:xfrm>
            <a:custGeom>
              <a:avLst/>
              <a:gdLst/>
              <a:ahLst/>
              <a:cxnLst/>
              <a:rect l="l" t="t" r="r" b="b"/>
              <a:pathLst>
                <a:path w="14179" h="3948" extrusionOk="0">
                  <a:moveTo>
                    <a:pt x="1" y="1"/>
                  </a:moveTo>
                  <a:lnTo>
                    <a:pt x="1" y="3947"/>
                  </a:lnTo>
                  <a:lnTo>
                    <a:pt x="14179" y="3947"/>
                  </a:lnTo>
                  <a:lnTo>
                    <a:pt x="14179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40"/>
            <p:cNvSpPr/>
            <p:nvPr/>
          </p:nvSpPr>
          <p:spPr>
            <a:xfrm>
              <a:off x="7077994" y="4182788"/>
              <a:ext cx="176385" cy="176478"/>
            </a:xfrm>
            <a:custGeom>
              <a:avLst/>
              <a:gdLst/>
              <a:ahLst/>
              <a:cxnLst/>
              <a:rect l="l" t="t" r="r" b="b"/>
              <a:pathLst>
                <a:path w="1817" h="1818" extrusionOk="0">
                  <a:moveTo>
                    <a:pt x="905" y="1"/>
                  </a:moveTo>
                  <a:cubicBezTo>
                    <a:pt x="404" y="1"/>
                    <a:pt x="0" y="404"/>
                    <a:pt x="0" y="913"/>
                  </a:cubicBezTo>
                  <a:cubicBezTo>
                    <a:pt x="0" y="1414"/>
                    <a:pt x="404" y="1817"/>
                    <a:pt x="905" y="1817"/>
                  </a:cubicBezTo>
                  <a:cubicBezTo>
                    <a:pt x="1413" y="1817"/>
                    <a:pt x="1817" y="1414"/>
                    <a:pt x="1817" y="913"/>
                  </a:cubicBezTo>
                  <a:cubicBezTo>
                    <a:pt x="1817" y="404"/>
                    <a:pt x="1413" y="1"/>
                    <a:pt x="9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40"/>
            <p:cNvSpPr/>
            <p:nvPr/>
          </p:nvSpPr>
          <p:spPr>
            <a:xfrm>
              <a:off x="7380672" y="4182788"/>
              <a:ext cx="176385" cy="176478"/>
            </a:xfrm>
            <a:custGeom>
              <a:avLst/>
              <a:gdLst/>
              <a:ahLst/>
              <a:cxnLst/>
              <a:rect l="l" t="t" r="r" b="b"/>
              <a:pathLst>
                <a:path w="1817" h="1818" extrusionOk="0">
                  <a:moveTo>
                    <a:pt x="912" y="1"/>
                  </a:moveTo>
                  <a:cubicBezTo>
                    <a:pt x="411" y="1"/>
                    <a:pt x="0" y="404"/>
                    <a:pt x="0" y="913"/>
                  </a:cubicBezTo>
                  <a:cubicBezTo>
                    <a:pt x="0" y="1414"/>
                    <a:pt x="411" y="1817"/>
                    <a:pt x="912" y="1817"/>
                  </a:cubicBezTo>
                  <a:cubicBezTo>
                    <a:pt x="1413" y="1817"/>
                    <a:pt x="1817" y="1414"/>
                    <a:pt x="1817" y="913"/>
                  </a:cubicBezTo>
                  <a:cubicBezTo>
                    <a:pt x="1817" y="404"/>
                    <a:pt x="1413" y="1"/>
                    <a:pt x="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40"/>
            <p:cNvSpPr/>
            <p:nvPr/>
          </p:nvSpPr>
          <p:spPr>
            <a:xfrm>
              <a:off x="8094170" y="4182788"/>
              <a:ext cx="57468" cy="176478"/>
            </a:xfrm>
            <a:custGeom>
              <a:avLst/>
              <a:gdLst/>
              <a:ahLst/>
              <a:cxnLst/>
              <a:rect l="l" t="t" r="r" b="b"/>
              <a:pathLst>
                <a:path w="592" h="1818" extrusionOk="0">
                  <a:moveTo>
                    <a:pt x="0" y="1"/>
                  </a:moveTo>
                  <a:lnTo>
                    <a:pt x="0" y="1817"/>
                  </a:lnTo>
                  <a:lnTo>
                    <a:pt x="592" y="1817"/>
                  </a:lnTo>
                  <a:lnTo>
                    <a:pt x="5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40"/>
            <p:cNvSpPr/>
            <p:nvPr/>
          </p:nvSpPr>
          <p:spPr>
            <a:xfrm>
              <a:off x="8217163" y="4182788"/>
              <a:ext cx="57468" cy="176478"/>
            </a:xfrm>
            <a:custGeom>
              <a:avLst/>
              <a:gdLst/>
              <a:ahLst/>
              <a:cxnLst/>
              <a:rect l="l" t="t" r="r" b="b"/>
              <a:pathLst>
                <a:path w="592" h="1818" extrusionOk="0">
                  <a:moveTo>
                    <a:pt x="0" y="1"/>
                  </a:moveTo>
                  <a:lnTo>
                    <a:pt x="0" y="1817"/>
                  </a:lnTo>
                  <a:lnTo>
                    <a:pt x="592" y="1817"/>
                  </a:lnTo>
                  <a:lnTo>
                    <a:pt x="5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40"/>
            <p:cNvSpPr/>
            <p:nvPr/>
          </p:nvSpPr>
          <p:spPr>
            <a:xfrm>
              <a:off x="7311070" y="3705767"/>
              <a:ext cx="1375747" cy="382563"/>
            </a:xfrm>
            <a:custGeom>
              <a:avLst/>
              <a:gdLst/>
              <a:ahLst/>
              <a:cxnLst/>
              <a:rect l="l" t="t" r="r" b="b"/>
              <a:pathLst>
                <a:path w="14172" h="3941" extrusionOk="0">
                  <a:moveTo>
                    <a:pt x="0" y="1"/>
                  </a:moveTo>
                  <a:lnTo>
                    <a:pt x="0" y="3940"/>
                  </a:lnTo>
                  <a:lnTo>
                    <a:pt x="14171" y="3940"/>
                  </a:lnTo>
                  <a:lnTo>
                    <a:pt x="14171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40"/>
            <p:cNvSpPr/>
            <p:nvPr/>
          </p:nvSpPr>
          <p:spPr>
            <a:xfrm>
              <a:off x="6946166" y="3705767"/>
              <a:ext cx="1376426" cy="382563"/>
            </a:xfrm>
            <a:custGeom>
              <a:avLst/>
              <a:gdLst/>
              <a:ahLst/>
              <a:cxnLst/>
              <a:rect l="l" t="t" r="r" b="b"/>
              <a:pathLst>
                <a:path w="14179" h="3941" extrusionOk="0">
                  <a:moveTo>
                    <a:pt x="1" y="1"/>
                  </a:moveTo>
                  <a:lnTo>
                    <a:pt x="1" y="3940"/>
                  </a:lnTo>
                  <a:lnTo>
                    <a:pt x="14179" y="3940"/>
                  </a:lnTo>
                  <a:lnTo>
                    <a:pt x="14179" y="1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40"/>
            <p:cNvSpPr/>
            <p:nvPr/>
          </p:nvSpPr>
          <p:spPr>
            <a:xfrm>
              <a:off x="7380672" y="3808471"/>
              <a:ext cx="176385" cy="176478"/>
            </a:xfrm>
            <a:custGeom>
              <a:avLst/>
              <a:gdLst/>
              <a:ahLst/>
              <a:cxnLst/>
              <a:rect l="l" t="t" r="r" b="b"/>
              <a:pathLst>
                <a:path w="1817" h="1818" extrusionOk="0">
                  <a:moveTo>
                    <a:pt x="912" y="1"/>
                  </a:moveTo>
                  <a:cubicBezTo>
                    <a:pt x="411" y="1"/>
                    <a:pt x="0" y="411"/>
                    <a:pt x="0" y="913"/>
                  </a:cubicBezTo>
                  <a:cubicBezTo>
                    <a:pt x="0" y="1414"/>
                    <a:pt x="411" y="1817"/>
                    <a:pt x="912" y="1817"/>
                  </a:cubicBezTo>
                  <a:cubicBezTo>
                    <a:pt x="1413" y="1817"/>
                    <a:pt x="1817" y="1414"/>
                    <a:pt x="1817" y="913"/>
                  </a:cubicBezTo>
                  <a:cubicBezTo>
                    <a:pt x="1817" y="411"/>
                    <a:pt x="1413" y="1"/>
                    <a:pt x="9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40"/>
            <p:cNvSpPr/>
            <p:nvPr/>
          </p:nvSpPr>
          <p:spPr>
            <a:xfrm>
              <a:off x="7971176" y="3808471"/>
              <a:ext cx="57565" cy="176478"/>
            </a:xfrm>
            <a:custGeom>
              <a:avLst/>
              <a:gdLst/>
              <a:ahLst/>
              <a:cxnLst/>
              <a:rect l="l" t="t" r="r" b="b"/>
              <a:pathLst>
                <a:path w="593" h="1818" extrusionOk="0">
                  <a:moveTo>
                    <a:pt x="1" y="1"/>
                  </a:moveTo>
                  <a:lnTo>
                    <a:pt x="1" y="1817"/>
                  </a:lnTo>
                  <a:lnTo>
                    <a:pt x="592" y="1817"/>
                  </a:lnTo>
                  <a:lnTo>
                    <a:pt x="5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40"/>
            <p:cNvSpPr/>
            <p:nvPr/>
          </p:nvSpPr>
          <p:spPr>
            <a:xfrm>
              <a:off x="8094170" y="3808471"/>
              <a:ext cx="57468" cy="176478"/>
            </a:xfrm>
            <a:custGeom>
              <a:avLst/>
              <a:gdLst/>
              <a:ahLst/>
              <a:cxnLst/>
              <a:rect l="l" t="t" r="r" b="b"/>
              <a:pathLst>
                <a:path w="592" h="1818" extrusionOk="0">
                  <a:moveTo>
                    <a:pt x="0" y="1"/>
                  </a:moveTo>
                  <a:lnTo>
                    <a:pt x="0" y="1817"/>
                  </a:lnTo>
                  <a:lnTo>
                    <a:pt x="592" y="1817"/>
                  </a:lnTo>
                  <a:lnTo>
                    <a:pt x="5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40"/>
            <p:cNvSpPr/>
            <p:nvPr/>
          </p:nvSpPr>
          <p:spPr>
            <a:xfrm>
              <a:off x="7311070" y="3322713"/>
              <a:ext cx="1375747" cy="383145"/>
            </a:xfrm>
            <a:custGeom>
              <a:avLst/>
              <a:gdLst/>
              <a:ahLst/>
              <a:cxnLst/>
              <a:rect l="l" t="t" r="r" b="b"/>
              <a:pathLst>
                <a:path w="14172" h="3947" extrusionOk="0">
                  <a:moveTo>
                    <a:pt x="0" y="0"/>
                  </a:moveTo>
                  <a:lnTo>
                    <a:pt x="0" y="3947"/>
                  </a:lnTo>
                  <a:lnTo>
                    <a:pt x="14171" y="3947"/>
                  </a:lnTo>
                  <a:lnTo>
                    <a:pt x="14171" y="0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40"/>
            <p:cNvSpPr/>
            <p:nvPr/>
          </p:nvSpPr>
          <p:spPr>
            <a:xfrm>
              <a:off x="6946166" y="3322713"/>
              <a:ext cx="1376426" cy="383145"/>
            </a:xfrm>
            <a:custGeom>
              <a:avLst/>
              <a:gdLst/>
              <a:ahLst/>
              <a:cxnLst/>
              <a:rect l="l" t="t" r="r" b="b"/>
              <a:pathLst>
                <a:path w="14179" h="3947" extrusionOk="0">
                  <a:moveTo>
                    <a:pt x="1" y="0"/>
                  </a:moveTo>
                  <a:lnTo>
                    <a:pt x="1" y="3947"/>
                  </a:lnTo>
                  <a:lnTo>
                    <a:pt x="14179" y="3947"/>
                  </a:lnTo>
                  <a:lnTo>
                    <a:pt x="1417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40"/>
            <p:cNvSpPr/>
            <p:nvPr/>
          </p:nvSpPr>
          <p:spPr>
            <a:xfrm>
              <a:off x="7077994" y="3426097"/>
              <a:ext cx="176385" cy="176381"/>
            </a:xfrm>
            <a:custGeom>
              <a:avLst/>
              <a:gdLst/>
              <a:ahLst/>
              <a:cxnLst/>
              <a:rect l="l" t="t" r="r" b="b"/>
              <a:pathLst>
                <a:path w="1817" h="1817" extrusionOk="0">
                  <a:moveTo>
                    <a:pt x="905" y="0"/>
                  </a:moveTo>
                  <a:cubicBezTo>
                    <a:pt x="404" y="0"/>
                    <a:pt x="0" y="404"/>
                    <a:pt x="0" y="905"/>
                  </a:cubicBezTo>
                  <a:cubicBezTo>
                    <a:pt x="0" y="1406"/>
                    <a:pt x="404" y="1817"/>
                    <a:pt x="905" y="1817"/>
                  </a:cubicBezTo>
                  <a:cubicBezTo>
                    <a:pt x="1413" y="1817"/>
                    <a:pt x="1817" y="1406"/>
                    <a:pt x="1817" y="905"/>
                  </a:cubicBezTo>
                  <a:cubicBezTo>
                    <a:pt x="1817" y="404"/>
                    <a:pt x="1413" y="0"/>
                    <a:pt x="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40"/>
            <p:cNvSpPr/>
            <p:nvPr/>
          </p:nvSpPr>
          <p:spPr>
            <a:xfrm>
              <a:off x="7380672" y="3426097"/>
              <a:ext cx="176385" cy="176381"/>
            </a:xfrm>
            <a:custGeom>
              <a:avLst/>
              <a:gdLst/>
              <a:ahLst/>
              <a:cxnLst/>
              <a:rect l="l" t="t" r="r" b="b"/>
              <a:pathLst>
                <a:path w="1817" h="1817" extrusionOk="0">
                  <a:moveTo>
                    <a:pt x="912" y="0"/>
                  </a:moveTo>
                  <a:cubicBezTo>
                    <a:pt x="411" y="0"/>
                    <a:pt x="0" y="404"/>
                    <a:pt x="0" y="905"/>
                  </a:cubicBezTo>
                  <a:cubicBezTo>
                    <a:pt x="0" y="1406"/>
                    <a:pt x="411" y="1817"/>
                    <a:pt x="912" y="1817"/>
                  </a:cubicBezTo>
                  <a:cubicBezTo>
                    <a:pt x="1413" y="1817"/>
                    <a:pt x="1817" y="1406"/>
                    <a:pt x="1817" y="905"/>
                  </a:cubicBezTo>
                  <a:cubicBezTo>
                    <a:pt x="1817" y="404"/>
                    <a:pt x="1413" y="0"/>
                    <a:pt x="9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40"/>
            <p:cNvSpPr/>
            <p:nvPr/>
          </p:nvSpPr>
          <p:spPr>
            <a:xfrm>
              <a:off x="7971176" y="3426097"/>
              <a:ext cx="57565" cy="176381"/>
            </a:xfrm>
            <a:custGeom>
              <a:avLst/>
              <a:gdLst/>
              <a:ahLst/>
              <a:cxnLst/>
              <a:rect l="l" t="t" r="r" b="b"/>
              <a:pathLst>
                <a:path w="593" h="1817" extrusionOk="0">
                  <a:moveTo>
                    <a:pt x="1" y="0"/>
                  </a:moveTo>
                  <a:lnTo>
                    <a:pt x="1" y="1817"/>
                  </a:lnTo>
                  <a:lnTo>
                    <a:pt x="592" y="1817"/>
                  </a:lnTo>
                  <a:lnTo>
                    <a:pt x="5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40"/>
            <p:cNvSpPr/>
            <p:nvPr/>
          </p:nvSpPr>
          <p:spPr>
            <a:xfrm>
              <a:off x="8217163" y="3426097"/>
              <a:ext cx="57468" cy="176381"/>
            </a:xfrm>
            <a:custGeom>
              <a:avLst/>
              <a:gdLst/>
              <a:ahLst/>
              <a:cxnLst/>
              <a:rect l="l" t="t" r="r" b="b"/>
              <a:pathLst>
                <a:path w="592" h="1817" extrusionOk="0">
                  <a:moveTo>
                    <a:pt x="0" y="0"/>
                  </a:moveTo>
                  <a:lnTo>
                    <a:pt x="0" y="1817"/>
                  </a:lnTo>
                  <a:lnTo>
                    <a:pt x="592" y="1817"/>
                  </a:lnTo>
                  <a:lnTo>
                    <a:pt x="5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40"/>
            <p:cNvSpPr/>
            <p:nvPr/>
          </p:nvSpPr>
          <p:spPr>
            <a:xfrm>
              <a:off x="8104945" y="2014642"/>
              <a:ext cx="515662" cy="389940"/>
            </a:xfrm>
            <a:custGeom>
              <a:avLst/>
              <a:gdLst/>
              <a:ahLst/>
              <a:cxnLst/>
              <a:rect l="l" t="t" r="r" b="b"/>
              <a:pathLst>
                <a:path w="5312" h="4017" extrusionOk="0">
                  <a:moveTo>
                    <a:pt x="1" y="1"/>
                  </a:moveTo>
                  <a:lnTo>
                    <a:pt x="1" y="4017"/>
                  </a:lnTo>
                  <a:lnTo>
                    <a:pt x="5311" y="4017"/>
                  </a:lnTo>
                  <a:lnTo>
                    <a:pt x="5311" y="1"/>
                  </a:ln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40"/>
            <p:cNvSpPr/>
            <p:nvPr/>
          </p:nvSpPr>
          <p:spPr>
            <a:xfrm>
              <a:off x="8388015" y="1418705"/>
              <a:ext cx="233271" cy="990625"/>
            </a:xfrm>
            <a:custGeom>
              <a:avLst/>
              <a:gdLst/>
              <a:ahLst/>
              <a:cxnLst/>
              <a:rect l="l" t="t" r="r" b="b"/>
              <a:pathLst>
                <a:path w="2403" h="10205" extrusionOk="0">
                  <a:moveTo>
                    <a:pt x="1" y="1"/>
                  </a:moveTo>
                  <a:lnTo>
                    <a:pt x="1" y="10204"/>
                  </a:lnTo>
                  <a:lnTo>
                    <a:pt x="2402" y="1020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ED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40"/>
            <p:cNvSpPr/>
            <p:nvPr/>
          </p:nvSpPr>
          <p:spPr>
            <a:xfrm>
              <a:off x="7759069" y="1418705"/>
              <a:ext cx="629046" cy="1622373"/>
            </a:xfrm>
            <a:custGeom>
              <a:avLst/>
              <a:gdLst/>
              <a:ahLst/>
              <a:cxnLst/>
              <a:rect l="l" t="t" r="r" b="b"/>
              <a:pathLst>
                <a:path w="6480" h="16713" extrusionOk="0">
                  <a:moveTo>
                    <a:pt x="0" y="1"/>
                  </a:moveTo>
                  <a:lnTo>
                    <a:pt x="0" y="16712"/>
                  </a:lnTo>
                  <a:lnTo>
                    <a:pt x="6480" y="16712"/>
                  </a:lnTo>
                  <a:lnTo>
                    <a:pt x="6480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40"/>
            <p:cNvSpPr/>
            <p:nvPr/>
          </p:nvSpPr>
          <p:spPr>
            <a:xfrm>
              <a:off x="7354268" y="2409247"/>
              <a:ext cx="1033849" cy="631845"/>
            </a:xfrm>
            <a:custGeom>
              <a:avLst/>
              <a:gdLst/>
              <a:ahLst/>
              <a:cxnLst/>
              <a:rect l="l" t="t" r="r" b="b"/>
              <a:pathLst>
                <a:path w="10650" h="6509" extrusionOk="0">
                  <a:moveTo>
                    <a:pt x="1" y="0"/>
                  </a:moveTo>
                  <a:lnTo>
                    <a:pt x="4170" y="6508"/>
                  </a:lnTo>
                  <a:lnTo>
                    <a:pt x="10650" y="6508"/>
                  </a:lnTo>
                  <a:lnTo>
                    <a:pt x="6488" y="0"/>
                  </a:lnTo>
                  <a:close/>
                </a:path>
              </a:pathLst>
            </a:custGeom>
            <a:solidFill>
              <a:srgbClr val="DED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40"/>
            <p:cNvSpPr/>
            <p:nvPr/>
          </p:nvSpPr>
          <p:spPr>
            <a:xfrm>
              <a:off x="7841485" y="1582274"/>
              <a:ext cx="263559" cy="97"/>
            </a:xfrm>
            <a:custGeom>
              <a:avLst/>
              <a:gdLst/>
              <a:ahLst/>
              <a:cxnLst/>
              <a:rect l="l" t="t" r="r" b="b"/>
              <a:pathLst>
                <a:path w="2715" h="1" fill="none" extrusionOk="0">
                  <a:moveTo>
                    <a:pt x="0" y="0"/>
                  </a:moveTo>
                  <a:lnTo>
                    <a:pt x="2715" y="0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40"/>
            <p:cNvSpPr/>
            <p:nvPr/>
          </p:nvSpPr>
          <p:spPr>
            <a:xfrm>
              <a:off x="7841485" y="1692356"/>
              <a:ext cx="263559" cy="97"/>
            </a:xfrm>
            <a:custGeom>
              <a:avLst/>
              <a:gdLst/>
              <a:ahLst/>
              <a:cxnLst/>
              <a:rect l="l" t="t" r="r" b="b"/>
              <a:pathLst>
                <a:path w="2715" h="1" fill="none" extrusionOk="0">
                  <a:moveTo>
                    <a:pt x="0" y="1"/>
                  </a:moveTo>
                  <a:lnTo>
                    <a:pt x="2715" y="1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40"/>
            <p:cNvSpPr/>
            <p:nvPr/>
          </p:nvSpPr>
          <p:spPr>
            <a:xfrm>
              <a:off x="7841485" y="1801855"/>
              <a:ext cx="263559" cy="97"/>
            </a:xfrm>
            <a:custGeom>
              <a:avLst/>
              <a:gdLst/>
              <a:ahLst/>
              <a:cxnLst/>
              <a:rect l="l" t="t" r="r" b="b"/>
              <a:pathLst>
                <a:path w="2715" h="1" fill="none" extrusionOk="0">
                  <a:moveTo>
                    <a:pt x="0" y="0"/>
                  </a:moveTo>
                  <a:lnTo>
                    <a:pt x="2715" y="0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40"/>
            <p:cNvSpPr/>
            <p:nvPr/>
          </p:nvSpPr>
          <p:spPr>
            <a:xfrm>
              <a:off x="7841485" y="1911258"/>
              <a:ext cx="263559" cy="97"/>
            </a:xfrm>
            <a:custGeom>
              <a:avLst/>
              <a:gdLst/>
              <a:ahLst/>
              <a:cxnLst/>
              <a:rect l="l" t="t" r="r" b="b"/>
              <a:pathLst>
                <a:path w="2715" h="1" fill="none" extrusionOk="0">
                  <a:moveTo>
                    <a:pt x="0" y="1"/>
                  </a:moveTo>
                  <a:lnTo>
                    <a:pt x="2715" y="1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40"/>
            <p:cNvSpPr/>
            <p:nvPr/>
          </p:nvSpPr>
          <p:spPr>
            <a:xfrm>
              <a:off x="8196195" y="1582274"/>
              <a:ext cx="64943" cy="97"/>
            </a:xfrm>
            <a:custGeom>
              <a:avLst/>
              <a:gdLst/>
              <a:ahLst/>
              <a:cxnLst/>
              <a:rect l="l" t="t" r="r" b="b"/>
              <a:pathLst>
                <a:path w="669" h="1" fill="none" extrusionOk="0">
                  <a:moveTo>
                    <a:pt x="0" y="0"/>
                  </a:moveTo>
                  <a:lnTo>
                    <a:pt x="668" y="0"/>
                  </a:ln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40"/>
            <p:cNvSpPr/>
            <p:nvPr/>
          </p:nvSpPr>
          <p:spPr>
            <a:xfrm>
              <a:off x="8196195" y="1692356"/>
              <a:ext cx="64943" cy="97"/>
            </a:xfrm>
            <a:custGeom>
              <a:avLst/>
              <a:gdLst/>
              <a:ahLst/>
              <a:cxnLst/>
              <a:rect l="l" t="t" r="r" b="b"/>
              <a:pathLst>
                <a:path w="669" h="1" fill="none" extrusionOk="0">
                  <a:moveTo>
                    <a:pt x="0" y="1"/>
                  </a:moveTo>
                  <a:lnTo>
                    <a:pt x="668" y="1"/>
                  </a:ln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40"/>
            <p:cNvSpPr/>
            <p:nvPr/>
          </p:nvSpPr>
          <p:spPr>
            <a:xfrm>
              <a:off x="7841485" y="2218691"/>
              <a:ext cx="468290" cy="97"/>
            </a:xfrm>
            <a:custGeom>
              <a:avLst/>
              <a:gdLst/>
              <a:ahLst/>
              <a:cxnLst/>
              <a:rect l="l" t="t" r="r" b="b"/>
              <a:pathLst>
                <a:path w="4824" h="1" fill="none" extrusionOk="0">
                  <a:moveTo>
                    <a:pt x="0" y="1"/>
                  </a:moveTo>
                  <a:lnTo>
                    <a:pt x="4824" y="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40"/>
            <p:cNvSpPr/>
            <p:nvPr/>
          </p:nvSpPr>
          <p:spPr>
            <a:xfrm>
              <a:off x="7841485" y="2313920"/>
              <a:ext cx="468290" cy="97"/>
            </a:xfrm>
            <a:custGeom>
              <a:avLst/>
              <a:gdLst/>
              <a:ahLst/>
              <a:cxnLst/>
              <a:rect l="l" t="t" r="r" b="b"/>
              <a:pathLst>
                <a:path w="4824" h="1" fill="none" extrusionOk="0">
                  <a:moveTo>
                    <a:pt x="0" y="1"/>
                  </a:moveTo>
                  <a:lnTo>
                    <a:pt x="4824" y="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40"/>
            <p:cNvSpPr/>
            <p:nvPr/>
          </p:nvSpPr>
          <p:spPr>
            <a:xfrm>
              <a:off x="7354268" y="2409247"/>
              <a:ext cx="629823" cy="789199"/>
            </a:xfrm>
            <a:custGeom>
              <a:avLst/>
              <a:gdLst/>
              <a:ahLst/>
              <a:cxnLst/>
              <a:rect l="l" t="t" r="r" b="b"/>
              <a:pathLst>
                <a:path w="6488" h="8130" extrusionOk="0">
                  <a:moveTo>
                    <a:pt x="1" y="0"/>
                  </a:moveTo>
                  <a:lnTo>
                    <a:pt x="1" y="8130"/>
                  </a:lnTo>
                  <a:lnTo>
                    <a:pt x="6488" y="8130"/>
                  </a:lnTo>
                  <a:lnTo>
                    <a:pt x="6488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40"/>
            <p:cNvSpPr/>
            <p:nvPr/>
          </p:nvSpPr>
          <p:spPr>
            <a:xfrm>
              <a:off x="7082653" y="3007902"/>
              <a:ext cx="901438" cy="190553"/>
            </a:xfrm>
            <a:custGeom>
              <a:avLst/>
              <a:gdLst/>
              <a:ahLst/>
              <a:cxnLst/>
              <a:rect l="l" t="t" r="r" b="b"/>
              <a:pathLst>
                <a:path w="9286" h="1963" extrusionOk="0">
                  <a:moveTo>
                    <a:pt x="1" y="0"/>
                  </a:moveTo>
                  <a:lnTo>
                    <a:pt x="2799" y="1963"/>
                  </a:lnTo>
                  <a:lnTo>
                    <a:pt x="9286" y="1963"/>
                  </a:lnTo>
                  <a:lnTo>
                    <a:pt x="6488" y="0"/>
                  </a:lnTo>
                  <a:close/>
                </a:path>
              </a:pathLst>
            </a:custGeom>
            <a:solidFill>
              <a:srgbClr val="DED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40"/>
            <p:cNvSpPr/>
            <p:nvPr/>
          </p:nvSpPr>
          <p:spPr>
            <a:xfrm>
              <a:off x="7082653" y="3007902"/>
              <a:ext cx="629823" cy="314903"/>
            </a:xfrm>
            <a:custGeom>
              <a:avLst/>
              <a:gdLst/>
              <a:ahLst/>
              <a:cxnLst/>
              <a:rect l="l" t="t" r="r" b="b"/>
              <a:pathLst>
                <a:path w="6488" h="3244" extrusionOk="0">
                  <a:moveTo>
                    <a:pt x="1" y="0"/>
                  </a:moveTo>
                  <a:lnTo>
                    <a:pt x="1" y="3243"/>
                  </a:lnTo>
                  <a:lnTo>
                    <a:pt x="6488" y="3243"/>
                  </a:lnTo>
                  <a:lnTo>
                    <a:pt x="6488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40"/>
            <p:cNvSpPr/>
            <p:nvPr/>
          </p:nvSpPr>
          <p:spPr>
            <a:xfrm>
              <a:off x="7436781" y="2573399"/>
              <a:ext cx="263559" cy="97"/>
            </a:xfrm>
            <a:custGeom>
              <a:avLst/>
              <a:gdLst/>
              <a:ahLst/>
              <a:cxnLst/>
              <a:rect l="l" t="t" r="r" b="b"/>
              <a:pathLst>
                <a:path w="2715" h="1" fill="none" extrusionOk="0">
                  <a:moveTo>
                    <a:pt x="0" y="1"/>
                  </a:moveTo>
                  <a:lnTo>
                    <a:pt x="2715" y="1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40"/>
            <p:cNvSpPr/>
            <p:nvPr/>
          </p:nvSpPr>
          <p:spPr>
            <a:xfrm>
              <a:off x="7436781" y="2682899"/>
              <a:ext cx="263559" cy="97"/>
            </a:xfrm>
            <a:custGeom>
              <a:avLst/>
              <a:gdLst/>
              <a:ahLst/>
              <a:cxnLst/>
              <a:rect l="l" t="t" r="r" b="b"/>
              <a:pathLst>
                <a:path w="2715" h="1" fill="none" extrusionOk="0">
                  <a:moveTo>
                    <a:pt x="0" y="0"/>
                  </a:moveTo>
                  <a:lnTo>
                    <a:pt x="2715" y="0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40"/>
            <p:cNvSpPr/>
            <p:nvPr/>
          </p:nvSpPr>
          <p:spPr>
            <a:xfrm>
              <a:off x="7436781" y="2792301"/>
              <a:ext cx="263559" cy="97"/>
            </a:xfrm>
            <a:custGeom>
              <a:avLst/>
              <a:gdLst/>
              <a:ahLst/>
              <a:cxnLst/>
              <a:rect l="l" t="t" r="r" b="b"/>
              <a:pathLst>
                <a:path w="2715" h="1" fill="none" extrusionOk="0">
                  <a:moveTo>
                    <a:pt x="0" y="1"/>
                  </a:moveTo>
                  <a:lnTo>
                    <a:pt x="2715" y="1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40"/>
            <p:cNvSpPr/>
            <p:nvPr/>
          </p:nvSpPr>
          <p:spPr>
            <a:xfrm>
              <a:off x="7436781" y="2901800"/>
              <a:ext cx="263559" cy="97"/>
            </a:xfrm>
            <a:custGeom>
              <a:avLst/>
              <a:gdLst/>
              <a:ahLst/>
              <a:cxnLst/>
              <a:rect l="l" t="t" r="r" b="b"/>
              <a:pathLst>
                <a:path w="2715" h="1" fill="none" extrusionOk="0">
                  <a:moveTo>
                    <a:pt x="0" y="0"/>
                  </a:moveTo>
                  <a:lnTo>
                    <a:pt x="2715" y="0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40"/>
            <p:cNvSpPr/>
            <p:nvPr/>
          </p:nvSpPr>
          <p:spPr>
            <a:xfrm>
              <a:off x="7792171" y="2573399"/>
              <a:ext cx="64264" cy="97"/>
            </a:xfrm>
            <a:custGeom>
              <a:avLst/>
              <a:gdLst/>
              <a:ahLst/>
              <a:cxnLst/>
              <a:rect l="l" t="t" r="r" b="b"/>
              <a:pathLst>
                <a:path w="662" h="1" fill="none" extrusionOk="0">
                  <a:moveTo>
                    <a:pt x="0" y="1"/>
                  </a:moveTo>
                  <a:lnTo>
                    <a:pt x="661" y="1"/>
                  </a:ln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40"/>
            <p:cNvSpPr/>
            <p:nvPr/>
          </p:nvSpPr>
          <p:spPr>
            <a:xfrm>
              <a:off x="7792171" y="2682899"/>
              <a:ext cx="64264" cy="97"/>
            </a:xfrm>
            <a:custGeom>
              <a:avLst/>
              <a:gdLst/>
              <a:ahLst/>
              <a:cxnLst/>
              <a:rect l="l" t="t" r="r" b="b"/>
              <a:pathLst>
                <a:path w="662" h="1" fill="none" extrusionOk="0">
                  <a:moveTo>
                    <a:pt x="0" y="0"/>
                  </a:moveTo>
                  <a:lnTo>
                    <a:pt x="661" y="0"/>
                  </a:ln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19" name="Google Shape;2619;p40"/>
          <p:cNvSpPr/>
          <p:nvPr/>
        </p:nvSpPr>
        <p:spPr>
          <a:xfrm>
            <a:off x="1218950" y="3807500"/>
            <a:ext cx="686400" cy="338700"/>
          </a:xfrm>
          <a:prstGeom prst="roundRect">
            <a:avLst>
              <a:gd name="adj" fmla="val 23606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2628" name="Google Shape;2628;p40"/>
          <p:cNvSpPr/>
          <p:nvPr/>
        </p:nvSpPr>
        <p:spPr>
          <a:xfrm>
            <a:off x="3343375" y="3807500"/>
            <a:ext cx="686400" cy="338700"/>
          </a:xfrm>
          <a:prstGeom prst="roundRect">
            <a:avLst>
              <a:gd name="adj" fmla="val 23606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2687" name="Google Shape;2687;p40"/>
          <p:cNvSpPr/>
          <p:nvPr/>
        </p:nvSpPr>
        <p:spPr>
          <a:xfrm>
            <a:off x="4405500" y="3807500"/>
            <a:ext cx="686400" cy="338700"/>
          </a:xfrm>
          <a:prstGeom prst="roundRect">
            <a:avLst>
              <a:gd name="adj" fmla="val 23606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2637" name="Google Shape;2637;p40"/>
          <p:cNvSpPr/>
          <p:nvPr/>
        </p:nvSpPr>
        <p:spPr>
          <a:xfrm>
            <a:off x="5467675" y="3807500"/>
            <a:ext cx="686400" cy="338700"/>
          </a:xfrm>
          <a:prstGeom prst="roundRect">
            <a:avLst>
              <a:gd name="adj" fmla="val 23606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CF08B8A3-2F97-8F09-7520-3FA77D489898}"/>
              </a:ext>
            </a:extLst>
          </p:cNvPr>
          <p:cNvGrpSpPr/>
          <p:nvPr/>
        </p:nvGrpSpPr>
        <p:grpSpPr>
          <a:xfrm>
            <a:off x="85060" y="4775125"/>
            <a:ext cx="8973880" cy="368915"/>
            <a:chOff x="85060" y="4775125"/>
            <a:chExt cx="8973880" cy="368915"/>
          </a:xfrm>
        </p:grpSpPr>
        <p:sp>
          <p:nvSpPr>
            <p:cNvPr id="9" name="Google Shape;1161;p24">
              <a:extLst>
                <a:ext uri="{FF2B5EF4-FFF2-40B4-BE49-F238E27FC236}">
                  <a16:creationId xmlns:a16="http://schemas.microsoft.com/office/drawing/2014/main" id="{19B7E703-9840-52FE-CA02-522C952A637D}"/>
                </a:ext>
              </a:extLst>
            </p:cNvPr>
            <p:cNvSpPr/>
            <p:nvPr/>
          </p:nvSpPr>
          <p:spPr>
            <a:xfrm>
              <a:off x="85060" y="4775125"/>
              <a:ext cx="8973880" cy="368915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AA3405EE-0EFC-5AA4-2AA8-30CFB97E8D7F}"/>
                </a:ext>
              </a:extLst>
            </p:cNvPr>
            <p:cNvSpPr txBox="1"/>
            <p:nvPr/>
          </p:nvSpPr>
          <p:spPr>
            <a:xfrm>
              <a:off x="3325928" y="4802823"/>
              <a:ext cx="214614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ar-SA" b="1" i="0" u="none" strike="noStrike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إعداد المعلمة : منال الرحيلي</a:t>
              </a:r>
              <a:endParaRPr lang="ar-SA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9" name="عنوان 1">
            <a:extLst>
              <a:ext uri="{FF2B5EF4-FFF2-40B4-BE49-F238E27FC236}">
                <a16:creationId xmlns:a16="http://schemas.microsoft.com/office/drawing/2014/main" id="{03B50D7D-D47C-B5BF-6850-744173E8B512}"/>
              </a:ext>
            </a:extLst>
          </p:cNvPr>
          <p:cNvSpPr txBox="1">
            <a:spLocks/>
          </p:cNvSpPr>
          <p:nvPr/>
        </p:nvSpPr>
        <p:spPr>
          <a:xfrm>
            <a:off x="8147465" y="2587663"/>
            <a:ext cx="1125440" cy="710558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20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تقويم مرحلي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2A4EE17-163B-601B-F18D-5164512B8F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6"/>
          <a:stretch/>
        </p:blipFill>
        <p:spPr>
          <a:xfrm>
            <a:off x="169593" y="1469675"/>
            <a:ext cx="6571166" cy="267652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4EF420A-8018-754B-F78D-E160DE5176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35" t="13326" b="10730"/>
          <a:stretch/>
        </p:blipFill>
        <p:spPr>
          <a:xfrm>
            <a:off x="3487074" y="1703860"/>
            <a:ext cx="1435801" cy="621564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6EE6BAF7-7B11-439E-E34E-50BD136287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772" y="1757551"/>
            <a:ext cx="1435802" cy="62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396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2" name="Google Shape;2642;p40"/>
          <p:cNvGrpSpPr/>
          <p:nvPr/>
        </p:nvGrpSpPr>
        <p:grpSpPr>
          <a:xfrm>
            <a:off x="6946166" y="1418705"/>
            <a:ext cx="1740650" cy="3043942"/>
            <a:chOff x="6946166" y="1418705"/>
            <a:chExt cx="1740650" cy="3043942"/>
          </a:xfrm>
        </p:grpSpPr>
        <p:sp>
          <p:nvSpPr>
            <p:cNvPr id="2643" name="Google Shape;2643;p40"/>
            <p:cNvSpPr/>
            <p:nvPr/>
          </p:nvSpPr>
          <p:spPr>
            <a:xfrm>
              <a:off x="7101583" y="1832919"/>
              <a:ext cx="494015" cy="470996"/>
            </a:xfrm>
            <a:custGeom>
              <a:avLst/>
              <a:gdLst/>
              <a:ahLst/>
              <a:cxnLst/>
              <a:rect l="l" t="t" r="r" b="b"/>
              <a:pathLst>
                <a:path w="5089" h="4852" extrusionOk="0">
                  <a:moveTo>
                    <a:pt x="3634" y="0"/>
                  </a:moveTo>
                  <a:lnTo>
                    <a:pt x="3063" y="849"/>
                  </a:lnTo>
                  <a:lnTo>
                    <a:pt x="1" y="849"/>
                  </a:lnTo>
                  <a:lnTo>
                    <a:pt x="1" y="4852"/>
                  </a:lnTo>
                  <a:lnTo>
                    <a:pt x="5089" y="4852"/>
                  </a:lnTo>
                  <a:lnTo>
                    <a:pt x="5089" y="0"/>
                  </a:lnTo>
                  <a:close/>
                </a:path>
              </a:pathLst>
            </a:custGeom>
            <a:solidFill>
              <a:srgbClr val="B0B0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40"/>
            <p:cNvSpPr/>
            <p:nvPr/>
          </p:nvSpPr>
          <p:spPr>
            <a:xfrm>
              <a:off x="7046930" y="1832919"/>
              <a:ext cx="494597" cy="470996"/>
            </a:xfrm>
            <a:custGeom>
              <a:avLst/>
              <a:gdLst/>
              <a:ahLst/>
              <a:cxnLst/>
              <a:rect l="l" t="t" r="r" b="b"/>
              <a:pathLst>
                <a:path w="5095" h="4852" extrusionOk="0">
                  <a:moveTo>
                    <a:pt x="4448" y="0"/>
                  </a:moveTo>
                  <a:cubicBezTo>
                    <a:pt x="3939" y="0"/>
                    <a:pt x="3466" y="251"/>
                    <a:pt x="3188" y="668"/>
                  </a:cubicBezTo>
                  <a:lnTo>
                    <a:pt x="3063" y="849"/>
                  </a:lnTo>
                  <a:lnTo>
                    <a:pt x="745" y="849"/>
                  </a:lnTo>
                  <a:cubicBezTo>
                    <a:pt x="334" y="849"/>
                    <a:pt x="0" y="1184"/>
                    <a:pt x="0" y="1594"/>
                  </a:cubicBezTo>
                  <a:lnTo>
                    <a:pt x="0" y="4852"/>
                  </a:lnTo>
                  <a:lnTo>
                    <a:pt x="5095" y="4852"/>
                  </a:lnTo>
                  <a:lnTo>
                    <a:pt x="5095" y="0"/>
                  </a:lnTo>
                  <a:close/>
                </a:path>
              </a:pathLst>
            </a:custGeom>
            <a:solidFill>
              <a:srgbClr val="DA9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40"/>
            <p:cNvSpPr/>
            <p:nvPr/>
          </p:nvSpPr>
          <p:spPr>
            <a:xfrm>
              <a:off x="7096244" y="1953194"/>
              <a:ext cx="408200" cy="297333"/>
            </a:xfrm>
            <a:custGeom>
              <a:avLst/>
              <a:gdLst/>
              <a:ahLst/>
              <a:cxnLst/>
              <a:rect l="l" t="t" r="r" b="b"/>
              <a:pathLst>
                <a:path w="4205" h="3063" extrusionOk="0">
                  <a:moveTo>
                    <a:pt x="0" y="0"/>
                  </a:moveTo>
                  <a:lnTo>
                    <a:pt x="0" y="3063"/>
                  </a:lnTo>
                  <a:lnTo>
                    <a:pt x="4204" y="3063"/>
                  </a:lnTo>
                  <a:lnTo>
                    <a:pt x="420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40"/>
            <p:cNvSpPr/>
            <p:nvPr/>
          </p:nvSpPr>
          <p:spPr>
            <a:xfrm>
              <a:off x="6973930" y="1989694"/>
              <a:ext cx="567598" cy="314224"/>
            </a:xfrm>
            <a:custGeom>
              <a:avLst/>
              <a:gdLst/>
              <a:ahLst/>
              <a:cxnLst/>
              <a:rect l="l" t="t" r="r" b="b"/>
              <a:pathLst>
                <a:path w="5847" h="3237" extrusionOk="0">
                  <a:moveTo>
                    <a:pt x="849" y="0"/>
                  </a:moveTo>
                  <a:cubicBezTo>
                    <a:pt x="355" y="0"/>
                    <a:pt x="0" y="466"/>
                    <a:pt x="126" y="940"/>
                  </a:cubicBezTo>
                  <a:lnTo>
                    <a:pt x="752" y="3237"/>
                  </a:lnTo>
                  <a:lnTo>
                    <a:pt x="5847" y="3237"/>
                  </a:lnTo>
                  <a:lnTo>
                    <a:pt x="4963" y="14"/>
                  </a:lnTo>
                  <a:lnTo>
                    <a:pt x="8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40"/>
            <p:cNvSpPr/>
            <p:nvPr/>
          </p:nvSpPr>
          <p:spPr>
            <a:xfrm>
              <a:off x="7311070" y="4079404"/>
              <a:ext cx="1375747" cy="383242"/>
            </a:xfrm>
            <a:custGeom>
              <a:avLst/>
              <a:gdLst/>
              <a:ahLst/>
              <a:cxnLst/>
              <a:rect l="l" t="t" r="r" b="b"/>
              <a:pathLst>
                <a:path w="14172" h="3948" extrusionOk="0">
                  <a:moveTo>
                    <a:pt x="0" y="1"/>
                  </a:moveTo>
                  <a:lnTo>
                    <a:pt x="0" y="3947"/>
                  </a:lnTo>
                  <a:lnTo>
                    <a:pt x="14171" y="3947"/>
                  </a:lnTo>
                  <a:lnTo>
                    <a:pt x="14171" y="1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40"/>
            <p:cNvSpPr/>
            <p:nvPr/>
          </p:nvSpPr>
          <p:spPr>
            <a:xfrm>
              <a:off x="6946166" y="4079404"/>
              <a:ext cx="1376426" cy="383242"/>
            </a:xfrm>
            <a:custGeom>
              <a:avLst/>
              <a:gdLst/>
              <a:ahLst/>
              <a:cxnLst/>
              <a:rect l="l" t="t" r="r" b="b"/>
              <a:pathLst>
                <a:path w="14179" h="3948" extrusionOk="0">
                  <a:moveTo>
                    <a:pt x="1" y="1"/>
                  </a:moveTo>
                  <a:lnTo>
                    <a:pt x="1" y="3947"/>
                  </a:lnTo>
                  <a:lnTo>
                    <a:pt x="14179" y="3947"/>
                  </a:lnTo>
                  <a:lnTo>
                    <a:pt x="14179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40"/>
            <p:cNvSpPr/>
            <p:nvPr/>
          </p:nvSpPr>
          <p:spPr>
            <a:xfrm>
              <a:off x="7077994" y="4182788"/>
              <a:ext cx="176385" cy="176478"/>
            </a:xfrm>
            <a:custGeom>
              <a:avLst/>
              <a:gdLst/>
              <a:ahLst/>
              <a:cxnLst/>
              <a:rect l="l" t="t" r="r" b="b"/>
              <a:pathLst>
                <a:path w="1817" h="1818" extrusionOk="0">
                  <a:moveTo>
                    <a:pt x="905" y="1"/>
                  </a:moveTo>
                  <a:cubicBezTo>
                    <a:pt x="404" y="1"/>
                    <a:pt x="0" y="404"/>
                    <a:pt x="0" y="913"/>
                  </a:cubicBezTo>
                  <a:cubicBezTo>
                    <a:pt x="0" y="1414"/>
                    <a:pt x="404" y="1817"/>
                    <a:pt x="905" y="1817"/>
                  </a:cubicBezTo>
                  <a:cubicBezTo>
                    <a:pt x="1413" y="1817"/>
                    <a:pt x="1817" y="1414"/>
                    <a:pt x="1817" y="913"/>
                  </a:cubicBezTo>
                  <a:cubicBezTo>
                    <a:pt x="1817" y="404"/>
                    <a:pt x="1413" y="1"/>
                    <a:pt x="9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40"/>
            <p:cNvSpPr/>
            <p:nvPr/>
          </p:nvSpPr>
          <p:spPr>
            <a:xfrm>
              <a:off x="7380672" y="4182788"/>
              <a:ext cx="176385" cy="176478"/>
            </a:xfrm>
            <a:custGeom>
              <a:avLst/>
              <a:gdLst/>
              <a:ahLst/>
              <a:cxnLst/>
              <a:rect l="l" t="t" r="r" b="b"/>
              <a:pathLst>
                <a:path w="1817" h="1818" extrusionOk="0">
                  <a:moveTo>
                    <a:pt x="912" y="1"/>
                  </a:moveTo>
                  <a:cubicBezTo>
                    <a:pt x="411" y="1"/>
                    <a:pt x="0" y="404"/>
                    <a:pt x="0" y="913"/>
                  </a:cubicBezTo>
                  <a:cubicBezTo>
                    <a:pt x="0" y="1414"/>
                    <a:pt x="411" y="1817"/>
                    <a:pt x="912" y="1817"/>
                  </a:cubicBezTo>
                  <a:cubicBezTo>
                    <a:pt x="1413" y="1817"/>
                    <a:pt x="1817" y="1414"/>
                    <a:pt x="1817" y="913"/>
                  </a:cubicBezTo>
                  <a:cubicBezTo>
                    <a:pt x="1817" y="404"/>
                    <a:pt x="1413" y="1"/>
                    <a:pt x="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40"/>
            <p:cNvSpPr/>
            <p:nvPr/>
          </p:nvSpPr>
          <p:spPr>
            <a:xfrm>
              <a:off x="8094170" y="4182788"/>
              <a:ext cx="57468" cy="176478"/>
            </a:xfrm>
            <a:custGeom>
              <a:avLst/>
              <a:gdLst/>
              <a:ahLst/>
              <a:cxnLst/>
              <a:rect l="l" t="t" r="r" b="b"/>
              <a:pathLst>
                <a:path w="592" h="1818" extrusionOk="0">
                  <a:moveTo>
                    <a:pt x="0" y="1"/>
                  </a:moveTo>
                  <a:lnTo>
                    <a:pt x="0" y="1817"/>
                  </a:lnTo>
                  <a:lnTo>
                    <a:pt x="592" y="1817"/>
                  </a:lnTo>
                  <a:lnTo>
                    <a:pt x="5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40"/>
            <p:cNvSpPr/>
            <p:nvPr/>
          </p:nvSpPr>
          <p:spPr>
            <a:xfrm>
              <a:off x="8217163" y="4182788"/>
              <a:ext cx="57468" cy="176478"/>
            </a:xfrm>
            <a:custGeom>
              <a:avLst/>
              <a:gdLst/>
              <a:ahLst/>
              <a:cxnLst/>
              <a:rect l="l" t="t" r="r" b="b"/>
              <a:pathLst>
                <a:path w="592" h="1818" extrusionOk="0">
                  <a:moveTo>
                    <a:pt x="0" y="1"/>
                  </a:moveTo>
                  <a:lnTo>
                    <a:pt x="0" y="1817"/>
                  </a:lnTo>
                  <a:lnTo>
                    <a:pt x="592" y="1817"/>
                  </a:lnTo>
                  <a:lnTo>
                    <a:pt x="5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40"/>
            <p:cNvSpPr/>
            <p:nvPr/>
          </p:nvSpPr>
          <p:spPr>
            <a:xfrm>
              <a:off x="7311070" y="3705767"/>
              <a:ext cx="1375747" cy="382563"/>
            </a:xfrm>
            <a:custGeom>
              <a:avLst/>
              <a:gdLst/>
              <a:ahLst/>
              <a:cxnLst/>
              <a:rect l="l" t="t" r="r" b="b"/>
              <a:pathLst>
                <a:path w="14172" h="3941" extrusionOk="0">
                  <a:moveTo>
                    <a:pt x="0" y="1"/>
                  </a:moveTo>
                  <a:lnTo>
                    <a:pt x="0" y="3940"/>
                  </a:lnTo>
                  <a:lnTo>
                    <a:pt x="14171" y="3940"/>
                  </a:lnTo>
                  <a:lnTo>
                    <a:pt x="14171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40"/>
            <p:cNvSpPr/>
            <p:nvPr/>
          </p:nvSpPr>
          <p:spPr>
            <a:xfrm>
              <a:off x="6946166" y="3705767"/>
              <a:ext cx="1376426" cy="382563"/>
            </a:xfrm>
            <a:custGeom>
              <a:avLst/>
              <a:gdLst/>
              <a:ahLst/>
              <a:cxnLst/>
              <a:rect l="l" t="t" r="r" b="b"/>
              <a:pathLst>
                <a:path w="14179" h="3941" extrusionOk="0">
                  <a:moveTo>
                    <a:pt x="1" y="1"/>
                  </a:moveTo>
                  <a:lnTo>
                    <a:pt x="1" y="3940"/>
                  </a:lnTo>
                  <a:lnTo>
                    <a:pt x="14179" y="3940"/>
                  </a:lnTo>
                  <a:lnTo>
                    <a:pt x="14179" y="1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40"/>
            <p:cNvSpPr/>
            <p:nvPr/>
          </p:nvSpPr>
          <p:spPr>
            <a:xfrm>
              <a:off x="7380672" y="3808471"/>
              <a:ext cx="176385" cy="176478"/>
            </a:xfrm>
            <a:custGeom>
              <a:avLst/>
              <a:gdLst/>
              <a:ahLst/>
              <a:cxnLst/>
              <a:rect l="l" t="t" r="r" b="b"/>
              <a:pathLst>
                <a:path w="1817" h="1818" extrusionOk="0">
                  <a:moveTo>
                    <a:pt x="912" y="1"/>
                  </a:moveTo>
                  <a:cubicBezTo>
                    <a:pt x="411" y="1"/>
                    <a:pt x="0" y="411"/>
                    <a:pt x="0" y="913"/>
                  </a:cubicBezTo>
                  <a:cubicBezTo>
                    <a:pt x="0" y="1414"/>
                    <a:pt x="411" y="1817"/>
                    <a:pt x="912" y="1817"/>
                  </a:cubicBezTo>
                  <a:cubicBezTo>
                    <a:pt x="1413" y="1817"/>
                    <a:pt x="1817" y="1414"/>
                    <a:pt x="1817" y="913"/>
                  </a:cubicBezTo>
                  <a:cubicBezTo>
                    <a:pt x="1817" y="411"/>
                    <a:pt x="1413" y="1"/>
                    <a:pt x="9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40"/>
            <p:cNvSpPr/>
            <p:nvPr/>
          </p:nvSpPr>
          <p:spPr>
            <a:xfrm>
              <a:off x="7971176" y="3808471"/>
              <a:ext cx="57565" cy="176478"/>
            </a:xfrm>
            <a:custGeom>
              <a:avLst/>
              <a:gdLst/>
              <a:ahLst/>
              <a:cxnLst/>
              <a:rect l="l" t="t" r="r" b="b"/>
              <a:pathLst>
                <a:path w="593" h="1818" extrusionOk="0">
                  <a:moveTo>
                    <a:pt x="1" y="1"/>
                  </a:moveTo>
                  <a:lnTo>
                    <a:pt x="1" y="1817"/>
                  </a:lnTo>
                  <a:lnTo>
                    <a:pt x="592" y="1817"/>
                  </a:lnTo>
                  <a:lnTo>
                    <a:pt x="5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40"/>
            <p:cNvSpPr/>
            <p:nvPr/>
          </p:nvSpPr>
          <p:spPr>
            <a:xfrm>
              <a:off x="8094170" y="3808471"/>
              <a:ext cx="57468" cy="176478"/>
            </a:xfrm>
            <a:custGeom>
              <a:avLst/>
              <a:gdLst/>
              <a:ahLst/>
              <a:cxnLst/>
              <a:rect l="l" t="t" r="r" b="b"/>
              <a:pathLst>
                <a:path w="592" h="1818" extrusionOk="0">
                  <a:moveTo>
                    <a:pt x="0" y="1"/>
                  </a:moveTo>
                  <a:lnTo>
                    <a:pt x="0" y="1817"/>
                  </a:lnTo>
                  <a:lnTo>
                    <a:pt x="592" y="1817"/>
                  </a:lnTo>
                  <a:lnTo>
                    <a:pt x="5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40"/>
            <p:cNvSpPr/>
            <p:nvPr/>
          </p:nvSpPr>
          <p:spPr>
            <a:xfrm>
              <a:off x="7311070" y="3322713"/>
              <a:ext cx="1375747" cy="383145"/>
            </a:xfrm>
            <a:custGeom>
              <a:avLst/>
              <a:gdLst/>
              <a:ahLst/>
              <a:cxnLst/>
              <a:rect l="l" t="t" r="r" b="b"/>
              <a:pathLst>
                <a:path w="14172" h="3947" extrusionOk="0">
                  <a:moveTo>
                    <a:pt x="0" y="0"/>
                  </a:moveTo>
                  <a:lnTo>
                    <a:pt x="0" y="3947"/>
                  </a:lnTo>
                  <a:lnTo>
                    <a:pt x="14171" y="3947"/>
                  </a:lnTo>
                  <a:lnTo>
                    <a:pt x="14171" y="0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40"/>
            <p:cNvSpPr/>
            <p:nvPr/>
          </p:nvSpPr>
          <p:spPr>
            <a:xfrm>
              <a:off x="6946166" y="3322713"/>
              <a:ext cx="1376426" cy="383145"/>
            </a:xfrm>
            <a:custGeom>
              <a:avLst/>
              <a:gdLst/>
              <a:ahLst/>
              <a:cxnLst/>
              <a:rect l="l" t="t" r="r" b="b"/>
              <a:pathLst>
                <a:path w="14179" h="3947" extrusionOk="0">
                  <a:moveTo>
                    <a:pt x="1" y="0"/>
                  </a:moveTo>
                  <a:lnTo>
                    <a:pt x="1" y="3947"/>
                  </a:lnTo>
                  <a:lnTo>
                    <a:pt x="14179" y="3947"/>
                  </a:lnTo>
                  <a:lnTo>
                    <a:pt x="1417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40"/>
            <p:cNvSpPr/>
            <p:nvPr/>
          </p:nvSpPr>
          <p:spPr>
            <a:xfrm>
              <a:off x="7077994" y="3426097"/>
              <a:ext cx="176385" cy="176381"/>
            </a:xfrm>
            <a:custGeom>
              <a:avLst/>
              <a:gdLst/>
              <a:ahLst/>
              <a:cxnLst/>
              <a:rect l="l" t="t" r="r" b="b"/>
              <a:pathLst>
                <a:path w="1817" h="1817" extrusionOk="0">
                  <a:moveTo>
                    <a:pt x="905" y="0"/>
                  </a:moveTo>
                  <a:cubicBezTo>
                    <a:pt x="404" y="0"/>
                    <a:pt x="0" y="404"/>
                    <a:pt x="0" y="905"/>
                  </a:cubicBezTo>
                  <a:cubicBezTo>
                    <a:pt x="0" y="1406"/>
                    <a:pt x="404" y="1817"/>
                    <a:pt x="905" y="1817"/>
                  </a:cubicBezTo>
                  <a:cubicBezTo>
                    <a:pt x="1413" y="1817"/>
                    <a:pt x="1817" y="1406"/>
                    <a:pt x="1817" y="905"/>
                  </a:cubicBezTo>
                  <a:cubicBezTo>
                    <a:pt x="1817" y="404"/>
                    <a:pt x="1413" y="0"/>
                    <a:pt x="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40"/>
            <p:cNvSpPr/>
            <p:nvPr/>
          </p:nvSpPr>
          <p:spPr>
            <a:xfrm>
              <a:off x="7380672" y="3426097"/>
              <a:ext cx="176385" cy="176381"/>
            </a:xfrm>
            <a:custGeom>
              <a:avLst/>
              <a:gdLst/>
              <a:ahLst/>
              <a:cxnLst/>
              <a:rect l="l" t="t" r="r" b="b"/>
              <a:pathLst>
                <a:path w="1817" h="1817" extrusionOk="0">
                  <a:moveTo>
                    <a:pt x="912" y="0"/>
                  </a:moveTo>
                  <a:cubicBezTo>
                    <a:pt x="411" y="0"/>
                    <a:pt x="0" y="404"/>
                    <a:pt x="0" y="905"/>
                  </a:cubicBezTo>
                  <a:cubicBezTo>
                    <a:pt x="0" y="1406"/>
                    <a:pt x="411" y="1817"/>
                    <a:pt x="912" y="1817"/>
                  </a:cubicBezTo>
                  <a:cubicBezTo>
                    <a:pt x="1413" y="1817"/>
                    <a:pt x="1817" y="1406"/>
                    <a:pt x="1817" y="905"/>
                  </a:cubicBezTo>
                  <a:cubicBezTo>
                    <a:pt x="1817" y="404"/>
                    <a:pt x="1413" y="0"/>
                    <a:pt x="9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40"/>
            <p:cNvSpPr/>
            <p:nvPr/>
          </p:nvSpPr>
          <p:spPr>
            <a:xfrm>
              <a:off x="7971176" y="3426097"/>
              <a:ext cx="57565" cy="176381"/>
            </a:xfrm>
            <a:custGeom>
              <a:avLst/>
              <a:gdLst/>
              <a:ahLst/>
              <a:cxnLst/>
              <a:rect l="l" t="t" r="r" b="b"/>
              <a:pathLst>
                <a:path w="593" h="1817" extrusionOk="0">
                  <a:moveTo>
                    <a:pt x="1" y="0"/>
                  </a:moveTo>
                  <a:lnTo>
                    <a:pt x="1" y="1817"/>
                  </a:lnTo>
                  <a:lnTo>
                    <a:pt x="592" y="1817"/>
                  </a:lnTo>
                  <a:lnTo>
                    <a:pt x="5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40"/>
            <p:cNvSpPr/>
            <p:nvPr/>
          </p:nvSpPr>
          <p:spPr>
            <a:xfrm>
              <a:off x="8217163" y="3426097"/>
              <a:ext cx="57468" cy="176381"/>
            </a:xfrm>
            <a:custGeom>
              <a:avLst/>
              <a:gdLst/>
              <a:ahLst/>
              <a:cxnLst/>
              <a:rect l="l" t="t" r="r" b="b"/>
              <a:pathLst>
                <a:path w="592" h="1817" extrusionOk="0">
                  <a:moveTo>
                    <a:pt x="0" y="0"/>
                  </a:moveTo>
                  <a:lnTo>
                    <a:pt x="0" y="1817"/>
                  </a:lnTo>
                  <a:lnTo>
                    <a:pt x="592" y="1817"/>
                  </a:lnTo>
                  <a:lnTo>
                    <a:pt x="5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40"/>
            <p:cNvSpPr/>
            <p:nvPr/>
          </p:nvSpPr>
          <p:spPr>
            <a:xfrm>
              <a:off x="8104945" y="2014642"/>
              <a:ext cx="515662" cy="389940"/>
            </a:xfrm>
            <a:custGeom>
              <a:avLst/>
              <a:gdLst/>
              <a:ahLst/>
              <a:cxnLst/>
              <a:rect l="l" t="t" r="r" b="b"/>
              <a:pathLst>
                <a:path w="5312" h="4017" extrusionOk="0">
                  <a:moveTo>
                    <a:pt x="1" y="1"/>
                  </a:moveTo>
                  <a:lnTo>
                    <a:pt x="1" y="4017"/>
                  </a:lnTo>
                  <a:lnTo>
                    <a:pt x="5311" y="4017"/>
                  </a:lnTo>
                  <a:lnTo>
                    <a:pt x="5311" y="1"/>
                  </a:ln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40"/>
            <p:cNvSpPr/>
            <p:nvPr/>
          </p:nvSpPr>
          <p:spPr>
            <a:xfrm>
              <a:off x="8388015" y="1418705"/>
              <a:ext cx="233271" cy="990625"/>
            </a:xfrm>
            <a:custGeom>
              <a:avLst/>
              <a:gdLst/>
              <a:ahLst/>
              <a:cxnLst/>
              <a:rect l="l" t="t" r="r" b="b"/>
              <a:pathLst>
                <a:path w="2403" h="10205" extrusionOk="0">
                  <a:moveTo>
                    <a:pt x="1" y="1"/>
                  </a:moveTo>
                  <a:lnTo>
                    <a:pt x="1" y="10204"/>
                  </a:lnTo>
                  <a:lnTo>
                    <a:pt x="2402" y="1020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ED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40"/>
            <p:cNvSpPr/>
            <p:nvPr/>
          </p:nvSpPr>
          <p:spPr>
            <a:xfrm>
              <a:off x="7759069" y="1418705"/>
              <a:ext cx="629046" cy="1622373"/>
            </a:xfrm>
            <a:custGeom>
              <a:avLst/>
              <a:gdLst/>
              <a:ahLst/>
              <a:cxnLst/>
              <a:rect l="l" t="t" r="r" b="b"/>
              <a:pathLst>
                <a:path w="6480" h="16713" extrusionOk="0">
                  <a:moveTo>
                    <a:pt x="0" y="1"/>
                  </a:moveTo>
                  <a:lnTo>
                    <a:pt x="0" y="16712"/>
                  </a:lnTo>
                  <a:lnTo>
                    <a:pt x="6480" y="16712"/>
                  </a:lnTo>
                  <a:lnTo>
                    <a:pt x="6480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40"/>
            <p:cNvSpPr/>
            <p:nvPr/>
          </p:nvSpPr>
          <p:spPr>
            <a:xfrm>
              <a:off x="7354268" y="2409247"/>
              <a:ext cx="1033849" cy="631845"/>
            </a:xfrm>
            <a:custGeom>
              <a:avLst/>
              <a:gdLst/>
              <a:ahLst/>
              <a:cxnLst/>
              <a:rect l="l" t="t" r="r" b="b"/>
              <a:pathLst>
                <a:path w="10650" h="6509" extrusionOk="0">
                  <a:moveTo>
                    <a:pt x="1" y="0"/>
                  </a:moveTo>
                  <a:lnTo>
                    <a:pt x="4170" y="6508"/>
                  </a:lnTo>
                  <a:lnTo>
                    <a:pt x="10650" y="6508"/>
                  </a:lnTo>
                  <a:lnTo>
                    <a:pt x="6488" y="0"/>
                  </a:lnTo>
                  <a:close/>
                </a:path>
              </a:pathLst>
            </a:custGeom>
            <a:solidFill>
              <a:srgbClr val="DED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40"/>
            <p:cNvSpPr/>
            <p:nvPr/>
          </p:nvSpPr>
          <p:spPr>
            <a:xfrm>
              <a:off x="7841485" y="1582274"/>
              <a:ext cx="263559" cy="97"/>
            </a:xfrm>
            <a:custGeom>
              <a:avLst/>
              <a:gdLst/>
              <a:ahLst/>
              <a:cxnLst/>
              <a:rect l="l" t="t" r="r" b="b"/>
              <a:pathLst>
                <a:path w="2715" h="1" fill="none" extrusionOk="0">
                  <a:moveTo>
                    <a:pt x="0" y="0"/>
                  </a:moveTo>
                  <a:lnTo>
                    <a:pt x="2715" y="0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40"/>
            <p:cNvSpPr/>
            <p:nvPr/>
          </p:nvSpPr>
          <p:spPr>
            <a:xfrm>
              <a:off x="7841485" y="1692356"/>
              <a:ext cx="263559" cy="97"/>
            </a:xfrm>
            <a:custGeom>
              <a:avLst/>
              <a:gdLst/>
              <a:ahLst/>
              <a:cxnLst/>
              <a:rect l="l" t="t" r="r" b="b"/>
              <a:pathLst>
                <a:path w="2715" h="1" fill="none" extrusionOk="0">
                  <a:moveTo>
                    <a:pt x="0" y="1"/>
                  </a:moveTo>
                  <a:lnTo>
                    <a:pt x="2715" y="1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40"/>
            <p:cNvSpPr/>
            <p:nvPr/>
          </p:nvSpPr>
          <p:spPr>
            <a:xfrm>
              <a:off x="7841485" y="1801855"/>
              <a:ext cx="263559" cy="97"/>
            </a:xfrm>
            <a:custGeom>
              <a:avLst/>
              <a:gdLst/>
              <a:ahLst/>
              <a:cxnLst/>
              <a:rect l="l" t="t" r="r" b="b"/>
              <a:pathLst>
                <a:path w="2715" h="1" fill="none" extrusionOk="0">
                  <a:moveTo>
                    <a:pt x="0" y="0"/>
                  </a:moveTo>
                  <a:lnTo>
                    <a:pt x="2715" y="0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40"/>
            <p:cNvSpPr/>
            <p:nvPr/>
          </p:nvSpPr>
          <p:spPr>
            <a:xfrm>
              <a:off x="7841485" y="1911258"/>
              <a:ext cx="263559" cy="97"/>
            </a:xfrm>
            <a:custGeom>
              <a:avLst/>
              <a:gdLst/>
              <a:ahLst/>
              <a:cxnLst/>
              <a:rect l="l" t="t" r="r" b="b"/>
              <a:pathLst>
                <a:path w="2715" h="1" fill="none" extrusionOk="0">
                  <a:moveTo>
                    <a:pt x="0" y="1"/>
                  </a:moveTo>
                  <a:lnTo>
                    <a:pt x="2715" y="1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40"/>
            <p:cNvSpPr/>
            <p:nvPr/>
          </p:nvSpPr>
          <p:spPr>
            <a:xfrm>
              <a:off x="8196195" y="1582274"/>
              <a:ext cx="64943" cy="97"/>
            </a:xfrm>
            <a:custGeom>
              <a:avLst/>
              <a:gdLst/>
              <a:ahLst/>
              <a:cxnLst/>
              <a:rect l="l" t="t" r="r" b="b"/>
              <a:pathLst>
                <a:path w="669" h="1" fill="none" extrusionOk="0">
                  <a:moveTo>
                    <a:pt x="0" y="0"/>
                  </a:moveTo>
                  <a:lnTo>
                    <a:pt x="668" y="0"/>
                  </a:ln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40"/>
            <p:cNvSpPr/>
            <p:nvPr/>
          </p:nvSpPr>
          <p:spPr>
            <a:xfrm>
              <a:off x="8196195" y="1692356"/>
              <a:ext cx="64943" cy="97"/>
            </a:xfrm>
            <a:custGeom>
              <a:avLst/>
              <a:gdLst/>
              <a:ahLst/>
              <a:cxnLst/>
              <a:rect l="l" t="t" r="r" b="b"/>
              <a:pathLst>
                <a:path w="669" h="1" fill="none" extrusionOk="0">
                  <a:moveTo>
                    <a:pt x="0" y="1"/>
                  </a:moveTo>
                  <a:lnTo>
                    <a:pt x="668" y="1"/>
                  </a:ln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40"/>
            <p:cNvSpPr/>
            <p:nvPr/>
          </p:nvSpPr>
          <p:spPr>
            <a:xfrm>
              <a:off x="7841485" y="2218691"/>
              <a:ext cx="468290" cy="97"/>
            </a:xfrm>
            <a:custGeom>
              <a:avLst/>
              <a:gdLst/>
              <a:ahLst/>
              <a:cxnLst/>
              <a:rect l="l" t="t" r="r" b="b"/>
              <a:pathLst>
                <a:path w="4824" h="1" fill="none" extrusionOk="0">
                  <a:moveTo>
                    <a:pt x="0" y="1"/>
                  </a:moveTo>
                  <a:lnTo>
                    <a:pt x="4824" y="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40"/>
            <p:cNvSpPr/>
            <p:nvPr/>
          </p:nvSpPr>
          <p:spPr>
            <a:xfrm>
              <a:off x="7841485" y="2313920"/>
              <a:ext cx="468290" cy="97"/>
            </a:xfrm>
            <a:custGeom>
              <a:avLst/>
              <a:gdLst/>
              <a:ahLst/>
              <a:cxnLst/>
              <a:rect l="l" t="t" r="r" b="b"/>
              <a:pathLst>
                <a:path w="4824" h="1" fill="none" extrusionOk="0">
                  <a:moveTo>
                    <a:pt x="0" y="1"/>
                  </a:moveTo>
                  <a:lnTo>
                    <a:pt x="4824" y="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40"/>
            <p:cNvSpPr/>
            <p:nvPr/>
          </p:nvSpPr>
          <p:spPr>
            <a:xfrm>
              <a:off x="7354268" y="2409247"/>
              <a:ext cx="629823" cy="789199"/>
            </a:xfrm>
            <a:custGeom>
              <a:avLst/>
              <a:gdLst/>
              <a:ahLst/>
              <a:cxnLst/>
              <a:rect l="l" t="t" r="r" b="b"/>
              <a:pathLst>
                <a:path w="6488" h="8130" extrusionOk="0">
                  <a:moveTo>
                    <a:pt x="1" y="0"/>
                  </a:moveTo>
                  <a:lnTo>
                    <a:pt x="1" y="8130"/>
                  </a:lnTo>
                  <a:lnTo>
                    <a:pt x="6488" y="8130"/>
                  </a:lnTo>
                  <a:lnTo>
                    <a:pt x="6488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40"/>
            <p:cNvSpPr/>
            <p:nvPr/>
          </p:nvSpPr>
          <p:spPr>
            <a:xfrm>
              <a:off x="7082653" y="3007902"/>
              <a:ext cx="901438" cy="190553"/>
            </a:xfrm>
            <a:custGeom>
              <a:avLst/>
              <a:gdLst/>
              <a:ahLst/>
              <a:cxnLst/>
              <a:rect l="l" t="t" r="r" b="b"/>
              <a:pathLst>
                <a:path w="9286" h="1963" extrusionOk="0">
                  <a:moveTo>
                    <a:pt x="1" y="0"/>
                  </a:moveTo>
                  <a:lnTo>
                    <a:pt x="2799" y="1963"/>
                  </a:lnTo>
                  <a:lnTo>
                    <a:pt x="9286" y="1963"/>
                  </a:lnTo>
                  <a:lnTo>
                    <a:pt x="6488" y="0"/>
                  </a:lnTo>
                  <a:close/>
                </a:path>
              </a:pathLst>
            </a:custGeom>
            <a:solidFill>
              <a:srgbClr val="DED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40"/>
            <p:cNvSpPr/>
            <p:nvPr/>
          </p:nvSpPr>
          <p:spPr>
            <a:xfrm>
              <a:off x="7082653" y="3007902"/>
              <a:ext cx="629823" cy="314903"/>
            </a:xfrm>
            <a:custGeom>
              <a:avLst/>
              <a:gdLst/>
              <a:ahLst/>
              <a:cxnLst/>
              <a:rect l="l" t="t" r="r" b="b"/>
              <a:pathLst>
                <a:path w="6488" h="3244" extrusionOk="0">
                  <a:moveTo>
                    <a:pt x="1" y="0"/>
                  </a:moveTo>
                  <a:lnTo>
                    <a:pt x="1" y="3243"/>
                  </a:lnTo>
                  <a:lnTo>
                    <a:pt x="6488" y="3243"/>
                  </a:lnTo>
                  <a:lnTo>
                    <a:pt x="6488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40"/>
            <p:cNvSpPr/>
            <p:nvPr/>
          </p:nvSpPr>
          <p:spPr>
            <a:xfrm>
              <a:off x="7436781" y="2573399"/>
              <a:ext cx="263559" cy="97"/>
            </a:xfrm>
            <a:custGeom>
              <a:avLst/>
              <a:gdLst/>
              <a:ahLst/>
              <a:cxnLst/>
              <a:rect l="l" t="t" r="r" b="b"/>
              <a:pathLst>
                <a:path w="2715" h="1" fill="none" extrusionOk="0">
                  <a:moveTo>
                    <a:pt x="0" y="1"/>
                  </a:moveTo>
                  <a:lnTo>
                    <a:pt x="2715" y="1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40"/>
            <p:cNvSpPr/>
            <p:nvPr/>
          </p:nvSpPr>
          <p:spPr>
            <a:xfrm>
              <a:off x="7436781" y="2682899"/>
              <a:ext cx="263559" cy="97"/>
            </a:xfrm>
            <a:custGeom>
              <a:avLst/>
              <a:gdLst/>
              <a:ahLst/>
              <a:cxnLst/>
              <a:rect l="l" t="t" r="r" b="b"/>
              <a:pathLst>
                <a:path w="2715" h="1" fill="none" extrusionOk="0">
                  <a:moveTo>
                    <a:pt x="0" y="0"/>
                  </a:moveTo>
                  <a:lnTo>
                    <a:pt x="2715" y="0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40"/>
            <p:cNvSpPr/>
            <p:nvPr/>
          </p:nvSpPr>
          <p:spPr>
            <a:xfrm>
              <a:off x="7436781" y="2792301"/>
              <a:ext cx="263559" cy="97"/>
            </a:xfrm>
            <a:custGeom>
              <a:avLst/>
              <a:gdLst/>
              <a:ahLst/>
              <a:cxnLst/>
              <a:rect l="l" t="t" r="r" b="b"/>
              <a:pathLst>
                <a:path w="2715" h="1" fill="none" extrusionOk="0">
                  <a:moveTo>
                    <a:pt x="0" y="1"/>
                  </a:moveTo>
                  <a:lnTo>
                    <a:pt x="2715" y="1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40"/>
            <p:cNvSpPr/>
            <p:nvPr/>
          </p:nvSpPr>
          <p:spPr>
            <a:xfrm>
              <a:off x="7436781" y="2901800"/>
              <a:ext cx="263559" cy="97"/>
            </a:xfrm>
            <a:custGeom>
              <a:avLst/>
              <a:gdLst/>
              <a:ahLst/>
              <a:cxnLst/>
              <a:rect l="l" t="t" r="r" b="b"/>
              <a:pathLst>
                <a:path w="2715" h="1" fill="none" extrusionOk="0">
                  <a:moveTo>
                    <a:pt x="0" y="0"/>
                  </a:moveTo>
                  <a:lnTo>
                    <a:pt x="2715" y="0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40"/>
            <p:cNvSpPr/>
            <p:nvPr/>
          </p:nvSpPr>
          <p:spPr>
            <a:xfrm>
              <a:off x="7792171" y="2573399"/>
              <a:ext cx="64264" cy="97"/>
            </a:xfrm>
            <a:custGeom>
              <a:avLst/>
              <a:gdLst/>
              <a:ahLst/>
              <a:cxnLst/>
              <a:rect l="l" t="t" r="r" b="b"/>
              <a:pathLst>
                <a:path w="662" h="1" fill="none" extrusionOk="0">
                  <a:moveTo>
                    <a:pt x="0" y="1"/>
                  </a:moveTo>
                  <a:lnTo>
                    <a:pt x="661" y="1"/>
                  </a:ln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40"/>
            <p:cNvSpPr/>
            <p:nvPr/>
          </p:nvSpPr>
          <p:spPr>
            <a:xfrm>
              <a:off x="7792171" y="2682899"/>
              <a:ext cx="64264" cy="97"/>
            </a:xfrm>
            <a:custGeom>
              <a:avLst/>
              <a:gdLst/>
              <a:ahLst/>
              <a:cxnLst/>
              <a:rect l="l" t="t" r="r" b="b"/>
              <a:pathLst>
                <a:path w="662" h="1" fill="none" extrusionOk="0">
                  <a:moveTo>
                    <a:pt x="0" y="0"/>
                  </a:moveTo>
                  <a:lnTo>
                    <a:pt x="661" y="0"/>
                  </a:ln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19" name="Google Shape;2619;p40"/>
          <p:cNvSpPr/>
          <p:nvPr/>
        </p:nvSpPr>
        <p:spPr>
          <a:xfrm>
            <a:off x="1218950" y="3807500"/>
            <a:ext cx="686400" cy="338700"/>
          </a:xfrm>
          <a:prstGeom prst="roundRect">
            <a:avLst>
              <a:gd name="adj" fmla="val 23606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2628" name="Google Shape;2628;p40"/>
          <p:cNvSpPr/>
          <p:nvPr/>
        </p:nvSpPr>
        <p:spPr>
          <a:xfrm>
            <a:off x="3343375" y="3807500"/>
            <a:ext cx="686400" cy="338700"/>
          </a:xfrm>
          <a:prstGeom prst="roundRect">
            <a:avLst>
              <a:gd name="adj" fmla="val 23606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2687" name="Google Shape;2687;p40"/>
          <p:cNvSpPr/>
          <p:nvPr/>
        </p:nvSpPr>
        <p:spPr>
          <a:xfrm>
            <a:off x="4405500" y="3807500"/>
            <a:ext cx="686400" cy="338700"/>
          </a:xfrm>
          <a:prstGeom prst="roundRect">
            <a:avLst>
              <a:gd name="adj" fmla="val 23606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2637" name="Google Shape;2637;p40"/>
          <p:cNvSpPr/>
          <p:nvPr/>
        </p:nvSpPr>
        <p:spPr>
          <a:xfrm>
            <a:off x="5467675" y="3807500"/>
            <a:ext cx="686400" cy="338700"/>
          </a:xfrm>
          <a:prstGeom prst="roundRect">
            <a:avLst>
              <a:gd name="adj" fmla="val 23606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CF08B8A3-2F97-8F09-7520-3FA77D489898}"/>
              </a:ext>
            </a:extLst>
          </p:cNvPr>
          <p:cNvGrpSpPr/>
          <p:nvPr/>
        </p:nvGrpSpPr>
        <p:grpSpPr>
          <a:xfrm>
            <a:off x="85060" y="4775125"/>
            <a:ext cx="8973880" cy="368915"/>
            <a:chOff x="85060" y="4775125"/>
            <a:chExt cx="8973880" cy="368915"/>
          </a:xfrm>
        </p:grpSpPr>
        <p:sp>
          <p:nvSpPr>
            <p:cNvPr id="9" name="Google Shape;1161;p24">
              <a:extLst>
                <a:ext uri="{FF2B5EF4-FFF2-40B4-BE49-F238E27FC236}">
                  <a16:creationId xmlns:a16="http://schemas.microsoft.com/office/drawing/2014/main" id="{19B7E703-9840-52FE-CA02-522C952A637D}"/>
                </a:ext>
              </a:extLst>
            </p:cNvPr>
            <p:cNvSpPr/>
            <p:nvPr/>
          </p:nvSpPr>
          <p:spPr>
            <a:xfrm>
              <a:off x="85060" y="4775125"/>
              <a:ext cx="8973880" cy="368915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AA3405EE-0EFC-5AA4-2AA8-30CFB97E8D7F}"/>
                </a:ext>
              </a:extLst>
            </p:cNvPr>
            <p:cNvSpPr txBox="1"/>
            <p:nvPr/>
          </p:nvSpPr>
          <p:spPr>
            <a:xfrm>
              <a:off x="3325928" y="4802823"/>
              <a:ext cx="214614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ar-SA" b="1" i="0" u="none" strike="noStrike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إعداد المعلمة : منال الرحيلي</a:t>
              </a:r>
              <a:endParaRPr lang="ar-SA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9" name="عنوان 1">
            <a:extLst>
              <a:ext uri="{FF2B5EF4-FFF2-40B4-BE49-F238E27FC236}">
                <a16:creationId xmlns:a16="http://schemas.microsoft.com/office/drawing/2014/main" id="{03B50D7D-D47C-B5BF-6850-744173E8B512}"/>
              </a:ext>
            </a:extLst>
          </p:cNvPr>
          <p:cNvSpPr txBox="1">
            <a:spLocks/>
          </p:cNvSpPr>
          <p:nvPr/>
        </p:nvSpPr>
        <p:spPr>
          <a:xfrm>
            <a:off x="8147465" y="2587663"/>
            <a:ext cx="1125440" cy="710558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20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تقويم مرحلي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10A59C2-19B4-8160-DE48-11FE1A4EB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513" y="14409"/>
            <a:ext cx="8372673" cy="1114425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443EA924-32B3-380A-6C78-8F62318984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45" t="6025" r="7370" b="2859"/>
          <a:stretch/>
        </p:blipFill>
        <p:spPr>
          <a:xfrm>
            <a:off x="5365038" y="2584639"/>
            <a:ext cx="1392679" cy="1982600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C7D92341-282C-B6C9-1FDB-6EAFBA0533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45" t="6025" r="7370" b="2859"/>
          <a:stretch/>
        </p:blipFill>
        <p:spPr>
          <a:xfrm>
            <a:off x="660647" y="2592930"/>
            <a:ext cx="1392679" cy="1982600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6FDE587B-D4DE-BA8B-C10E-42CA81D0F7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45" t="6025" r="7370" b="2859"/>
          <a:stretch/>
        </p:blipFill>
        <p:spPr>
          <a:xfrm>
            <a:off x="3053547" y="2642563"/>
            <a:ext cx="1392679" cy="1982600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A9552F84-C397-202A-DA13-1CCEA876CE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469" b="8165"/>
          <a:stretch/>
        </p:blipFill>
        <p:spPr>
          <a:xfrm>
            <a:off x="5287584" y="1056825"/>
            <a:ext cx="1476375" cy="1106775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52D98DCD-AF40-30F9-D177-AE31F0ED6B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3547" y="1127590"/>
            <a:ext cx="1351953" cy="1171575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6170025D-785A-C3AE-C5CC-3F675519DC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647" y="1252055"/>
            <a:ext cx="1400175" cy="1038225"/>
          </a:xfrm>
          <a:prstGeom prst="rect">
            <a:avLst/>
          </a:prstGeom>
        </p:spPr>
      </p:pic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062B70D7-900A-9870-EAC2-51FE61FD0E5B}"/>
              </a:ext>
            </a:extLst>
          </p:cNvPr>
          <p:cNvSpPr/>
          <p:nvPr/>
        </p:nvSpPr>
        <p:spPr>
          <a:xfrm>
            <a:off x="5365038" y="3118722"/>
            <a:ext cx="1392679" cy="37431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مستطيل: زوايا مستديرة 23">
            <a:extLst>
              <a:ext uri="{FF2B5EF4-FFF2-40B4-BE49-F238E27FC236}">
                <a16:creationId xmlns:a16="http://schemas.microsoft.com/office/drawing/2014/main" id="{F98961D9-8681-970C-5B19-5DBF262C820D}"/>
              </a:ext>
            </a:extLst>
          </p:cNvPr>
          <p:cNvSpPr/>
          <p:nvPr/>
        </p:nvSpPr>
        <p:spPr>
          <a:xfrm>
            <a:off x="3058396" y="2728862"/>
            <a:ext cx="1392679" cy="37431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مستطيل: زوايا مستديرة 24">
            <a:extLst>
              <a:ext uri="{FF2B5EF4-FFF2-40B4-BE49-F238E27FC236}">
                <a16:creationId xmlns:a16="http://schemas.microsoft.com/office/drawing/2014/main" id="{FC3C5CE1-29CC-E931-A60A-B3F709849823}"/>
              </a:ext>
            </a:extLst>
          </p:cNvPr>
          <p:cNvSpPr/>
          <p:nvPr/>
        </p:nvSpPr>
        <p:spPr>
          <a:xfrm>
            <a:off x="647760" y="3587911"/>
            <a:ext cx="1392679" cy="37431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1218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7" grpId="0" animBg="1"/>
      <p:bldP spid="24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2" name="Google Shape;2642;p40"/>
          <p:cNvGrpSpPr/>
          <p:nvPr/>
        </p:nvGrpSpPr>
        <p:grpSpPr>
          <a:xfrm>
            <a:off x="6946166" y="1418705"/>
            <a:ext cx="1740650" cy="3043942"/>
            <a:chOff x="6946166" y="1418705"/>
            <a:chExt cx="1740650" cy="3043942"/>
          </a:xfrm>
        </p:grpSpPr>
        <p:sp>
          <p:nvSpPr>
            <p:cNvPr id="2643" name="Google Shape;2643;p40"/>
            <p:cNvSpPr/>
            <p:nvPr/>
          </p:nvSpPr>
          <p:spPr>
            <a:xfrm>
              <a:off x="7101583" y="1832919"/>
              <a:ext cx="494015" cy="470996"/>
            </a:xfrm>
            <a:custGeom>
              <a:avLst/>
              <a:gdLst/>
              <a:ahLst/>
              <a:cxnLst/>
              <a:rect l="l" t="t" r="r" b="b"/>
              <a:pathLst>
                <a:path w="5089" h="4852" extrusionOk="0">
                  <a:moveTo>
                    <a:pt x="3634" y="0"/>
                  </a:moveTo>
                  <a:lnTo>
                    <a:pt x="3063" y="849"/>
                  </a:lnTo>
                  <a:lnTo>
                    <a:pt x="1" y="849"/>
                  </a:lnTo>
                  <a:lnTo>
                    <a:pt x="1" y="4852"/>
                  </a:lnTo>
                  <a:lnTo>
                    <a:pt x="5089" y="4852"/>
                  </a:lnTo>
                  <a:lnTo>
                    <a:pt x="5089" y="0"/>
                  </a:lnTo>
                  <a:close/>
                </a:path>
              </a:pathLst>
            </a:custGeom>
            <a:solidFill>
              <a:srgbClr val="B0B0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40"/>
            <p:cNvSpPr/>
            <p:nvPr/>
          </p:nvSpPr>
          <p:spPr>
            <a:xfrm>
              <a:off x="7046930" y="1832919"/>
              <a:ext cx="494597" cy="470996"/>
            </a:xfrm>
            <a:custGeom>
              <a:avLst/>
              <a:gdLst/>
              <a:ahLst/>
              <a:cxnLst/>
              <a:rect l="l" t="t" r="r" b="b"/>
              <a:pathLst>
                <a:path w="5095" h="4852" extrusionOk="0">
                  <a:moveTo>
                    <a:pt x="4448" y="0"/>
                  </a:moveTo>
                  <a:cubicBezTo>
                    <a:pt x="3939" y="0"/>
                    <a:pt x="3466" y="251"/>
                    <a:pt x="3188" y="668"/>
                  </a:cubicBezTo>
                  <a:lnTo>
                    <a:pt x="3063" y="849"/>
                  </a:lnTo>
                  <a:lnTo>
                    <a:pt x="745" y="849"/>
                  </a:lnTo>
                  <a:cubicBezTo>
                    <a:pt x="334" y="849"/>
                    <a:pt x="0" y="1184"/>
                    <a:pt x="0" y="1594"/>
                  </a:cubicBezTo>
                  <a:lnTo>
                    <a:pt x="0" y="4852"/>
                  </a:lnTo>
                  <a:lnTo>
                    <a:pt x="5095" y="4852"/>
                  </a:lnTo>
                  <a:lnTo>
                    <a:pt x="5095" y="0"/>
                  </a:lnTo>
                  <a:close/>
                </a:path>
              </a:pathLst>
            </a:custGeom>
            <a:solidFill>
              <a:srgbClr val="DA9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40"/>
            <p:cNvSpPr/>
            <p:nvPr/>
          </p:nvSpPr>
          <p:spPr>
            <a:xfrm>
              <a:off x="7096244" y="1953194"/>
              <a:ext cx="408200" cy="297333"/>
            </a:xfrm>
            <a:custGeom>
              <a:avLst/>
              <a:gdLst/>
              <a:ahLst/>
              <a:cxnLst/>
              <a:rect l="l" t="t" r="r" b="b"/>
              <a:pathLst>
                <a:path w="4205" h="3063" extrusionOk="0">
                  <a:moveTo>
                    <a:pt x="0" y="0"/>
                  </a:moveTo>
                  <a:lnTo>
                    <a:pt x="0" y="3063"/>
                  </a:lnTo>
                  <a:lnTo>
                    <a:pt x="4204" y="3063"/>
                  </a:lnTo>
                  <a:lnTo>
                    <a:pt x="420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40"/>
            <p:cNvSpPr/>
            <p:nvPr/>
          </p:nvSpPr>
          <p:spPr>
            <a:xfrm>
              <a:off x="6973930" y="1989694"/>
              <a:ext cx="567598" cy="314224"/>
            </a:xfrm>
            <a:custGeom>
              <a:avLst/>
              <a:gdLst/>
              <a:ahLst/>
              <a:cxnLst/>
              <a:rect l="l" t="t" r="r" b="b"/>
              <a:pathLst>
                <a:path w="5847" h="3237" extrusionOk="0">
                  <a:moveTo>
                    <a:pt x="849" y="0"/>
                  </a:moveTo>
                  <a:cubicBezTo>
                    <a:pt x="355" y="0"/>
                    <a:pt x="0" y="466"/>
                    <a:pt x="126" y="940"/>
                  </a:cubicBezTo>
                  <a:lnTo>
                    <a:pt x="752" y="3237"/>
                  </a:lnTo>
                  <a:lnTo>
                    <a:pt x="5847" y="3237"/>
                  </a:lnTo>
                  <a:lnTo>
                    <a:pt x="4963" y="14"/>
                  </a:lnTo>
                  <a:lnTo>
                    <a:pt x="8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40"/>
            <p:cNvSpPr/>
            <p:nvPr/>
          </p:nvSpPr>
          <p:spPr>
            <a:xfrm>
              <a:off x="7311070" y="4079404"/>
              <a:ext cx="1375747" cy="383242"/>
            </a:xfrm>
            <a:custGeom>
              <a:avLst/>
              <a:gdLst/>
              <a:ahLst/>
              <a:cxnLst/>
              <a:rect l="l" t="t" r="r" b="b"/>
              <a:pathLst>
                <a:path w="14172" h="3948" extrusionOk="0">
                  <a:moveTo>
                    <a:pt x="0" y="1"/>
                  </a:moveTo>
                  <a:lnTo>
                    <a:pt x="0" y="3947"/>
                  </a:lnTo>
                  <a:lnTo>
                    <a:pt x="14171" y="3947"/>
                  </a:lnTo>
                  <a:lnTo>
                    <a:pt x="14171" y="1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40"/>
            <p:cNvSpPr/>
            <p:nvPr/>
          </p:nvSpPr>
          <p:spPr>
            <a:xfrm>
              <a:off x="6946166" y="4079404"/>
              <a:ext cx="1376426" cy="383242"/>
            </a:xfrm>
            <a:custGeom>
              <a:avLst/>
              <a:gdLst/>
              <a:ahLst/>
              <a:cxnLst/>
              <a:rect l="l" t="t" r="r" b="b"/>
              <a:pathLst>
                <a:path w="14179" h="3948" extrusionOk="0">
                  <a:moveTo>
                    <a:pt x="1" y="1"/>
                  </a:moveTo>
                  <a:lnTo>
                    <a:pt x="1" y="3947"/>
                  </a:lnTo>
                  <a:lnTo>
                    <a:pt x="14179" y="3947"/>
                  </a:lnTo>
                  <a:lnTo>
                    <a:pt x="14179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40"/>
            <p:cNvSpPr/>
            <p:nvPr/>
          </p:nvSpPr>
          <p:spPr>
            <a:xfrm>
              <a:off x="7077994" y="4182788"/>
              <a:ext cx="176385" cy="176478"/>
            </a:xfrm>
            <a:custGeom>
              <a:avLst/>
              <a:gdLst/>
              <a:ahLst/>
              <a:cxnLst/>
              <a:rect l="l" t="t" r="r" b="b"/>
              <a:pathLst>
                <a:path w="1817" h="1818" extrusionOk="0">
                  <a:moveTo>
                    <a:pt x="905" y="1"/>
                  </a:moveTo>
                  <a:cubicBezTo>
                    <a:pt x="404" y="1"/>
                    <a:pt x="0" y="404"/>
                    <a:pt x="0" y="913"/>
                  </a:cubicBezTo>
                  <a:cubicBezTo>
                    <a:pt x="0" y="1414"/>
                    <a:pt x="404" y="1817"/>
                    <a:pt x="905" y="1817"/>
                  </a:cubicBezTo>
                  <a:cubicBezTo>
                    <a:pt x="1413" y="1817"/>
                    <a:pt x="1817" y="1414"/>
                    <a:pt x="1817" y="913"/>
                  </a:cubicBezTo>
                  <a:cubicBezTo>
                    <a:pt x="1817" y="404"/>
                    <a:pt x="1413" y="1"/>
                    <a:pt x="9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40"/>
            <p:cNvSpPr/>
            <p:nvPr/>
          </p:nvSpPr>
          <p:spPr>
            <a:xfrm>
              <a:off x="7380672" y="4182788"/>
              <a:ext cx="176385" cy="176478"/>
            </a:xfrm>
            <a:custGeom>
              <a:avLst/>
              <a:gdLst/>
              <a:ahLst/>
              <a:cxnLst/>
              <a:rect l="l" t="t" r="r" b="b"/>
              <a:pathLst>
                <a:path w="1817" h="1818" extrusionOk="0">
                  <a:moveTo>
                    <a:pt x="912" y="1"/>
                  </a:moveTo>
                  <a:cubicBezTo>
                    <a:pt x="411" y="1"/>
                    <a:pt x="0" y="404"/>
                    <a:pt x="0" y="913"/>
                  </a:cubicBezTo>
                  <a:cubicBezTo>
                    <a:pt x="0" y="1414"/>
                    <a:pt x="411" y="1817"/>
                    <a:pt x="912" y="1817"/>
                  </a:cubicBezTo>
                  <a:cubicBezTo>
                    <a:pt x="1413" y="1817"/>
                    <a:pt x="1817" y="1414"/>
                    <a:pt x="1817" y="913"/>
                  </a:cubicBezTo>
                  <a:cubicBezTo>
                    <a:pt x="1817" y="404"/>
                    <a:pt x="1413" y="1"/>
                    <a:pt x="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40"/>
            <p:cNvSpPr/>
            <p:nvPr/>
          </p:nvSpPr>
          <p:spPr>
            <a:xfrm>
              <a:off x="8094170" y="4182788"/>
              <a:ext cx="57468" cy="176478"/>
            </a:xfrm>
            <a:custGeom>
              <a:avLst/>
              <a:gdLst/>
              <a:ahLst/>
              <a:cxnLst/>
              <a:rect l="l" t="t" r="r" b="b"/>
              <a:pathLst>
                <a:path w="592" h="1818" extrusionOk="0">
                  <a:moveTo>
                    <a:pt x="0" y="1"/>
                  </a:moveTo>
                  <a:lnTo>
                    <a:pt x="0" y="1817"/>
                  </a:lnTo>
                  <a:lnTo>
                    <a:pt x="592" y="1817"/>
                  </a:lnTo>
                  <a:lnTo>
                    <a:pt x="5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40"/>
            <p:cNvSpPr/>
            <p:nvPr/>
          </p:nvSpPr>
          <p:spPr>
            <a:xfrm>
              <a:off x="8217163" y="4182788"/>
              <a:ext cx="57468" cy="176478"/>
            </a:xfrm>
            <a:custGeom>
              <a:avLst/>
              <a:gdLst/>
              <a:ahLst/>
              <a:cxnLst/>
              <a:rect l="l" t="t" r="r" b="b"/>
              <a:pathLst>
                <a:path w="592" h="1818" extrusionOk="0">
                  <a:moveTo>
                    <a:pt x="0" y="1"/>
                  </a:moveTo>
                  <a:lnTo>
                    <a:pt x="0" y="1817"/>
                  </a:lnTo>
                  <a:lnTo>
                    <a:pt x="592" y="1817"/>
                  </a:lnTo>
                  <a:lnTo>
                    <a:pt x="5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40"/>
            <p:cNvSpPr/>
            <p:nvPr/>
          </p:nvSpPr>
          <p:spPr>
            <a:xfrm>
              <a:off x="7311070" y="3705767"/>
              <a:ext cx="1375747" cy="382563"/>
            </a:xfrm>
            <a:custGeom>
              <a:avLst/>
              <a:gdLst/>
              <a:ahLst/>
              <a:cxnLst/>
              <a:rect l="l" t="t" r="r" b="b"/>
              <a:pathLst>
                <a:path w="14172" h="3941" extrusionOk="0">
                  <a:moveTo>
                    <a:pt x="0" y="1"/>
                  </a:moveTo>
                  <a:lnTo>
                    <a:pt x="0" y="3940"/>
                  </a:lnTo>
                  <a:lnTo>
                    <a:pt x="14171" y="3940"/>
                  </a:lnTo>
                  <a:lnTo>
                    <a:pt x="14171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40"/>
            <p:cNvSpPr/>
            <p:nvPr/>
          </p:nvSpPr>
          <p:spPr>
            <a:xfrm>
              <a:off x="6946166" y="3705767"/>
              <a:ext cx="1376426" cy="382563"/>
            </a:xfrm>
            <a:custGeom>
              <a:avLst/>
              <a:gdLst/>
              <a:ahLst/>
              <a:cxnLst/>
              <a:rect l="l" t="t" r="r" b="b"/>
              <a:pathLst>
                <a:path w="14179" h="3941" extrusionOk="0">
                  <a:moveTo>
                    <a:pt x="1" y="1"/>
                  </a:moveTo>
                  <a:lnTo>
                    <a:pt x="1" y="3940"/>
                  </a:lnTo>
                  <a:lnTo>
                    <a:pt x="14179" y="3940"/>
                  </a:lnTo>
                  <a:lnTo>
                    <a:pt x="14179" y="1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40"/>
            <p:cNvSpPr/>
            <p:nvPr/>
          </p:nvSpPr>
          <p:spPr>
            <a:xfrm>
              <a:off x="7380672" y="3808471"/>
              <a:ext cx="176385" cy="176478"/>
            </a:xfrm>
            <a:custGeom>
              <a:avLst/>
              <a:gdLst/>
              <a:ahLst/>
              <a:cxnLst/>
              <a:rect l="l" t="t" r="r" b="b"/>
              <a:pathLst>
                <a:path w="1817" h="1818" extrusionOk="0">
                  <a:moveTo>
                    <a:pt x="912" y="1"/>
                  </a:moveTo>
                  <a:cubicBezTo>
                    <a:pt x="411" y="1"/>
                    <a:pt x="0" y="411"/>
                    <a:pt x="0" y="913"/>
                  </a:cubicBezTo>
                  <a:cubicBezTo>
                    <a:pt x="0" y="1414"/>
                    <a:pt x="411" y="1817"/>
                    <a:pt x="912" y="1817"/>
                  </a:cubicBezTo>
                  <a:cubicBezTo>
                    <a:pt x="1413" y="1817"/>
                    <a:pt x="1817" y="1414"/>
                    <a:pt x="1817" y="913"/>
                  </a:cubicBezTo>
                  <a:cubicBezTo>
                    <a:pt x="1817" y="411"/>
                    <a:pt x="1413" y="1"/>
                    <a:pt x="9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40"/>
            <p:cNvSpPr/>
            <p:nvPr/>
          </p:nvSpPr>
          <p:spPr>
            <a:xfrm>
              <a:off x="7971176" y="3808471"/>
              <a:ext cx="57565" cy="176478"/>
            </a:xfrm>
            <a:custGeom>
              <a:avLst/>
              <a:gdLst/>
              <a:ahLst/>
              <a:cxnLst/>
              <a:rect l="l" t="t" r="r" b="b"/>
              <a:pathLst>
                <a:path w="593" h="1818" extrusionOk="0">
                  <a:moveTo>
                    <a:pt x="1" y="1"/>
                  </a:moveTo>
                  <a:lnTo>
                    <a:pt x="1" y="1817"/>
                  </a:lnTo>
                  <a:lnTo>
                    <a:pt x="592" y="1817"/>
                  </a:lnTo>
                  <a:lnTo>
                    <a:pt x="5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40"/>
            <p:cNvSpPr/>
            <p:nvPr/>
          </p:nvSpPr>
          <p:spPr>
            <a:xfrm>
              <a:off x="8094170" y="3808471"/>
              <a:ext cx="57468" cy="176478"/>
            </a:xfrm>
            <a:custGeom>
              <a:avLst/>
              <a:gdLst/>
              <a:ahLst/>
              <a:cxnLst/>
              <a:rect l="l" t="t" r="r" b="b"/>
              <a:pathLst>
                <a:path w="592" h="1818" extrusionOk="0">
                  <a:moveTo>
                    <a:pt x="0" y="1"/>
                  </a:moveTo>
                  <a:lnTo>
                    <a:pt x="0" y="1817"/>
                  </a:lnTo>
                  <a:lnTo>
                    <a:pt x="592" y="1817"/>
                  </a:lnTo>
                  <a:lnTo>
                    <a:pt x="5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40"/>
            <p:cNvSpPr/>
            <p:nvPr/>
          </p:nvSpPr>
          <p:spPr>
            <a:xfrm>
              <a:off x="7311070" y="3322713"/>
              <a:ext cx="1375747" cy="383145"/>
            </a:xfrm>
            <a:custGeom>
              <a:avLst/>
              <a:gdLst/>
              <a:ahLst/>
              <a:cxnLst/>
              <a:rect l="l" t="t" r="r" b="b"/>
              <a:pathLst>
                <a:path w="14172" h="3947" extrusionOk="0">
                  <a:moveTo>
                    <a:pt x="0" y="0"/>
                  </a:moveTo>
                  <a:lnTo>
                    <a:pt x="0" y="3947"/>
                  </a:lnTo>
                  <a:lnTo>
                    <a:pt x="14171" y="3947"/>
                  </a:lnTo>
                  <a:lnTo>
                    <a:pt x="14171" y="0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40"/>
            <p:cNvSpPr/>
            <p:nvPr/>
          </p:nvSpPr>
          <p:spPr>
            <a:xfrm>
              <a:off x="6946166" y="3322713"/>
              <a:ext cx="1376426" cy="383145"/>
            </a:xfrm>
            <a:custGeom>
              <a:avLst/>
              <a:gdLst/>
              <a:ahLst/>
              <a:cxnLst/>
              <a:rect l="l" t="t" r="r" b="b"/>
              <a:pathLst>
                <a:path w="14179" h="3947" extrusionOk="0">
                  <a:moveTo>
                    <a:pt x="1" y="0"/>
                  </a:moveTo>
                  <a:lnTo>
                    <a:pt x="1" y="3947"/>
                  </a:lnTo>
                  <a:lnTo>
                    <a:pt x="14179" y="3947"/>
                  </a:lnTo>
                  <a:lnTo>
                    <a:pt x="1417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40"/>
            <p:cNvSpPr/>
            <p:nvPr/>
          </p:nvSpPr>
          <p:spPr>
            <a:xfrm>
              <a:off x="7077994" y="3426097"/>
              <a:ext cx="176385" cy="176381"/>
            </a:xfrm>
            <a:custGeom>
              <a:avLst/>
              <a:gdLst/>
              <a:ahLst/>
              <a:cxnLst/>
              <a:rect l="l" t="t" r="r" b="b"/>
              <a:pathLst>
                <a:path w="1817" h="1817" extrusionOk="0">
                  <a:moveTo>
                    <a:pt x="905" y="0"/>
                  </a:moveTo>
                  <a:cubicBezTo>
                    <a:pt x="404" y="0"/>
                    <a:pt x="0" y="404"/>
                    <a:pt x="0" y="905"/>
                  </a:cubicBezTo>
                  <a:cubicBezTo>
                    <a:pt x="0" y="1406"/>
                    <a:pt x="404" y="1817"/>
                    <a:pt x="905" y="1817"/>
                  </a:cubicBezTo>
                  <a:cubicBezTo>
                    <a:pt x="1413" y="1817"/>
                    <a:pt x="1817" y="1406"/>
                    <a:pt x="1817" y="905"/>
                  </a:cubicBezTo>
                  <a:cubicBezTo>
                    <a:pt x="1817" y="404"/>
                    <a:pt x="1413" y="0"/>
                    <a:pt x="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40"/>
            <p:cNvSpPr/>
            <p:nvPr/>
          </p:nvSpPr>
          <p:spPr>
            <a:xfrm>
              <a:off x="7380672" y="3426097"/>
              <a:ext cx="176385" cy="176381"/>
            </a:xfrm>
            <a:custGeom>
              <a:avLst/>
              <a:gdLst/>
              <a:ahLst/>
              <a:cxnLst/>
              <a:rect l="l" t="t" r="r" b="b"/>
              <a:pathLst>
                <a:path w="1817" h="1817" extrusionOk="0">
                  <a:moveTo>
                    <a:pt x="912" y="0"/>
                  </a:moveTo>
                  <a:cubicBezTo>
                    <a:pt x="411" y="0"/>
                    <a:pt x="0" y="404"/>
                    <a:pt x="0" y="905"/>
                  </a:cubicBezTo>
                  <a:cubicBezTo>
                    <a:pt x="0" y="1406"/>
                    <a:pt x="411" y="1817"/>
                    <a:pt x="912" y="1817"/>
                  </a:cubicBezTo>
                  <a:cubicBezTo>
                    <a:pt x="1413" y="1817"/>
                    <a:pt x="1817" y="1406"/>
                    <a:pt x="1817" y="905"/>
                  </a:cubicBezTo>
                  <a:cubicBezTo>
                    <a:pt x="1817" y="404"/>
                    <a:pt x="1413" y="0"/>
                    <a:pt x="9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40"/>
            <p:cNvSpPr/>
            <p:nvPr/>
          </p:nvSpPr>
          <p:spPr>
            <a:xfrm>
              <a:off x="7971176" y="3426097"/>
              <a:ext cx="57565" cy="176381"/>
            </a:xfrm>
            <a:custGeom>
              <a:avLst/>
              <a:gdLst/>
              <a:ahLst/>
              <a:cxnLst/>
              <a:rect l="l" t="t" r="r" b="b"/>
              <a:pathLst>
                <a:path w="593" h="1817" extrusionOk="0">
                  <a:moveTo>
                    <a:pt x="1" y="0"/>
                  </a:moveTo>
                  <a:lnTo>
                    <a:pt x="1" y="1817"/>
                  </a:lnTo>
                  <a:lnTo>
                    <a:pt x="592" y="1817"/>
                  </a:lnTo>
                  <a:lnTo>
                    <a:pt x="5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40"/>
            <p:cNvSpPr/>
            <p:nvPr/>
          </p:nvSpPr>
          <p:spPr>
            <a:xfrm>
              <a:off x="8217163" y="3426097"/>
              <a:ext cx="57468" cy="176381"/>
            </a:xfrm>
            <a:custGeom>
              <a:avLst/>
              <a:gdLst/>
              <a:ahLst/>
              <a:cxnLst/>
              <a:rect l="l" t="t" r="r" b="b"/>
              <a:pathLst>
                <a:path w="592" h="1817" extrusionOk="0">
                  <a:moveTo>
                    <a:pt x="0" y="0"/>
                  </a:moveTo>
                  <a:lnTo>
                    <a:pt x="0" y="1817"/>
                  </a:lnTo>
                  <a:lnTo>
                    <a:pt x="592" y="1817"/>
                  </a:lnTo>
                  <a:lnTo>
                    <a:pt x="5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40"/>
            <p:cNvSpPr/>
            <p:nvPr/>
          </p:nvSpPr>
          <p:spPr>
            <a:xfrm>
              <a:off x="8104945" y="2014642"/>
              <a:ext cx="515662" cy="389940"/>
            </a:xfrm>
            <a:custGeom>
              <a:avLst/>
              <a:gdLst/>
              <a:ahLst/>
              <a:cxnLst/>
              <a:rect l="l" t="t" r="r" b="b"/>
              <a:pathLst>
                <a:path w="5312" h="4017" extrusionOk="0">
                  <a:moveTo>
                    <a:pt x="1" y="1"/>
                  </a:moveTo>
                  <a:lnTo>
                    <a:pt x="1" y="4017"/>
                  </a:lnTo>
                  <a:lnTo>
                    <a:pt x="5311" y="4017"/>
                  </a:lnTo>
                  <a:lnTo>
                    <a:pt x="5311" y="1"/>
                  </a:ln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40"/>
            <p:cNvSpPr/>
            <p:nvPr/>
          </p:nvSpPr>
          <p:spPr>
            <a:xfrm>
              <a:off x="8388015" y="1418705"/>
              <a:ext cx="233271" cy="990625"/>
            </a:xfrm>
            <a:custGeom>
              <a:avLst/>
              <a:gdLst/>
              <a:ahLst/>
              <a:cxnLst/>
              <a:rect l="l" t="t" r="r" b="b"/>
              <a:pathLst>
                <a:path w="2403" h="10205" extrusionOk="0">
                  <a:moveTo>
                    <a:pt x="1" y="1"/>
                  </a:moveTo>
                  <a:lnTo>
                    <a:pt x="1" y="10204"/>
                  </a:lnTo>
                  <a:lnTo>
                    <a:pt x="2402" y="1020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ED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40"/>
            <p:cNvSpPr/>
            <p:nvPr/>
          </p:nvSpPr>
          <p:spPr>
            <a:xfrm>
              <a:off x="7759069" y="1418705"/>
              <a:ext cx="629046" cy="1622373"/>
            </a:xfrm>
            <a:custGeom>
              <a:avLst/>
              <a:gdLst/>
              <a:ahLst/>
              <a:cxnLst/>
              <a:rect l="l" t="t" r="r" b="b"/>
              <a:pathLst>
                <a:path w="6480" h="16713" extrusionOk="0">
                  <a:moveTo>
                    <a:pt x="0" y="1"/>
                  </a:moveTo>
                  <a:lnTo>
                    <a:pt x="0" y="16712"/>
                  </a:lnTo>
                  <a:lnTo>
                    <a:pt x="6480" y="16712"/>
                  </a:lnTo>
                  <a:lnTo>
                    <a:pt x="6480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40"/>
            <p:cNvSpPr/>
            <p:nvPr/>
          </p:nvSpPr>
          <p:spPr>
            <a:xfrm>
              <a:off x="7354268" y="2409247"/>
              <a:ext cx="1033849" cy="631845"/>
            </a:xfrm>
            <a:custGeom>
              <a:avLst/>
              <a:gdLst/>
              <a:ahLst/>
              <a:cxnLst/>
              <a:rect l="l" t="t" r="r" b="b"/>
              <a:pathLst>
                <a:path w="10650" h="6509" extrusionOk="0">
                  <a:moveTo>
                    <a:pt x="1" y="0"/>
                  </a:moveTo>
                  <a:lnTo>
                    <a:pt x="4170" y="6508"/>
                  </a:lnTo>
                  <a:lnTo>
                    <a:pt x="10650" y="6508"/>
                  </a:lnTo>
                  <a:lnTo>
                    <a:pt x="6488" y="0"/>
                  </a:lnTo>
                  <a:close/>
                </a:path>
              </a:pathLst>
            </a:custGeom>
            <a:solidFill>
              <a:srgbClr val="DED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40"/>
            <p:cNvSpPr/>
            <p:nvPr/>
          </p:nvSpPr>
          <p:spPr>
            <a:xfrm>
              <a:off x="7841485" y="1582274"/>
              <a:ext cx="263559" cy="97"/>
            </a:xfrm>
            <a:custGeom>
              <a:avLst/>
              <a:gdLst/>
              <a:ahLst/>
              <a:cxnLst/>
              <a:rect l="l" t="t" r="r" b="b"/>
              <a:pathLst>
                <a:path w="2715" h="1" fill="none" extrusionOk="0">
                  <a:moveTo>
                    <a:pt x="0" y="0"/>
                  </a:moveTo>
                  <a:lnTo>
                    <a:pt x="2715" y="0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40"/>
            <p:cNvSpPr/>
            <p:nvPr/>
          </p:nvSpPr>
          <p:spPr>
            <a:xfrm>
              <a:off x="7841485" y="1692356"/>
              <a:ext cx="263559" cy="97"/>
            </a:xfrm>
            <a:custGeom>
              <a:avLst/>
              <a:gdLst/>
              <a:ahLst/>
              <a:cxnLst/>
              <a:rect l="l" t="t" r="r" b="b"/>
              <a:pathLst>
                <a:path w="2715" h="1" fill="none" extrusionOk="0">
                  <a:moveTo>
                    <a:pt x="0" y="1"/>
                  </a:moveTo>
                  <a:lnTo>
                    <a:pt x="2715" y="1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40"/>
            <p:cNvSpPr/>
            <p:nvPr/>
          </p:nvSpPr>
          <p:spPr>
            <a:xfrm>
              <a:off x="7841485" y="1801855"/>
              <a:ext cx="263559" cy="97"/>
            </a:xfrm>
            <a:custGeom>
              <a:avLst/>
              <a:gdLst/>
              <a:ahLst/>
              <a:cxnLst/>
              <a:rect l="l" t="t" r="r" b="b"/>
              <a:pathLst>
                <a:path w="2715" h="1" fill="none" extrusionOk="0">
                  <a:moveTo>
                    <a:pt x="0" y="0"/>
                  </a:moveTo>
                  <a:lnTo>
                    <a:pt x="2715" y="0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40"/>
            <p:cNvSpPr/>
            <p:nvPr/>
          </p:nvSpPr>
          <p:spPr>
            <a:xfrm>
              <a:off x="7841485" y="1911258"/>
              <a:ext cx="263559" cy="97"/>
            </a:xfrm>
            <a:custGeom>
              <a:avLst/>
              <a:gdLst/>
              <a:ahLst/>
              <a:cxnLst/>
              <a:rect l="l" t="t" r="r" b="b"/>
              <a:pathLst>
                <a:path w="2715" h="1" fill="none" extrusionOk="0">
                  <a:moveTo>
                    <a:pt x="0" y="1"/>
                  </a:moveTo>
                  <a:lnTo>
                    <a:pt x="2715" y="1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40"/>
            <p:cNvSpPr/>
            <p:nvPr/>
          </p:nvSpPr>
          <p:spPr>
            <a:xfrm>
              <a:off x="8196195" y="1582274"/>
              <a:ext cx="64943" cy="97"/>
            </a:xfrm>
            <a:custGeom>
              <a:avLst/>
              <a:gdLst/>
              <a:ahLst/>
              <a:cxnLst/>
              <a:rect l="l" t="t" r="r" b="b"/>
              <a:pathLst>
                <a:path w="669" h="1" fill="none" extrusionOk="0">
                  <a:moveTo>
                    <a:pt x="0" y="0"/>
                  </a:moveTo>
                  <a:lnTo>
                    <a:pt x="668" y="0"/>
                  </a:ln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40"/>
            <p:cNvSpPr/>
            <p:nvPr/>
          </p:nvSpPr>
          <p:spPr>
            <a:xfrm>
              <a:off x="8196195" y="1692356"/>
              <a:ext cx="64943" cy="97"/>
            </a:xfrm>
            <a:custGeom>
              <a:avLst/>
              <a:gdLst/>
              <a:ahLst/>
              <a:cxnLst/>
              <a:rect l="l" t="t" r="r" b="b"/>
              <a:pathLst>
                <a:path w="669" h="1" fill="none" extrusionOk="0">
                  <a:moveTo>
                    <a:pt x="0" y="1"/>
                  </a:moveTo>
                  <a:lnTo>
                    <a:pt x="668" y="1"/>
                  </a:ln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40"/>
            <p:cNvSpPr/>
            <p:nvPr/>
          </p:nvSpPr>
          <p:spPr>
            <a:xfrm>
              <a:off x="7841485" y="2218691"/>
              <a:ext cx="468290" cy="97"/>
            </a:xfrm>
            <a:custGeom>
              <a:avLst/>
              <a:gdLst/>
              <a:ahLst/>
              <a:cxnLst/>
              <a:rect l="l" t="t" r="r" b="b"/>
              <a:pathLst>
                <a:path w="4824" h="1" fill="none" extrusionOk="0">
                  <a:moveTo>
                    <a:pt x="0" y="1"/>
                  </a:moveTo>
                  <a:lnTo>
                    <a:pt x="4824" y="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40"/>
            <p:cNvSpPr/>
            <p:nvPr/>
          </p:nvSpPr>
          <p:spPr>
            <a:xfrm>
              <a:off x="7841485" y="2313920"/>
              <a:ext cx="468290" cy="97"/>
            </a:xfrm>
            <a:custGeom>
              <a:avLst/>
              <a:gdLst/>
              <a:ahLst/>
              <a:cxnLst/>
              <a:rect l="l" t="t" r="r" b="b"/>
              <a:pathLst>
                <a:path w="4824" h="1" fill="none" extrusionOk="0">
                  <a:moveTo>
                    <a:pt x="0" y="1"/>
                  </a:moveTo>
                  <a:lnTo>
                    <a:pt x="4824" y="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40"/>
            <p:cNvSpPr/>
            <p:nvPr/>
          </p:nvSpPr>
          <p:spPr>
            <a:xfrm>
              <a:off x="7354268" y="2409247"/>
              <a:ext cx="629823" cy="789199"/>
            </a:xfrm>
            <a:custGeom>
              <a:avLst/>
              <a:gdLst/>
              <a:ahLst/>
              <a:cxnLst/>
              <a:rect l="l" t="t" r="r" b="b"/>
              <a:pathLst>
                <a:path w="6488" h="8130" extrusionOk="0">
                  <a:moveTo>
                    <a:pt x="1" y="0"/>
                  </a:moveTo>
                  <a:lnTo>
                    <a:pt x="1" y="8130"/>
                  </a:lnTo>
                  <a:lnTo>
                    <a:pt x="6488" y="8130"/>
                  </a:lnTo>
                  <a:lnTo>
                    <a:pt x="6488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40"/>
            <p:cNvSpPr/>
            <p:nvPr/>
          </p:nvSpPr>
          <p:spPr>
            <a:xfrm>
              <a:off x="7082653" y="3007902"/>
              <a:ext cx="901438" cy="190553"/>
            </a:xfrm>
            <a:custGeom>
              <a:avLst/>
              <a:gdLst/>
              <a:ahLst/>
              <a:cxnLst/>
              <a:rect l="l" t="t" r="r" b="b"/>
              <a:pathLst>
                <a:path w="9286" h="1963" extrusionOk="0">
                  <a:moveTo>
                    <a:pt x="1" y="0"/>
                  </a:moveTo>
                  <a:lnTo>
                    <a:pt x="2799" y="1963"/>
                  </a:lnTo>
                  <a:lnTo>
                    <a:pt x="9286" y="1963"/>
                  </a:lnTo>
                  <a:lnTo>
                    <a:pt x="6488" y="0"/>
                  </a:lnTo>
                  <a:close/>
                </a:path>
              </a:pathLst>
            </a:custGeom>
            <a:solidFill>
              <a:srgbClr val="DED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40"/>
            <p:cNvSpPr/>
            <p:nvPr/>
          </p:nvSpPr>
          <p:spPr>
            <a:xfrm>
              <a:off x="7082653" y="3007902"/>
              <a:ext cx="629823" cy="314903"/>
            </a:xfrm>
            <a:custGeom>
              <a:avLst/>
              <a:gdLst/>
              <a:ahLst/>
              <a:cxnLst/>
              <a:rect l="l" t="t" r="r" b="b"/>
              <a:pathLst>
                <a:path w="6488" h="3244" extrusionOk="0">
                  <a:moveTo>
                    <a:pt x="1" y="0"/>
                  </a:moveTo>
                  <a:lnTo>
                    <a:pt x="1" y="3243"/>
                  </a:lnTo>
                  <a:lnTo>
                    <a:pt x="6488" y="3243"/>
                  </a:lnTo>
                  <a:lnTo>
                    <a:pt x="6488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40"/>
            <p:cNvSpPr/>
            <p:nvPr/>
          </p:nvSpPr>
          <p:spPr>
            <a:xfrm>
              <a:off x="7436781" y="2573399"/>
              <a:ext cx="263559" cy="97"/>
            </a:xfrm>
            <a:custGeom>
              <a:avLst/>
              <a:gdLst/>
              <a:ahLst/>
              <a:cxnLst/>
              <a:rect l="l" t="t" r="r" b="b"/>
              <a:pathLst>
                <a:path w="2715" h="1" fill="none" extrusionOk="0">
                  <a:moveTo>
                    <a:pt x="0" y="1"/>
                  </a:moveTo>
                  <a:lnTo>
                    <a:pt x="2715" y="1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40"/>
            <p:cNvSpPr/>
            <p:nvPr/>
          </p:nvSpPr>
          <p:spPr>
            <a:xfrm>
              <a:off x="7436781" y="2682899"/>
              <a:ext cx="263559" cy="97"/>
            </a:xfrm>
            <a:custGeom>
              <a:avLst/>
              <a:gdLst/>
              <a:ahLst/>
              <a:cxnLst/>
              <a:rect l="l" t="t" r="r" b="b"/>
              <a:pathLst>
                <a:path w="2715" h="1" fill="none" extrusionOk="0">
                  <a:moveTo>
                    <a:pt x="0" y="0"/>
                  </a:moveTo>
                  <a:lnTo>
                    <a:pt x="2715" y="0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40"/>
            <p:cNvSpPr/>
            <p:nvPr/>
          </p:nvSpPr>
          <p:spPr>
            <a:xfrm>
              <a:off x="7436781" y="2792301"/>
              <a:ext cx="263559" cy="97"/>
            </a:xfrm>
            <a:custGeom>
              <a:avLst/>
              <a:gdLst/>
              <a:ahLst/>
              <a:cxnLst/>
              <a:rect l="l" t="t" r="r" b="b"/>
              <a:pathLst>
                <a:path w="2715" h="1" fill="none" extrusionOk="0">
                  <a:moveTo>
                    <a:pt x="0" y="1"/>
                  </a:moveTo>
                  <a:lnTo>
                    <a:pt x="2715" y="1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40"/>
            <p:cNvSpPr/>
            <p:nvPr/>
          </p:nvSpPr>
          <p:spPr>
            <a:xfrm>
              <a:off x="7436781" y="2901800"/>
              <a:ext cx="263559" cy="97"/>
            </a:xfrm>
            <a:custGeom>
              <a:avLst/>
              <a:gdLst/>
              <a:ahLst/>
              <a:cxnLst/>
              <a:rect l="l" t="t" r="r" b="b"/>
              <a:pathLst>
                <a:path w="2715" h="1" fill="none" extrusionOk="0">
                  <a:moveTo>
                    <a:pt x="0" y="0"/>
                  </a:moveTo>
                  <a:lnTo>
                    <a:pt x="2715" y="0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40"/>
            <p:cNvSpPr/>
            <p:nvPr/>
          </p:nvSpPr>
          <p:spPr>
            <a:xfrm>
              <a:off x="7792171" y="2573399"/>
              <a:ext cx="64264" cy="97"/>
            </a:xfrm>
            <a:custGeom>
              <a:avLst/>
              <a:gdLst/>
              <a:ahLst/>
              <a:cxnLst/>
              <a:rect l="l" t="t" r="r" b="b"/>
              <a:pathLst>
                <a:path w="662" h="1" fill="none" extrusionOk="0">
                  <a:moveTo>
                    <a:pt x="0" y="1"/>
                  </a:moveTo>
                  <a:lnTo>
                    <a:pt x="661" y="1"/>
                  </a:ln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40"/>
            <p:cNvSpPr/>
            <p:nvPr/>
          </p:nvSpPr>
          <p:spPr>
            <a:xfrm>
              <a:off x="7792171" y="2682899"/>
              <a:ext cx="64264" cy="97"/>
            </a:xfrm>
            <a:custGeom>
              <a:avLst/>
              <a:gdLst/>
              <a:ahLst/>
              <a:cxnLst/>
              <a:rect l="l" t="t" r="r" b="b"/>
              <a:pathLst>
                <a:path w="662" h="1" fill="none" extrusionOk="0">
                  <a:moveTo>
                    <a:pt x="0" y="0"/>
                  </a:moveTo>
                  <a:lnTo>
                    <a:pt x="661" y="0"/>
                  </a:ln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19" name="Google Shape;2619;p40"/>
          <p:cNvSpPr/>
          <p:nvPr/>
        </p:nvSpPr>
        <p:spPr>
          <a:xfrm>
            <a:off x="1218950" y="3807500"/>
            <a:ext cx="686400" cy="338700"/>
          </a:xfrm>
          <a:prstGeom prst="roundRect">
            <a:avLst>
              <a:gd name="adj" fmla="val 23606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2628" name="Google Shape;2628;p40"/>
          <p:cNvSpPr/>
          <p:nvPr/>
        </p:nvSpPr>
        <p:spPr>
          <a:xfrm>
            <a:off x="3343375" y="3807500"/>
            <a:ext cx="686400" cy="338700"/>
          </a:xfrm>
          <a:prstGeom prst="roundRect">
            <a:avLst>
              <a:gd name="adj" fmla="val 23606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2687" name="Google Shape;2687;p40"/>
          <p:cNvSpPr/>
          <p:nvPr/>
        </p:nvSpPr>
        <p:spPr>
          <a:xfrm>
            <a:off x="4405500" y="3807500"/>
            <a:ext cx="686400" cy="338700"/>
          </a:xfrm>
          <a:prstGeom prst="roundRect">
            <a:avLst>
              <a:gd name="adj" fmla="val 23606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2637" name="Google Shape;2637;p40"/>
          <p:cNvSpPr/>
          <p:nvPr/>
        </p:nvSpPr>
        <p:spPr>
          <a:xfrm>
            <a:off x="5467675" y="3807500"/>
            <a:ext cx="686400" cy="338700"/>
          </a:xfrm>
          <a:prstGeom prst="roundRect">
            <a:avLst>
              <a:gd name="adj" fmla="val 23606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CF08B8A3-2F97-8F09-7520-3FA77D489898}"/>
              </a:ext>
            </a:extLst>
          </p:cNvPr>
          <p:cNvGrpSpPr/>
          <p:nvPr/>
        </p:nvGrpSpPr>
        <p:grpSpPr>
          <a:xfrm>
            <a:off x="85060" y="4775125"/>
            <a:ext cx="8973880" cy="368915"/>
            <a:chOff x="85060" y="4775125"/>
            <a:chExt cx="8973880" cy="368915"/>
          </a:xfrm>
        </p:grpSpPr>
        <p:sp>
          <p:nvSpPr>
            <p:cNvPr id="9" name="Google Shape;1161;p24">
              <a:extLst>
                <a:ext uri="{FF2B5EF4-FFF2-40B4-BE49-F238E27FC236}">
                  <a16:creationId xmlns:a16="http://schemas.microsoft.com/office/drawing/2014/main" id="{19B7E703-9840-52FE-CA02-522C952A637D}"/>
                </a:ext>
              </a:extLst>
            </p:cNvPr>
            <p:cNvSpPr/>
            <p:nvPr/>
          </p:nvSpPr>
          <p:spPr>
            <a:xfrm>
              <a:off x="85060" y="4775125"/>
              <a:ext cx="8973880" cy="368915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AA3405EE-0EFC-5AA4-2AA8-30CFB97E8D7F}"/>
                </a:ext>
              </a:extLst>
            </p:cNvPr>
            <p:cNvSpPr txBox="1"/>
            <p:nvPr/>
          </p:nvSpPr>
          <p:spPr>
            <a:xfrm>
              <a:off x="3325928" y="4802823"/>
              <a:ext cx="214614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ar-SA" b="1" i="0" u="none" strike="noStrike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إعداد المعلمة : منال الرحيلي</a:t>
              </a:r>
              <a:endParaRPr lang="ar-SA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B540633D-27A3-C884-29AE-0D6F605C4D6F}"/>
              </a:ext>
            </a:extLst>
          </p:cNvPr>
          <p:cNvSpPr/>
          <p:nvPr/>
        </p:nvSpPr>
        <p:spPr>
          <a:xfrm>
            <a:off x="4630650" y="3510154"/>
            <a:ext cx="1648907" cy="37431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عنوان 1">
            <a:extLst>
              <a:ext uri="{FF2B5EF4-FFF2-40B4-BE49-F238E27FC236}">
                <a16:creationId xmlns:a16="http://schemas.microsoft.com/office/drawing/2014/main" id="{03B50D7D-D47C-B5BF-6850-744173E8B512}"/>
              </a:ext>
            </a:extLst>
          </p:cNvPr>
          <p:cNvSpPr txBox="1">
            <a:spLocks/>
          </p:cNvSpPr>
          <p:nvPr/>
        </p:nvSpPr>
        <p:spPr>
          <a:xfrm>
            <a:off x="8147465" y="2587663"/>
            <a:ext cx="1125440" cy="710558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20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تقويم مرحلي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1436DD1-6074-2F22-427A-423138F36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076" y="312657"/>
            <a:ext cx="5848350" cy="65722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7B856A4D-4CD7-A162-7096-E1E2283EA4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831" r="1"/>
          <a:stretch/>
        </p:blipFill>
        <p:spPr>
          <a:xfrm>
            <a:off x="2305523" y="897216"/>
            <a:ext cx="4292472" cy="3343275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A737599-9C73-18A1-9111-4912CACCC1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t="11869" r="8190"/>
          <a:stretch/>
        </p:blipFill>
        <p:spPr>
          <a:xfrm>
            <a:off x="1221385" y="1804597"/>
            <a:ext cx="1083842" cy="99054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8C018F8F-A209-9C41-0501-E27D6A9D814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774"/>
          <a:stretch/>
        </p:blipFill>
        <p:spPr>
          <a:xfrm>
            <a:off x="3101" y="2959134"/>
            <a:ext cx="1081420" cy="1081537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F439E933-F1D3-2C06-B94E-B90E4DF38C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60" y="1785518"/>
            <a:ext cx="1071835" cy="1028700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3F15EE71-E247-BFEF-189E-800D511A5BA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595"/>
          <a:stretch/>
        </p:blipFill>
        <p:spPr>
          <a:xfrm>
            <a:off x="1151835" y="3039084"/>
            <a:ext cx="1148447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39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4 0.05 L 0.12378 0.09013 C 0.14878 0.09908 0.18628 0.10401 0.22517 0.10401 C 0.26979 0.10401 0.30538 0.09908 0.33038 0.09013 L 0.45 0.05 " pathEditMode="relative" rAng="0" ptsTypes="AAAAA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74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22222E-6 L 0.09167 0.04013 C 0.11094 0.04908 0.13976 0.05401 0.16979 0.05401 C 0.204 0.05401 0.23143 0.04908 0.2507 0.04013 L 0.34254 -2.22222E-6 " pathEditMode="relative" rAng="0" ptsTypes="AAAAA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18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81481E-6 L 0.05052 0.04013 C 0.06111 0.04908 0.07691 0.05402 0.0934 0.05402 C 0.11232 0.05402 0.12725 0.04908 0.13784 0.04013 L 0.18854 -4.81481E-6 " pathEditMode="relative" rAng="0" ptsTypes="AAAAA">
                                      <p:cBhvr>
                                        <p:cTn id="2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7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0926 L 0.15417 0.03765 C 0.18664 0.04815 0.2349 0.05401 0.28525 0.05401 C 0.34289 0.05401 0.38872 0.04815 0.42119 0.03765 L 0.57553 -0.00926 " pathEditMode="relative" rAng="0" ptsTypes="AAAAA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67" y="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2" name="Google Shape;2642;p40"/>
          <p:cNvGrpSpPr/>
          <p:nvPr/>
        </p:nvGrpSpPr>
        <p:grpSpPr>
          <a:xfrm>
            <a:off x="6946166" y="1418705"/>
            <a:ext cx="1740650" cy="3043942"/>
            <a:chOff x="6946166" y="1418705"/>
            <a:chExt cx="1740650" cy="3043942"/>
          </a:xfrm>
        </p:grpSpPr>
        <p:sp>
          <p:nvSpPr>
            <p:cNvPr id="2643" name="Google Shape;2643;p40"/>
            <p:cNvSpPr/>
            <p:nvPr/>
          </p:nvSpPr>
          <p:spPr>
            <a:xfrm>
              <a:off x="7101583" y="1832919"/>
              <a:ext cx="494015" cy="470996"/>
            </a:xfrm>
            <a:custGeom>
              <a:avLst/>
              <a:gdLst/>
              <a:ahLst/>
              <a:cxnLst/>
              <a:rect l="l" t="t" r="r" b="b"/>
              <a:pathLst>
                <a:path w="5089" h="4852" extrusionOk="0">
                  <a:moveTo>
                    <a:pt x="3634" y="0"/>
                  </a:moveTo>
                  <a:lnTo>
                    <a:pt x="3063" y="849"/>
                  </a:lnTo>
                  <a:lnTo>
                    <a:pt x="1" y="849"/>
                  </a:lnTo>
                  <a:lnTo>
                    <a:pt x="1" y="4852"/>
                  </a:lnTo>
                  <a:lnTo>
                    <a:pt x="5089" y="4852"/>
                  </a:lnTo>
                  <a:lnTo>
                    <a:pt x="5089" y="0"/>
                  </a:lnTo>
                  <a:close/>
                </a:path>
              </a:pathLst>
            </a:custGeom>
            <a:solidFill>
              <a:srgbClr val="B0B0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40"/>
            <p:cNvSpPr/>
            <p:nvPr/>
          </p:nvSpPr>
          <p:spPr>
            <a:xfrm>
              <a:off x="7046930" y="1832919"/>
              <a:ext cx="494597" cy="470996"/>
            </a:xfrm>
            <a:custGeom>
              <a:avLst/>
              <a:gdLst/>
              <a:ahLst/>
              <a:cxnLst/>
              <a:rect l="l" t="t" r="r" b="b"/>
              <a:pathLst>
                <a:path w="5095" h="4852" extrusionOk="0">
                  <a:moveTo>
                    <a:pt x="4448" y="0"/>
                  </a:moveTo>
                  <a:cubicBezTo>
                    <a:pt x="3939" y="0"/>
                    <a:pt x="3466" y="251"/>
                    <a:pt x="3188" y="668"/>
                  </a:cubicBezTo>
                  <a:lnTo>
                    <a:pt x="3063" y="849"/>
                  </a:lnTo>
                  <a:lnTo>
                    <a:pt x="745" y="849"/>
                  </a:lnTo>
                  <a:cubicBezTo>
                    <a:pt x="334" y="849"/>
                    <a:pt x="0" y="1184"/>
                    <a:pt x="0" y="1594"/>
                  </a:cubicBezTo>
                  <a:lnTo>
                    <a:pt x="0" y="4852"/>
                  </a:lnTo>
                  <a:lnTo>
                    <a:pt x="5095" y="4852"/>
                  </a:lnTo>
                  <a:lnTo>
                    <a:pt x="5095" y="0"/>
                  </a:lnTo>
                  <a:close/>
                </a:path>
              </a:pathLst>
            </a:custGeom>
            <a:solidFill>
              <a:srgbClr val="DA9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40"/>
            <p:cNvSpPr/>
            <p:nvPr/>
          </p:nvSpPr>
          <p:spPr>
            <a:xfrm>
              <a:off x="7096244" y="1953194"/>
              <a:ext cx="408200" cy="297333"/>
            </a:xfrm>
            <a:custGeom>
              <a:avLst/>
              <a:gdLst/>
              <a:ahLst/>
              <a:cxnLst/>
              <a:rect l="l" t="t" r="r" b="b"/>
              <a:pathLst>
                <a:path w="4205" h="3063" extrusionOk="0">
                  <a:moveTo>
                    <a:pt x="0" y="0"/>
                  </a:moveTo>
                  <a:lnTo>
                    <a:pt x="0" y="3063"/>
                  </a:lnTo>
                  <a:lnTo>
                    <a:pt x="4204" y="3063"/>
                  </a:lnTo>
                  <a:lnTo>
                    <a:pt x="420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40"/>
            <p:cNvSpPr/>
            <p:nvPr/>
          </p:nvSpPr>
          <p:spPr>
            <a:xfrm>
              <a:off x="6973930" y="1989694"/>
              <a:ext cx="567598" cy="314224"/>
            </a:xfrm>
            <a:custGeom>
              <a:avLst/>
              <a:gdLst/>
              <a:ahLst/>
              <a:cxnLst/>
              <a:rect l="l" t="t" r="r" b="b"/>
              <a:pathLst>
                <a:path w="5847" h="3237" extrusionOk="0">
                  <a:moveTo>
                    <a:pt x="849" y="0"/>
                  </a:moveTo>
                  <a:cubicBezTo>
                    <a:pt x="355" y="0"/>
                    <a:pt x="0" y="466"/>
                    <a:pt x="126" y="940"/>
                  </a:cubicBezTo>
                  <a:lnTo>
                    <a:pt x="752" y="3237"/>
                  </a:lnTo>
                  <a:lnTo>
                    <a:pt x="5847" y="3237"/>
                  </a:lnTo>
                  <a:lnTo>
                    <a:pt x="4963" y="14"/>
                  </a:lnTo>
                  <a:lnTo>
                    <a:pt x="8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40"/>
            <p:cNvSpPr/>
            <p:nvPr/>
          </p:nvSpPr>
          <p:spPr>
            <a:xfrm>
              <a:off x="7311070" y="4079404"/>
              <a:ext cx="1375747" cy="383242"/>
            </a:xfrm>
            <a:custGeom>
              <a:avLst/>
              <a:gdLst/>
              <a:ahLst/>
              <a:cxnLst/>
              <a:rect l="l" t="t" r="r" b="b"/>
              <a:pathLst>
                <a:path w="14172" h="3948" extrusionOk="0">
                  <a:moveTo>
                    <a:pt x="0" y="1"/>
                  </a:moveTo>
                  <a:lnTo>
                    <a:pt x="0" y="3947"/>
                  </a:lnTo>
                  <a:lnTo>
                    <a:pt x="14171" y="3947"/>
                  </a:lnTo>
                  <a:lnTo>
                    <a:pt x="14171" y="1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40"/>
            <p:cNvSpPr/>
            <p:nvPr/>
          </p:nvSpPr>
          <p:spPr>
            <a:xfrm>
              <a:off x="6946166" y="4079404"/>
              <a:ext cx="1376426" cy="383242"/>
            </a:xfrm>
            <a:custGeom>
              <a:avLst/>
              <a:gdLst/>
              <a:ahLst/>
              <a:cxnLst/>
              <a:rect l="l" t="t" r="r" b="b"/>
              <a:pathLst>
                <a:path w="14179" h="3948" extrusionOk="0">
                  <a:moveTo>
                    <a:pt x="1" y="1"/>
                  </a:moveTo>
                  <a:lnTo>
                    <a:pt x="1" y="3947"/>
                  </a:lnTo>
                  <a:lnTo>
                    <a:pt x="14179" y="3947"/>
                  </a:lnTo>
                  <a:lnTo>
                    <a:pt x="14179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40"/>
            <p:cNvSpPr/>
            <p:nvPr/>
          </p:nvSpPr>
          <p:spPr>
            <a:xfrm>
              <a:off x="7077994" y="4182788"/>
              <a:ext cx="176385" cy="176478"/>
            </a:xfrm>
            <a:custGeom>
              <a:avLst/>
              <a:gdLst/>
              <a:ahLst/>
              <a:cxnLst/>
              <a:rect l="l" t="t" r="r" b="b"/>
              <a:pathLst>
                <a:path w="1817" h="1818" extrusionOk="0">
                  <a:moveTo>
                    <a:pt x="905" y="1"/>
                  </a:moveTo>
                  <a:cubicBezTo>
                    <a:pt x="404" y="1"/>
                    <a:pt x="0" y="404"/>
                    <a:pt x="0" y="913"/>
                  </a:cubicBezTo>
                  <a:cubicBezTo>
                    <a:pt x="0" y="1414"/>
                    <a:pt x="404" y="1817"/>
                    <a:pt x="905" y="1817"/>
                  </a:cubicBezTo>
                  <a:cubicBezTo>
                    <a:pt x="1413" y="1817"/>
                    <a:pt x="1817" y="1414"/>
                    <a:pt x="1817" y="913"/>
                  </a:cubicBezTo>
                  <a:cubicBezTo>
                    <a:pt x="1817" y="404"/>
                    <a:pt x="1413" y="1"/>
                    <a:pt x="9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40"/>
            <p:cNvSpPr/>
            <p:nvPr/>
          </p:nvSpPr>
          <p:spPr>
            <a:xfrm>
              <a:off x="7380672" y="4182788"/>
              <a:ext cx="176385" cy="176478"/>
            </a:xfrm>
            <a:custGeom>
              <a:avLst/>
              <a:gdLst/>
              <a:ahLst/>
              <a:cxnLst/>
              <a:rect l="l" t="t" r="r" b="b"/>
              <a:pathLst>
                <a:path w="1817" h="1818" extrusionOk="0">
                  <a:moveTo>
                    <a:pt x="912" y="1"/>
                  </a:moveTo>
                  <a:cubicBezTo>
                    <a:pt x="411" y="1"/>
                    <a:pt x="0" y="404"/>
                    <a:pt x="0" y="913"/>
                  </a:cubicBezTo>
                  <a:cubicBezTo>
                    <a:pt x="0" y="1414"/>
                    <a:pt x="411" y="1817"/>
                    <a:pt x="912" y="1817"/>
                  </a:cubicBezTo>
                  <a:cubicBezTo>
                    <a:pt x="1413" y="1817"/>
                    <a:pt x="1817" y="1414"/>
                    <a:pt x="1817" y="913"/>
                  </a:cubicBezTo>
                  <a:cubicBezTo>
                    <a:pt x="1817" y="404"/>
                    <a:pt x="1413" y="1"/>
                    <a:pt x="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40"/>
            <p:cNvSpPr/>
            <p:nvPr/>
          </p:nvSpPr>
          <p:spPr>
            <a:xfrm>
              <a:off x="8094170" y="4182788"/>
              <a:ext cx="57468" cy="176478"/>
            </a:xfrm>
            <a:custGeom>
              <a:avLst/>
              <a:gdLst/>
              <a:ahLst/>
              <a:cxnLst/>
              <a:rect l="l" t="t" r="r" b="b"/>
              <a:pathLst>
                <a:path w="592" h="1818" extrusionOk="0">
                  <a:moveTo>
                    <a:pt x="0" y="1"/>
                  </a:moveTo>
                  <a:lnTo>
                    <a:pt x="0" y="1817"/>
                  </a:lnTo>
                  <a:lnTo>
                    <a:pt x="592" y="1817"/>
                  </a:lnTo>
                  <a:lnTo>
                    <a:pt x="5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40"/>
            <p:cNvSpPr/>
            <p:nvPr/>
          </p:nvSpPr>
          <p:spPr>
            <a:xfrm>
              <a:off x="8217163" y="4182788"/>
              <a:ext cx="57468" cy="176478"/>
            </a:xfrm>
            <a:custGeom>
              <a:avLst/>
              <a:gdLst/>
              <a:ahLst/>
              <a:cxnLst/>
              <a:rect l="l" t="t" r="r" b="b"/>
              <a:pathLst>
                <a:path w="592" h="1818" extrusionOk="0">
                  <a:moveTo>
                    <a:pt x="0" y="1"/>
                  </a:moveTo>
                  <a:lnTo>
                    <a:pt x="0" y="1817"/>
                  </a:lnTo>
                  <a:lnTo>
                    <a:pt x="592" y="1817"/>
                  </a:lnTo>
                  <a:lnTo>
                    <a:pt x="5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40"/>
            <p:cNvSpPr/>
            <p:nvPr/>
          </p:nvSpPr>
          <p:spPr>
            <a:xfrm>
              <a:off x="7311070" y="3705767"/>
              <a:ext cx="1375747" cy="382563"/>
            </a:xfrm>
            <a:custGeom>
              <a:avLst/>
              <a:gdLst/>
              <a:ahLst/>
              <a:cxnLst/>
              <a:rect l="l" t="t" r="r" b="b"/>
              <a:pathLst>
                <a:path w="14172" h="3941" extrusionOk="0">
                  <a:moveTo>
                    <a:pt x="0" y="1"/>
                  </a:moveTo>
                  <a:lnTo>
                    <a:pt x="0" y="3940"/>
                  </a:lnTo>
                  <a:lnTo>
                    <a:pt x="14171" y="3940"/>
                  </a:lnTo>
                  <a:lnTo>
                    <a:pt x="14171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40"/>
            <p:cNvSpPr/>
            <p:nvPr/>
          </p:nvSpPr>
          <p:spPr>
            <a:xfrm>
              <a:off x="6946166" y="3705767"/>
              <a:ext cx="1376426" cy="382563"/>
            </a:xfrm>
            <a:custGeom>
              <a:avLst/>
              <a:gdLst/>
              <a:ahLst/>
              <a:cxnLst/>
              <a:rect l="l" t="t" r="r" b="b"/>
              <a:pathLst>
                <a:path w="14179" h="3941" extrusionOk="0">
                  <a:moveTo>
                    <a:pt x="1" y="1"/>
                  </a:moveTo>
                  <a:lnTo>
                    <a:pt x="1" y="3940"/>
                  </a:lnTo>
                  <a:lnTo>
                    <a:pt x="14179" y="3940"/>
                  </a:lnTo>
                  <a:lnTo>
                    <a:pt x="14179" y="1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40"/>
            <p:cNvSpPr/>
            <p:nvPr/>
          </p:nvSpPr>
          <p:spPr>
            <a:xfrm>
              <a:off x="7380672" y="3808471"/>
              <a:ext cx="176385" cy="176478"/>
            </a:xfrm>
            <a:custGeom>
              <a:avLst/>
              <a:gdLst/>
              <a:ahLst/>
              <a:cxnLst/>
              <a:rect l="l" t="t" r="r" b="b"/>
              <a:pathLst>
                <a:path w="1817" h="1818" extrusionOk="0">
                  <a:moveTo>
                    <a:pt x="912" y="1"/>
                  </a:moveTo>
                  <a:cubicBezTo>
                    <a:pt x="411" y="1"/>
                    <a:pt x="0" y="411"/>
                    <a:pt x="0" y="913"/>
                  </a:cubicBezTo>
                  <a:cubicBezTo>
                    <a:pt x="0" y="1414"/>
                    <a:pt x="411" y="1817"/>
                    <a:pt x="912" y="1817"/>
                  </a:cubicBezTo>
                  <a:cubicBezTo>
                    <a:pt x="1413" y="1817"/>
                    <a:pt x="1817" y="1414"/>
                    <a:pt x="1817" y="913"/>
                  </a:cubicBezTo>
                  <a:cubicBezTo>
                    <a:pt x="1817" y="411"/>
                    <a:pt x="1413" y="1"/>
                    <a:pt x="9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40"/>
            <p:cNvSpPr/>
            <p:nvPr/>
          </p:nvSpPr>
          <p:spPr>
            <a:xfrm>
              <a:off x="7971176" y="3808471"/>
              <a:ext cx="57565" cy="176478"/>
            </a:xfrm>
            <a:custGeom>
              <a:avLst/>
              <a:gdLst/>
              <a:ahLst/>
              <a:cxnLst/>
              <a:rect l="l" t="t" r="r" b="b"/>
              <a:pathLst>
                <a:path w="593" h="1818" extrusionOk="0">
                  <a:moveTo>
                    <a:pt x="1" y="1"/>
                  </a:moveTo>
                  <a:lnTo>
                    <a:pt x="1" y="1817"/>
                  </a:lnTo>
                  <a:lnTo>
                    <a:pt x="592" y="1817"/>
                  </a:lnTo>
                  <a:lnTo>
                    <a:pt x="5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40"/>
            <p:cNvSpPr/>
            <p:nvPr/>
          </p:nvSpPr>
          <p:spPr>
            <a:xfrm>
              <a:off x="8094170" y="3808471"/>
              <a:ext cx="57468" cy="176478"/>
            </a:xfrm>
            <a:custGeom>
              <a:avLst/>
              <a:gdLst/>
              <a:ahLst/>
              <a:cxnLst/>
              <a:rect l="l" t="t" r="r" b="b"/>
              <a:pathLst>
                <a:path w="592" h="1818" extrusionOk="0">
                  <a:moveTo>
                    <a:pt x="0" y="1"/>
                  </a:moveTo>
                  <a:lnTo>
                    <a:pt x="0" y="1817"/>
                  </a:lnTo>
                  <a:lnTo>
                    <a:pt x="592" y="1817"/>
                  </a:lnTo>
                  <a:lnTo>
                    <a:pt x="5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40"/>
            <p:cNvSpPr/>
            <p:nvPr/>
          </p:nvSpPr>
          <p:spPr>
            <a:xfrm>
              <a:off x="7311070" y="3322713"/>
              <a:ext cx="1375747" cy="383145"/>
            </a:xfrm>
            <a:custGeom>
              <a:avLst/>
              <a:gdLst/>
              <a:ahLst/>
              <a:cxnLst/>
              <a:rect l="l" t="t" r="r" b="b"/>
              <a:pathLst>
                <a:path w="14172" h="3947" extrusionOk="0">
                  <a:moveTo>
                    <a:pt x="0" y="0"/>
                  </a:moveTo>
                  <a:lnTo>
                    <a:pt x="0" y="3947"/>
                  </a:lnTo>
                  <a:lnTo>
                    <a:pt x="14171" y="3947"/>
                  </a:lnTo>
                  <a:lnTo>
                    <a:pt x="14171" y="0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40"/>
            <p:cNvSpPr/>
            <p:nvPr/>
          </p:nvSpPr>
          <p:spPr>
            <a:xfrm>
              <a:off x="6946166" y="3322713"/>
              <a:ext cx="1376426" cy="383145"/>
            </a:xfrm>
            <a:custGeom>
              <a:avLst/>
              <a:gdLst/>
              <a:ahLst/>
              <a:cxnLst/>
              <a:rect l="l" t="t" r="r" b="b"/>
              <a:pathLst>
                <a:path w="14179" h="3947" extrusionOk="0">
                  <a:moveTo>
                    <a:pt x="1" y="0"/>
                  </a:moveTo>
                  <a:lnTo>
                    <a:pt x="1" y="3947"/>
                  </a:lnTo>
                  <a:lnTo>
                    <a:pt x="14179" y="3947"/>
                  </a:lnTo>
                  <a:lnTo>
                    <a:pt x="1417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40"/>
            <p:cNvSpPr/>
            <p:nvPr/>
          </p:nvSpPr>
          <p:spPr>
            <a:xfrm>
              <a:off x="7077994" y="3426097"/>
              <a:ext cx="176385" cy="176381"/>
            </a:xfrm>
            <a:custGeom>
              <a:avLst/>
              <a:gdLst/>
              <a:ahLst/>
              <a:cxnLst/>
              <a:rect l="l" t="t" r="r" b="b"/>
              <a:pathLst>
                <a:path w="1817" h="1817" extrusionOk="0">
                  <a:moveTo>
                    <a:pt x="905" y="0"/>
                  </a:moveTo>
                  <a:cubicBezTo>
                    <a:pt x="404" y="0"/>
                    <a:pt x="0" y="404"/>
                    <a:pt x="0" y="905"/>
                  </a:cubicBezTo>
                  <a:cubicBezTo>
                    <a:pt x="0" y="1406"/>
                    <a:pt x="404" y="1817"/>
                    <a:pt x="905" y="1817"/>
                  </a:cubicBezTo>
                  <a:cubicBezTo>
                    <a:pt x="1413" y="1817"/>
                    <a:pt x="1817" y="1406"/>
                    <a:pt x="1817" y="905"/>
                  </a:cubicBezTo>
                  <a:cubicBezTo>
                    <a:pt x="1817" y="404"/>
                    <a:pt x="1413" y="0"/>
                    <a:pt x="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40"/>
            <p:cNvSpPr/>
            <p:nvPr/>
          </p:nvSpPr>
          <p:spPr>
            <a:xfrm>
              <a:off x="7380672" y="3426097"/>
              <a:ext cx="176385" cy="176381"/>
            </a:xfrm>
            <a:custGeom>
              <a:avLst/>
              <a:gdLst/>
              <a:ahLst/>
              <a:cxnLst/>
              <a:rect l="l" t="t" r="r" b="b"/>
              <a:pathLst>
                <a:path w="1817" h="1817" extrusionOk="0">
                  <a:moveTo>
                    <a:pt x="912" y="0"/>
                  </a:moveTo>
                  <a:cubicBezTo>
                    <a:pt x="411" y="0"/>
                    <a:pt x="0" y="404"/>
                    <a:pt x="0" y="905"/>
                  </a:cubicBezTo>
                  <a:cubicBezTo>
                    <a:pt x="0" y="1406"/>
                    <a:pt x="411" y="1817"/>
                    <a:pt x="912" y="1817"/>
                  </a:cubicBezTo>
                  <a:cubicBezTo>
                    <a:pt x="1413" y="1817"/>
                    <a:pt x="1817" y="1406"/>
                    <a:pt x="1817" y="905"/>
                  </a:cubicBezTo>
                  <a:cubicBezTo>
                    <a:pt x="1817" y="404"/>
                    <a:pt x="1413" y="0"/>
                    <a:pt x="9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40"/>
            <p:cNvSpPr/>
            <p:nvPr/>
          </p:nvSpPr>
          <p:spPr>
            <a:xfrm>
              <a:off x="7971176" y="3426097"/>
              <a:ext cx="57565" cy="176381"/>
            </a:xfrm>
            <a:custGeom>
              <a:avLst/>
              <a:gdLst/>
              <a:ahLst/>
              <a:cxnLst/>
              <a:rect l="l" t="t" r="r" b="b"/>
              <a:pathLst>
                <a:path w="593" h="1817" extrusionOk="0">
                  <a:moveTo>
                    <a:pt x="1" y="0"/>
                  </a:moveTo>
                  <a:lnTo>
                    <a:pt x="1" y="1817"/>
                  </a:lnTo>
                  <a:lnTo>
                    <a:pt x="592" y="1817"/>
                  </a:lnTo>
                  <a:lnTo>
                    <a:pt x="5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40"/>
            <p:cNvSpPr/>
            <p:nvPr/>
          </p:nvSpPr>
          <p:spPr>
            <a:xfrm>
              <a:off x="8217163" y="3426097"/>
              <a:ext cx="57468" cy="176381"/>
            </a:xfrm>
            <a:custGeom>
              <a:avLst/>
              <a:gdLst/>
              <a:ahLst/>
              <a:cxnLst/>
              <a:rect l="l" t="t" r="r" b="b"/>
              <a:pathLst>
                <a:path w="592" h="1817" extrusionOk="0">
                  <a:moveTo>
                    <a:pt x="0" y="0"/>
                  </a:moveTo>
                  <a:lnTo>
                    <a:pt x="0" y="1817"/>
                  </a:lnTo>
                  <a:lnTo>
                    <a:pt x="592" y="1817"/>
                  </a:lnTo>
                  <a:lnTo>
                    <a:pt x="5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40"/>
            <p:cNvSpPr/>
            <p:nvPr/>
          </p:nvSpPr>
          <p:spPr>
            <a:xfrm>
              <a:off x="8104945" y="2014642"/>
              <a:ext cx="515662" cy="389940"/>
            </a:xfrm>
            <a:custGeom>
              <a:avLst/>
              <a:gdLst/>
              <a:ahLst/>
              <a:cxnLst/>
              <a:rect l="l" t="t" r="r" b="b"/>
              <a:pathLst>
                <a:path w="5312" h="4017" extrusionOk="0">
                  <a:moveTo>
                    <a:pt x="1" y="1"/>
                  </a:moveTo>
                  <a:lnTo>
                    <a:pt x="1" y="4017"/>
                  </a:lnTo>
                  <a:lnTo>
                    <a:pt x="5311" y="4017"/>
                  </a:lnTo>
                  <a:lnTo>
                    <a:pt x="5311" y="1"/>
                  </a:ln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40"/>
            <p:cNvSpPr/>
            <p:nvPr/>
          </p:nvSpPr>
          <p:spPr>
            <a:xfrm>
              <a:off x="8388015" y="1418705"/>
              <a:ext cx="233271" cy="990625"/>
            </a:xfrm>
            <a:custGeom>
              <a:avLst/>
              <a:gdLst/>
              <a:ahLst/>
              <a:cxnLst/>
              <a:rect l="l" t="t" r="r" b="b"/>
              <a:pathLst>
                <a:path w="2403" h="10205" extrusionOk="0">
                  <a:moveTo>
                    <a:pt x="1" y="1"/>
                  </a:moveTo>
                  <a:lnTo>
                    <a:pt x="1" y="10204"/>
                  </a:lnTo>
                  <a:lnTo>
                    <a:pt x="2402" y="1020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ED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40"/>
            <p:cNvSpPr/>
            <p:nvPr/>
          </p:nvSpPr>
          <p:spPr>
            <a:xfrm>
              <a:off x="7759069" y="1418705"/>
              <a:ext cx="629046" cy="1622373"/>
            </a:xfrm>
            <a:custGeom>
              <a:avLst/>
              <a:gdLst/>
              <a:ahLst/>
              <a:cxnLst/>
              <a:rect l="l" t="t" r="r" b="b"/>
              <a:pathLst>
                <a:path w="6480" h="16713" extrusionOk="0">
                  <a:moveTo>
                    <a:pt x="0" y="1"/>
                  </a:moveTo>
                  <a:lnTo>
                    <a:pt x="0" y="16712"/>
                  </a:lnTo>
                  <a:lnTo>
                    <a:pt x="6480" y="16712"/>
                  </a:lnTo>
                  <a:lnTo>
                    <a:pt x="6480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40"/>
            <p:cNvSpPr/>
            <p:nvPr/>
          </p:nvSpPr>
          <p:spPr>
            <a:xfrm>
              <a:off x="7354268" y="2409247"/>
              <a:ext cx="1033849" cy="631845"/>
            </a:xfrm>
            <a:custGeom>
              <a:avLst/>
              <a:gdLst/>
              <a:ahLst/>
              <a:cxnLst/>
              <a:rect l="l" t="t" r="r" b="b"/>
              <a:pathLst>
                <a:path w="10650" h="6509" extrusionOk="0">
                  <a:moveTo>
                    <a:pt x="1" y="0"/>
                  </a:moveTo>
                  <a:lnTo>
                    <a:pt x="4170" y="6508"/>
                  </a:lnTo>
                  <a:lnTo>
                    <a:pt x="10650" y="6508"/>
                  </a:lnTo>
                  <a:lnTo>
                    <a:pt x="6488" y="0"/>
                  </a:lnTo>
                  <a:close/>
                </a:path>
              </a:pathLst>
            </a:custGeom>
            <a:solidFill>
              <a:srgbClr val="DED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40"/>
            <p:cNvSpPr/>
            <p:nvPr/>
          </p:nvSpPr>
          <p:spPr>
            <a:xfrm>
              <a:off x="7841485" y="1582274"/>
              <a:ext cx="263559" cy="97"/>
            </a:xfrm>
            <a:custGeom>
              <a:avLst/>
              <a:gdLst/>
              <a:ahLst/>
              <a:cxnLst/>
              <a:rect l="l" t="t" r="r" b="b"/>
              <a:pathLst>
                <a:path w="2715" h="1" fill="none" extrusionOk="0">
                  <a:moveTo>
                    <a:pt x="0" y="0"/>
                  </a:moveTo>
                  <a:lnTo>
                    <a:pt x="2715" y="0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40"/>
            <p:cNvSpPr/>
            <p:nvPr/>
          </p:nvSpPr>
          <p:spPr>
            <a:xfrm>
              <a:off x="7841485" y="1692356"/>
              <a:ext cx="263559" cy="97"/>
            </a:xfrm>
            <a:custGeom>
              <a:avLst/>
              <a:gdLst/>
              <a:ahLst/>
              <a:cxnLst/>
              <a:rect l="l" t="t" r="r" b="b"/>
              <a:pathLst>
                <a:path w="2715" h="1" fill="none" extrusionOk="0">
                  <a:moveTo>
                    <a:pt x="0" y="1"/>
                  </a:moveTo>
                  <a:lnTo>
                    <a:pt x="2715" y="1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40"/>
            <p:cNvSpPr/>
            <p:nvPr/>
          </p:nvSpPr>
          <p:spPr>
            <a:xfrm>
              <a:off x="7841485" y="1801855"/>
              <a:ext cx="263559" cy="97"/>
            </a:xfrm>
            <a:custGeom>
              <a:avLst/>
              <a:gdLst/>
              <a:ahLst/>
              <a:cxnLst/>
              <a:rect l="l" t="t" r="r" b="b"/>
              <a:pathLst>
                <a:path w="2715" h="1" fill="none" extrusionOk="0">
                  <a:moveTo>
                    <a:pt x="0" y="0"/>
                  </a:moveTo>
                  <a:lnTo>
                    <a:pt x="2715" y="0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40"/>
            <p:cNvSpPr/>
            <p:nvPr/>
          </p:nvSpPr>
          <p:spPr>
            <a:xfrm>
              <a:off x="7841485" y="1911258"/>
              <a:ext cx="263559" cy="97"/>
            </a:xfrm>
            <a:custGeom>
              <a:avLst/>
              <a:gdLst/>
              <a:ahLst/>
              <a:cxnLst/>
              <a:rect l="l" t="t" r="r" b="b"/>
              <a:pathLst>
                <a:path w="2715" h="1" fill="none" extrusionOk="0">
                  <a:moveTo>
                    <a:pt x="0" y="1"/>
                  </a:moveTo>
                  <a:lnTo>
                    <a:pt x="2715" y="1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40"/>
            <p:cNvSpPr/>
            <p:nvPr/>
          </p:nvSpPr>
          <p:spPr>
            <a:xfrm>
              <a:off x="8196195" y="1582274"/>
              <a:ext cx="64943" cy="97"/>
            </a:xfrm>
            <a:custGeom>
              <a:avLst/>
              <a:gdLst/>
              <a:ahLst/>
              <a:cxnLst/>
              <a:rect l="l" t="t" r="r" b="b"/>
              <a:pathLst>
                <a:path w="669" h="1" fill="none" extrusionOk="0">
                  <a:moveTo>
                    <a:pt x="0" y="0"/>
                  </a:moveTo>
                  <a:lnTo>
                    <a:pt x="668" y="0"/>
                  </a:ln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40"/>
            <p:cNvSpPr/>
            <p:nvPr/>
          </p:nvSpPr>
          <p:spPr>
            <a:xfrm>
              <a:off x="8196195" y="1692356"/>
              <a:ext cx="64943" cy="97"/>
            </a:xfrm>
            <a:custGeom>
              <a:avLst/>
              <a:gdLst/>
              <a:ahLst/>
              <a:cxnLst/>
              <a:rect l="l" t="t" r="r" b="b"/>
              <a:pathLst>
                <a:path w="669" h="1" fill="none" extrusionOk="0">
                  <a:moveTo>
                    <a:pt x="0" y="1"/>
                  </a:moveTo>
                  <a:lnTo>
                    <a:pt x="668" y="1"/>
                  </a:ln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40"/>
            <p:cNvSpPr/>
            <p:nvPr/>
          </p:nvSpPr>
          <p:spPr>
            <a:xfrm>
              <a:off x="7841485" y="2218691"/>
              <a:ext cx="468290" cy="97"/>
            </a:xfrm>
            <a:custGeom>
              <a:avLst/>
              <a:gdLst/>
              <a:ahLst/>
              <a:cxnLst/>
              <a:rect l="l" t="t" r="r" b="b"/>
              <a:pathLst>
                <a:path w="4824" h="1" fill="none" extrusionOk="0">
                  <a:moveTo>
                    <a:pt x="0" y="1"/>
                  </a:moveTo>
                  <a:lnTo>
                    <a:pt x="4824" y="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40"/>
            <p:cNvSpPr/>
            <p:nvPr/>
          </p:nvSpPr>
          <p:spPr>
            <a:xfrm>
              <a:off x="7841485" y="2313920"/>
              <a:ext cx="468290" cy="97"/>
            </a:xfrm>
            <a:custGeom>
              <a:avLst/>
              <a:gdLst/>
              <a:ahLst/>
              <a:cxnLst/>
              <a:rect l="l" t="t" r="r" b="b"/>
              <a:pathLst>
                <a:path w="4824" h="1" fill="none" extrusionOk="0">
                  <a:moveTo>
                    <a:pt x="0" y="1"/>
                  </a:moveTo>
                  <a:lnTo>
                    <a:pt x="4824" y="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40"/>
            <p:cNvSpPr/>
            <p:nvPr/>
          </p:nvSpPr>
          <p:spPr>
            <a:xfrm>
              <a:off x="7354268" y="2409247"/>
              <a:ext cx="629823" cy="789199"/>
            </a:xfrm>
            <a:custGeom>
              <a:avLst/>
              <a:gdLst/>
              <a:ahLst/>
              <a:cxnLst/>
              <a:rect l="l" t="t" r="r" b="b"/>
              <a:pathLst>
                <a:path w="6488" h="8130" extrusionOk="0">
                  <a:moveTo>
                    <a:pt x="1" y="0"/>
                  </a:moveTo>
                  <a:lnTo>
                    <a:pt x="1" y="8130"/>
                  </a:lnTo>
                  <a:lnTo>
                    <a:pt x="6488" y="8130"/>
                  </a:lnTo>
                  <a:lnTo>
                    <a:pt x="6488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40"/>
            <p:cNvSpPr/>
            <p:nvPr/>
          </p:nvSpPr>
          <p:spPr>
            <a:xfrm>
              <a:off x="7082653" y="3007902"/>
              <a:ext cx="901438" cy="190553"/>
            </a:xfrm>
            <a:custGeom>
              <a:avLst/>
              <a:gdLst/>
              <a:ahLst/>
              <a:cxnLst/>
              <a:rect l="l" t="t" r="r" b="b"/>
              <a:pathLst>
                <a:path w="9286" h="1963" extrusionOk="0">
                  <a:moveTo>
                    <a:pt x="1" y="0"/>
                  </a:moveTo>
                  <a:lnTo>
                    <a:pt x="2799" y="1963"/>
                  </a:lnTo>
                  <a:lnTo>
                    <a:pt x="9286" y="1963"/>
                  </a:lnTo>
                  <a:lnTo>
                    <a:pt x="6488" y="0"/>
                  </a:lnTo>
                  <a:close/>
                </a:path>
              </a:pathLst>
            </a:custGeom>
            <a:solidFill>
              <a:srgbClr val="DED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40"/>
            <p:cNvSpPr/>
            <p:nvPr/>
          </p:nvSpPr>
          <p:spPr>
            <a:xfrm>
              <a:off x="7082653" y="3007902"/>
              <a:ext cx="629823" cy="314903"/>
            </a:xfrm>
            <a:custGeom>
              <a:avLst/>
              <a:gdLst/>
              <a:ahLst/>
              <a:cxnLst/>
              <a:rect l="l" t="t" r="r" b="b"/>
              <a:pathLst>
                <a:path w="6488" h="3244" extrusionOk="0">
                  <a:moveTo>
                    <a:pt x="1" y="0"/>
                  </a:moveTo>
                  <a:lnTo>
                    <a:pt x="1" y="3243"/>
                  </a:lnTo>
                  <a:lnTo>
                    <a:pt x="6488" y="3243"/>
                  </a:lnTo>
                  <a:lnTo>
                    <a:pt x="6488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40"/>
            <p:cNvSpPr/>
            <p:nvPr/>
          </p:nvSpPr>
          <p:spPr>
            <a:xfrm>
              <a:off x="7436781" y="2573399"/>
              <a:ext cx="263559" cy="97"/>
            </a:xfrm>
            <a:custGeom>
              <a:avLst/>
              <a:gdLst/>
              <a:ahLst/>
              <a:cxnLst/>
              <a:rect l="l" t="t" r="r" b="b"/>
              <a:pathLst>
                <a:path w="2715" h="1" fill="none" extrusionOk="0">
                  <a:moveTo>
                    <a:pt x="0" y="1"/>
                  </a:moveTo>
                  <a:lnTo>
                    <a:pt x="2715" y="1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40"/>
            <p:cNvSpPr/>
            <p:nvPr/>
          </p:nvSpPr>
          <p:spPr>
            <a:xfrm>
              <a:off x="7436781" y="2682899"/>
              <a:ext cx="263559" cy="97"/>
            </a:xfrm>
            <a:custGeom>
              <a:avLst/>
              <a:gdLst/>
              <a:ahLst/>
              <a:cxnLst/>
              <a:rect l="l" t="t" r="r" b="b"/>
              <a:pathLst>
                <a:path w="2715" h="1" fill="none" extrusionOk="0">
                  <a:moveTo>
                    <a:pt x="0" y="0"/>
                  </a:moveTo>
                  <a:lnTo>
                    <a:pt x="2715" y="0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40"/>
            <p:cNvSpPr/>
            <p:nvPr/>
          </p:nvSpPr>
          <p:spPr>
            <a:xfrm>
              <a:off x="7436781" y="2792301"/>
              <a:ext cx="263559" cy="97"/>
            </a:xfrm>
            <a:custGeom>
              <a:avLst/>
              <a:gdLst/>
              <a:ahLst/>
              <a:cxnLst/>
              <a:rect l="l" t="t" r="r" b="b"/>
              <a:pathLst>
                <a:path w="2715" h="1" fill="none" extrusionOk="0">
                  <a:moveTo>
                    <a:pt x="0" y="1"/>
                  </a:moveTo>
                  <a:lnTo>
                    <a:pt x="2715" y="1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40"/>
            <p:cNvSpPr/>
            <p:nvPr/>
          </p:nvSpPr>
          <p:spPr>
            <a:xfrm>
              <a:off x="7436781" y="2901800"/>
              <a:ext cx="263559" cy="97"/>
            </a:xfrm>
            <a:custGeom>
              <a:avLst/>
              <a:gdLst/>
              <a:ahLst/>
              <a:cxnLst/>
              <a:rect l="l" t="t" r="r" b="b"/>
              <a:pathLst>
                <a:path w="2715" h="1" fill="none" extrusionOk="0">
                  <a:moveTo>
                    <a:pt x="0" y="0"/>
                  </a:moveTo>
                  <a:lnTo>
                    <a:pt x="2715" y="0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40"/>
            <p:cNvSpPr/>
            <p:nvPr/>
          </p:nvSpPr>
          <p:spPr>
            <a:xfrm>
              <a:off x="7792171" y="2573399"/>
              <a:ext cx="64264" cy="97"/>
            </a:xfrm>
            <a:custGeom>
              <a:avLst/>
              <a:gdLst/>
              <a:ahLst/>
              <a:cxnLst/>
              <a:rect l="l" t="t" r="r" b="b"/>
              <a:pathLst>
                <a:path w="662" h="1" fill="none" extrusionOk="0">
                  <a:moveTo>
                    <a:pt x="0" y="1"/>
                  </a:moveTo>
                  <a:lnTo>
                    <a:pt x="661" y="1"/>
                  </a:ln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40"/>
            <p:cNvSpPr/>
            <p:nvPr/>
          </p:nvSpPr>
          <p:spPr>
            <a:xfrm>
              <a:off x="7792171" y="2682899"/>
              <a:ext cx="64264" cy="97"/>
            </a:xfrm>
            <a:custGeom>
              <a:avLst/>
              <a:gdLst/>
              <a:ahLst/>
              <a:cxnLst/>
              <a:rect l="l" t="t" r="r" b="b"/>
              <a:pathLst>
                <a:path w="662" h="1" fill="none" extrusionOk="0">
                  <a:moveTo>
                    <a:pt x="0" y="0"/>
                  </a:moveTo>
                  <a:lnTo>
                    <a:pt x="661" y="0"/>
                  </a:ln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19" name="Google Shape;2619;p40"/>
          <p:cNvSpPr/>
          <p:nvPr/>
        </p:nvSpPr>
        <p:spPr>
          <a:xfrm>
            <a:off x="1218950" y="3807500"/>
            <a:ext cx="686400" cy="338700"/>
          </a:xfrm>
          <a:prstGeom prst="roundRect">
            <a:avLst>
              <a:gd name="adj" fmla="val 23606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2628" name="Google Shape;2628;p40"/>
          <p:cNvSpPr/>
          <p:nvPr/>
        </p:nvSpPr>
        <p:spPr>
          <a:xfrm>
            <a:off x="3343375" y="3807500"/>
            <a:ext cx="686400" cy="338700"/>
          </a:xfrm>
          <a:prstGeom prst="roundRect">
            <a:avLst>
              <a:gd name="adj" fmla="val 23606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2687" name="Google Shape;2687;p40"/>
          <p:cNvSpPr/>
          <p:nvPr/>
        </p:nvSpPr>
        <p:spPr>
          <a:xfrm>
            <a:off x="4405500" y="3807500"/>
            <a:ext cx="686400" cy="338700"/>
          </a:xfrm>
          <a:prstGeom prst="roundRect">
            <a:avLst>
              <a:gd name="adj" fmla="val 23606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2637" name="Google Shape;2637;p40"/>
          <p:cNvSpPr/>
          <p:nvPr/>
        </p:nvSpPr>
        <p:spPr>
          <a:xfrm>
            <a:off x="5467675" y="3807500"/>
            <a:ext cx="686400" cy="338700"/>
          </a:xfrm>
          <a:prstGeom prst="roundRect">
            <a:avLst>
              <a:gd name="adj" fmla="val 23606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CF08B8A3-2F97-8F09-7520-3FA77D489898}"/>
              </a:ext>
            </a:extLst>
          </p:cNvPr>
          <p:cNvGrpSpPr/>
          <p:nvPr/>
        </p:nvGrpSpPr>
        <p:grpSpPr>
          <a:xfrm>
            <a:off x="85060" y="4775125"/>
            <a:ext cx="8973880" cy="368915"/>
            <a:chOff x="85060" y="4775125"/>
            <a:chExt cx="8973880" cy="368915"/>
          </a:xfrm>
        </p:grpSpPr>
        <p:sp>
          <p:nvSpPr>
            <p:cNvPr id="9" name="Google Shape;1161;p24">
              <a:extLst>
                <a:ext uri="{FF2B5EF4-FFF2-40B4-BE49-F238E27FC236}">
                  <a16:creationId xmlns:a16="http://schemas.microsoft.com/office/drawing/2014/main" id="{19B7E703-9840-52FE-CA02-522C952A637D}"/>
                </a:ext>
              </a:extLst>
            </p:cNvPr>
            <p:cNvSpPr/>
            <p:nvPr/>
          </p:nvSpPr>
          <p:spPr>
            <a:xfrm>
              <a:off x="85060" y="4775125"/>
              <a:ext cx="8973880" cy="368915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AA3405EE-0EFC-5AA4-2AA8-30CFB97E8D7F}"/>
                </a:ext>
              </a:extLst>
            </p:cNvPr>
            <p:cNvSpPr txBox="1"/>
            <p:nvPr/>
          </p:nvSpPr>
          <p:spPr>
            <a:xfrm>
              <a:off x="3325928" y="4802823"/>
              <a:ext cx="214614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ar-SA" b="1" i="0" u="none" strike="noStrike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إعداد المعلمة : منال الرحيلي</a:t>
              </a:r>
              <a:endParaRPr lang="ar-SA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9" name="عنوان 1">
            <a:extLst>
              <a:ext uri="{FF2B5EF4-FFF2-40B4-BE49-F238E27FC236}">
                <a16:creationId xmlns:a16="http://schemas.microsoft.com/office/drawing/2014/main" id="{03B50D7D-D47C-B5BF-6850-744173E8B512}"/>
              </a:ext>
            </a:extLst>
          </p:cNvPr>
          <p:cNvSpPr txBox="1">
            <a:spLocks/>
          </p:cNvSpPr>
          <p:nvPr/>
        </p:nvSpPr>
        <p:spPr>
          <a:xfrm>
            <a:off x="7739008" y="259466"/>
            <a:ext cx="1125440" cy="710558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20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تقويم مرحلي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4C527FF-5026-E65F-8CD5-B7913123E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441" y="502569"/>
            <a:ext cx="5848350" cy="762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D22923C7-D9DF-AB94-4705-AAA86D9D81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447" y="1505329"/>
            <a:ext cx="6613028" cy="2957317"/>
          </a:xfrm>
          <a:prstGeom prst="rect">
            <a:avLst/>
          </a:prstGeom>
        </p:spPr>
      </p:pic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B540633D-27A3-C884-29AE-0D6F605C4D6F}"/>
              </a:ext>
            </a:extLst>
          </p:cNvPr>
          <p:cNvSpPr/>
          <p:nvPr/>
        </p:nvSpPr>
        <p:spPr>
          <a:xfrm>
            <a:off x="3686575" y="3322714"/>
            <a:ext cx="3119804" cy="11399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4575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2" name="Google Shape;2642;p40"/>
          <p:cNvGrpSpPr/>
          <p:nvPr/>
        </p:nvGrpSpPr>
        <p:grpSpPr>
          <a:xfrm>
            <a:off x="7134834" y="1514398"/>
            <a:ext cx="1740650" cy="3043942"/>
            <a:chOff x="6946166" y="1418705"/>
            <a:chExt cx="1740650" cy="3043942"/>
          </a:xfrm>
        </p:grpSpPr>
        <p:sp>
          <p:nvSpPr>
            <p:cNvPr id="2643" name="Google Shape;2643;p40"/>
            <p:cNvSpPr/>
            <p:nvPr/>
          </p:nvSpPr>
          <p:spPr>
            <a:xfrm>
              <a:off x="7101583" y="1832919"/>
              <a:ext cx="494015" cy="470996"/>
            </a:xfrm>
            <a:custGeom>
              <a:avLst/>
              <a:gdLst/>
              <a:ahLst/>
              <a:cxnLst/>
              <a:rect l="l" t="t" r="r" b="b"/>
              <a:pathLst>
                <a:path w="5089" h="4852" extrusionOk="0">
                  <a:moveTo>
                    <a:pt x="3634" y="0"/>
                  </a:moveTo>
                  <a:lnTo>
                    <a:pt x="3063" y="849"/>
                  </a:lnTo>
                  <a:lnTo>
                    <a:pt x="1" y="849"/>
                  </a:lnTo>
                  <a:lnTo>
                    <a:pt x="1" y="4852"/>
                  </a:lnTo>
                  <a:lnTo>
                    <a:pt x="5089" y="4852"/>
                  </a:lnTo>
                  <a:lnTo>
                    <a:pt x="5089" y="0"/>
                  </a:lnTo>
                  <a:close/>
                </a:path>
              </a:pathLst>
            </a:custGeom>
            <a:solidFill>
              <a:srgbClr val="B0B0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40"/>
            <p:cNvSpPr/>
            <p:nvPr/>
          </p:nvSpPr>
          <p:spPr>
            <a:xfrm>
              <a:off x="7046930" y="1832919"/>
              <a:ext cx="494597" cy="470996"/>
            </a:xfrm>
            <a:custGeom>
              <a:avLst/>
              <a:gdLst/>
              <a:ahLst/>
              <a:cxnLst/>
              <a:rect l="l" t="t" r="r" b="b"/>
              <a:pathLst>
                <a:path w="5095" h="4852" extrusionOk="0">
                  <a:moveTo>
                    <a:pt x="4448" y="0"/>
                  </a:moveTo>
                  <a:cubicBezTo>
                    <a:pt x="3939" y="0"/>
                    <a:pt x="3466" y="251"/>
                    <a:pt x="3188" y="668"/>
                  </a:cubicBezTo>
                  <a:lnTo>
                    <a:pt x="3063" y="849"/>
                  </a:lnTo>
                  <a:lnTo>
                    <a:pt x="745" y="849"/>
                  </a:lnTo>
                  <a:cubicBezTo>
                    <a:pt x="334" y="849"/>
                    <a:pt x="0" y="1184"/>
                    <a:pt x="0" y="1594"/>
                  </a:cubicBezTo>
                  <a:lnTo>
                    <a:pt x="0" y="4852"/>
                  </a:lnTo>
                  <a:lnTo>
                    <a:pt x="5095" y="4852"/>
                  </a:lnTo>
                  <a:lnTo>
                    <a:pt x="5095" y="0"/>
                  </a:lnTo>
                  <a:close/>
                </a:path>
              </a:pathLst>
            </a:custGeom>
            <a:solidFill>
              <a:srgbClr val="DA9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40"/>
            <p:cNvSpPr/>
            <p:nvPr/>
          </p:nvSpPr>
          <p:spPr>
            <a:xfrm>
              <a:off x="7096244" y="1953194"/>
              <a:ext cx="408200" cy="297333"/>
            </a:xfrm>
            <a:custGeom>
              <a:avLst/>
              <a:gdLst/>
              <a:ahLst/>
              <a:cxnLst/>
              <a:rect l="l" t="t" r="r" b="b"/>
              <a:pathLst>
                <a:path w="4205" h="3063" extrusionOk="0">
                  <a:moveTo>
                    <a:pt x="0" y="0"/>
                  </a:moveTo>
                  <a:lnTo>
                    <a:pt x="0" y="3063"/>
                  </a:lnTo>
                  <a:lnTo>
                    <a:pt x="4204" y="3063"/>
                  </a:lnTo>
                  <a:lnTo>
                    <a:pt x="420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40"/>
            <p:cNvSpPr/>
            <p:nvPr/>
          </p:nvSpPr>
          <p:spPr>
            <a:xfrm>
              <a:off x="6973930" y="1989694"/>
              <a:ext cx="567598" cy="314224"/>
            </a:xfrm>
            <a:custGeom>
              <a:avLst/>
              <a:gdLst/>
              <a:ahLst/>
              <a:cxnLst/>
              <a:rect l="l" t="t" r="r" b="b"/>
              <a:pathLst>
                <a:path w="5847" h="3237" extrusionOk="0">
                  <a:moveTo>
                    <a:pt x="849" y="0"/>
                  </a:moveTo>
                  <a:cubicBezTo>
                    <a:pt x="355" y="0"/>
                    <a:pt x="0" y="466"/>
                    <a:pt x="126" y="940"/>
                  </a:cubicBezTo>
                  <a:lnTo>
                    <a:pt x="752" y="3237"/>
                  </a:lnTo>
                  <a:lnTo>
                    <a:pt x="5847" y="3237"/>
                  </a:lnTo>
                  <a:lnTo>
                    <a:pt x="4963" y="14"/>
                  </a:lnTo>
                  <a:lnTo>
                    <a:pt x="8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40"/>
            <p:cNvSpPr/>
            <p:nvPr/>
          </p:nvSpPr>
          <p:spPr>
            <a:xfrm>
              <a:off x="7311070" y="4079404"/>
              <a:ext cx="1375747" cy="383242"/>
            </a:xfrm>
            <a:custGeom>
              <a:avLst/>
              <a:gdLst/>
              <a:ahLst/>
              <a:cxnLst/>
              <a:rect l="l" t="t" r="r" b="b"/>
              <a:pathLst>
                <a:path w="14172" h="3948" extrusionOk="0">
                  <a:moveTo>
                    <a:pt x="0" y="1"/>
                  </a:moveTo>
                  <a:lnTo>
                    <a:pt x="0" y="3947"/>
                  </a:lnTo>
                  <a:lnTo>
                    <a:pt x="14171" y="3947"/>
                  </a:lnTo>
                  <a:lnTo>
                    <a:pt x="14171" y="1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40"/>
            <p:cNvSpPr/>
            <p:nvPr/>
          </p:nvSpPr>
          <p:spPr>
            <a:xfrm>
              <a:off x="6946166" y="4079404"/>
              <a:ext cx="1376426" cy="383242"/>
            </a:xfrm>
            <a:custGeom>
              <a:avLst/>
              <a:gdLst/>
              <a:ahLst/>
              <a:cxnLst/>
              <a:rect l="l" t="t" r="r" b="b"/>
              <a:pathLst>
                <a:path w="14179" h="3948" extrusionOk="0">
                  <a:moveTo>
                    <a:pt x="1" y="1"/>
                  </a:moveTo>
                  <a:lnTo>
                    <a:pt x="1" y="3947"/>
                  </a:lnTo>
                  <a:lnTo>
                    <a:pt x="14179" y="3947"/>
                  </a:lnTo>
                  <a:lnTo>
                    <a:pt x="14179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40"/>
            <p:cNvSpPr/>
            <p:nvPr/>
          </p:nvSpPr>
          <p:spPr>
            <a:xfrm>
              <a:off x="7077994" y="4182788"/>
              <a:ext cx="176385" cy="176478"/>
            </a:xfrm>
            <a:custGeom>
              <a:avLst/>
              <a:gdLst/>
              <a:ahLst/>
              <a:cxnLst/>
              <a:rect l="l" t="t" r="r" b="b"/>
              <a:pathLst>
                <a:path w="1817" h="1818" extrusionOk="0">
                  <a:moveTo>
                    <a:pt x="905" y="1"/>
                  </a:moveTo>
                  <a:cubicBezTo>
                    <a:pt x="404" y="1"/>
                    <a:pt x="0" y="404"/>
                    <a:pt x="0" y="913"/>
                  </a:cubicBezTo>
                  <a:cubicBezTo>
                    <a:pt x="0" y="1414"/>
                    <a:pt x="404" y="1817"/>
                    <a:pt x="905" y="1817"/>
                  </a:cubicBezTo>
                  <a:cubicBezTo>
                    <a:pt x="1413" y="1817"/>
                    <a:pt x="1817" y="1414"/>
                    <a:pt x="1817" y="913"/>
                  </a:cubicBezTo>
                  <a:cubicBezTo>
                    <a:pt x="1817" y="404"/>
                    <a:pt x="1413" y="1"/>
                    <a:pt x="9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40"/>
            <p:cNvSpPr/>
            <p:nvPr/>
          </p:nvSpPr>
          <p:spPr>
            <a:xfrm>
              <a:off x="7380672" y="4182788"/>
              <a:ext cx="176385" cy="176478"/>
            </a:xfrm>
            <a:custGeom>
              <a:avLst/>
              <a:gdLst/>
              <a:ahLst/>
              <a:cxnLst/>
              <a:rect l="l" t="t" r="r" b="b"/>
              <a:pathLst>
                <a:path w="1817" h="1818" extrusionOk="0">
                  <a:moveTo>
                    <a:pt x="912" y="1"/>
                  </a:moveTo>
                  <a:cubicBezTo>
                    <a:pt x="411" y="1"/>
                    <a:pt x="0" y="404"/>
                    <a:pt x="0" y="913"/>
                  </a:cubicBezTo>
                  <a:cubicBezTo>
                    <a:pt x="0" y="1414"/>
                    <a:pt x="411" y="1817"/>
                    <a:pt x="912" y="1817"/>
                  </a:cubicBezTo>
                  <a:cubicBezTo>
                    <a:pt x="1413" y="1817"/>
                    <a:pt x="1817" y="1414"/>
                    <a:pt x="1817" y="913"/>
                  </a:cubicBezTo>
                  <a:cubicBezTo>
                    <a:pt x="1817" y="404"/>
                    <a:pt x="1413" y="1"/>
                    <a:pt x="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40"/>
            <p:cNvSpPr/>
            <p:nvPr/>
          </p:nvSpPr>
          <p:spPr>
            <a:xfrm>
              <a:off x="8094170" y="4182788"/>
              <a:ext cx="57468" cy="176478"/>
            </a:xfrm>
            <a:custGeom>
              <a:avLst/>
              <a:gdLst/>
              <a:ahLst/>
              <a:cxnLst/>
              <a:rect l="l" t="t" r="r" b="b"/>
              <a:pathLst>
                <a:path w="592" h="1818" extrusionOk="0">
                  <a:moveTo>
                    <a:pt x="0" y="1"/>
                  </a:moveTo>
                  <a:lnTo>
                    <a:pt x="0" y="1817"/>
                  </a:lnTo>
                  <a:lnTo>
                    <a:pt x="592" y="1817"/>
                  </a:lnTo>
                  <a:lnTo>
                    <a:pt x="5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40"/>
            <p:cNvSpPr/>
            <p:nvPr/>
          </p:nvSpPr>
          <p:spPr>
            <a:xfrm>
              <a:off x="8217163" y="4182788"/>
              <a:ext cx="57468" cy="176478"/>
            </a:xfrm>
            <a:custGeom>
              <a:avLst/>
              <a:gdLst/>
              <a:ahLst/>
              <a:cxnLst/>
              <a:rect l="l" t="t" r="r" b="b"/>
              <a:pathLst>
                <a:path w="592" h="1818" extrusionOk="0">
                  <a:moveTo>
                    <a:pt x="0" y="1"/>
                  </a:moveTo>
                  <a:lnTo>
                    <a:pt x="0" y="1817"/>
                  </a:lnTo>
                  <a:lnTo>
                    <a:pt x="592" y="1817"/>
                  </a:lnTo>
                  <a:lnTo>
                    <a:pt x="5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40"/>
            <p:cNvSpPr/>
            <p:nvPr/>
          </p:nvSpPr>
          <p:spPr>
            <a:xfrm>
              <a:off x="7311070" y="3705767"/>
              <a:ext cx="1375747" cy="382563"/>
            </a:xfrm>
            <a:custGeom>
              <a:avLst/>
              <a:gdLst/>
              <a:ahLst/>
              <a:cxnLst/>
              <a:rect l="l" t="t" r="r" b="b"/>
              <a:pathLst>
                <a:path w="14172" h="3941" extrusionOk="0">
                  <a:moveTo>
                    <a:pt x="0" y="1"/>
                  </a:moveTo>
                  <a:lnTo>
                    <a:pt x="0" y="3940"/>
                  </a:lnTo>
                  <a:lnTo>
                    <a:pt x="14171" y="3940"/>
                  </a:lnTo>
                  <a:lnTo>
                    <a:pt x="14171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40"/>
            <p:cNvSpPr/>
            <p:nvPr/>
          </p:nvSpPr>
          <p:spPr>
            <a:xfrm>
              <a:off x="6946166" y="3705767"/>
              <a:ext cx="1376426" cy="382563"/>
            </a:xfrm>
            <a:custGeom>
              <a:avLst/>
              <a:gdLst/>
              <a:ahLst/>
              <a:cxnLst/>
              <a:rect l="l" t="t" r="r" b="b"/>
              <a:pathLst>
                <a:path w="14179" h="3941" extrusionOk="0">
                  <a:moveTo>
                    <a:pt x="1" y="1"/>
                  </a:moveTo>
                  <a:lnTo>
                    <a:pt x="1" y="3940"/>
                  </a:lnTo>
                  <a:lnTo>
                    <a:pt x="14179" y="3940"/>
                  </a:lnTo>
                  <a:lnTo>
                    <a:pt x="14179" y="1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40"/>
            <p:cNvSpPr/>
            <p:nvPr/>
          </p:nvSpPr>
          <p:spPr>
            <a:xfrm>
              <a:off x="7380672" y="3808471"/>
              <a:ext cx="176385" cy="176478"/>
            </a:xfrm>
            <a:custGeom>
              <a:avLst/>
              <a:gdLst/>
              <a:ahLst/>
              <a:cxnLst/>
              <a:rect l="l" t="t" r="r" b="b"/>
              <a:pathLst>
                <a:path w="1817" h="1818" extrusionOk="0">
                  <a:moveTo>
                    <a:pt x="912" y="1"/>
                  </a:moveTo>
                  <a:cubicBezTo>
                    <a:pt x="411" y="1"/>
                    <a:pt x="0" y="411"/>
                    <a:pt x="0" y="913"/>
                  </a:cubicBezTo>
                  <a:cubicBezTo>
                    <a:pt x="0" y="1414"/>
                    <a:pt x="411" y="1817"/>
                    <a:pt x="912" y="1817"/>
                  </a:cubicBezTo>
                  <a:cubicBezTo>
                    <a:pt x="1413" y="1817"/>
                    <a:pt x="1817" y="1414"/>
                    <a:pt x="1817" y="913"/>
                  </a:cubicBezTo>
                  <a:cubicBezTo>
                    <a:pt x="1817" y="411"/>
                    <a:pt x="1413" y="1"/>
                    <a:pt x="9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40"/>
            <p:cNvSpPr/>
            <p:nvPr/>
          </p:nvSpPr>
          <p:spPr>
            <a:xfrm>
              <a:off x="7971176" y="3808471"/>
              <a:ext cx="57565" cy="176478"/>
            </a:xfrm>
            <a:custGeom>
              <a:avLst/>
              <a:gdLst/>
              <a:ahLst/>
              <a:cxnLst/>
              <a:rect l="l" t="t" r="r" b="b"/>
              <a:pathLst>
                <a:path w="593" h="1818" extrusionOk="0">
                  <a:moveTo>
                    <a:pt x="1" y="1"/>
                  </a:moveTo>
                  <a:lnTo>
                    <a:pt x="1" y="1817"/>
                  </a:lnTo>
                  <a:lnTo>
                    <a:pt x="592" y="1817"/>
                  </a:lnTo>
                  <a:lnTo>
                    <a:pt x="5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40"/>
            <p:cNvSpPr/>
            <p:nvPr/>
          </p:nvSpPr>
          <p:spPr>
            <a:xfrm>
              <a:off x="8094170" y="3808471"/>
              <a:ext cx="57468" cy="176478"/>
            </a:xfrm>
            <a:custGeom>
              <a:avLst/>
              <a:gdLst/>
              <a:ahLst/>
              <a:cxnLst/>
              <a:rect l="l" t="t" r="r" b="b"/>
              <a:pathLst>
                <a:path w="592" h="1818" extrusionOk="0">
                  <a:moveTo>
                    <a:pt x="0" y="1"/>
                  </a:moveTo>
                  <a:lnTo>
                    <a:pt x="0" y="1817"/>
                  </a:lnTo>
                  <a:lnTo>
                    <a:pt x="592" y="1817"/>
                  </a:lnTo>
                  <a:lnTo>
                    <a:pt x="5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40"/>
            <p:cNvSpPr/>
            <p:nvPr/>
          </p:nvSpPr>
          <p:spPr>
            <a:xfrm>
              <a:off x="7311070" y="3322713"/>
              <a:ext cx="1375747" cy="383145"/>
            </a:xfrm>
            <a:custGeom>
              <a:avLst/>
              <a:gdLst/>
              <a:ahLst/>
              <a:cxnLst/>
              <a:rect l="l" t="t" r="r" b="b"/>
              <a:pathLst>
                <a:path w="14172" h="3947" extrusionOk="0">
                  <a:moveTo>
                    <a:pt x="0" y="0"/>
                  </a:moveTo>
                  <a:lnTo>
                    <a:pt x="0" y="3947"/>
                  </a:lnTo>
                  <a:lnTo>
                    <a:pt x="14171" y="3947"/>
                  </a:lnTo>
                  <a:lnTo>
                    <a:pt x="14171" y="0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40"/>
            <p:cNvSpPr/>
            <p:nvPr/>
          </p:nvSpPr>
          <p:spPr>
            <a:xfrm>
              <a:off x="6946166" y="3322713"/>
              <a:ext cx="1376426" cy="383145"/>
            </a:xfrm>
            <a:custGeom>
              <a:avLst/>
              <a:gdLst/>
              <a:ahLst/>
              <a:cxnLst/>
              <a:rect l="l" t="t" r="r" b="b"/>
              <a:pathLst>
                <a:path w="14179" h="3947" extrusionOk="0">
                  <a:moveTo>
                    <a:pt x="1" y="0"/>
                  </a:moveTo>
                  <a:lnTo>
                    <a:pt x="1" y="3947"/>
                  </a:lnTo>
                  <a:lnTo>
                    <a:pt x="14179" y="3947"/>
                  </a:lnTo>
                  <a:lnTo>
                    <a:pt x="1417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40"/>
            <p:cNvSpPr/>
            <p:nvPr/>
          </p:nvSpPr>
          <p:spPr>
            <a:xfrm>
              <a:off x="7077994" y="3426097"/>
              <a:ext cx="176385" cy="176381"/>
            </a:xfrm>
            <a:custGeom>
              <a:avLst/>
              <a:gdLst/>
              <a:ahLst/>
              <a:cxnLst/>
              <a:rect l="l" t="t" r="r" b="b"/>
              <a:pathLst>
                <a:path w="1817" h="1817" extrusionOk="0">
                  <a:moveTo>
                    <a:pt x="905" y="0"/>
                  </a:moveTo>
                  <a:cubicBezTo>
                    <a:pt x="404" y="0"/>
                    <a:pt x="0" y="404"/>
                    <a:pt x="0" y="905"/>
                  </a:cubicBezTo>
                  <a:cubicBezTo>
                    <a:pt x="0" y="1406"/>
                    <a:pt x="404" y="1817"/>
                    <a:pt x="905" y="1817"/>
                  </a:cubicBezTo>
                  <a:cubicBezTo>
                    <a:pt x="1413" y="1817"/>
                    <a:pt x="1817" y="1406"/>
                    <a:pt x="1817" y="905"/>
                  </a:cubicBezTo>
                  <a:cubicBezTo>
                    <a:pt x="1817" y="404"/>
                    <a:pt x="1413" y="0"/>
                    <a:pt x="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40"/>
            <p:cNvSpPr/>
            <p:nvPr/>
          </p:nvSpPr>
          <p:spPr>
            <a:xfrm>
              <a:off x="7380672" y="3426097"/>
              <a:ext cx="176385" cy="176381"/>
            </a:xfrm>
            <a:custGeom>
              <a:avLst/>
              <a:gdLst/>
              <a:ahLst/>
              <a:cxnLst/>
              <a:rect l="l" t="t" r="r" b="b"/>
              <a:pathLst>
                <a:path w="1817" h="1817" extrusionOk="0">
                  <a:moveTo>
                    <a:pt x="912" y="0"/>
                  </a:moveTo>
                  <a:cubicBezTo>
                    <a:pt x="411" y="0"/>
                    <a:pt x="0" y="404"/>
                    <a:pt x="0" y="905"/>
                  </a:cubicBezTo>
                  <a:cubicBezTo>
                    <a:pt x="0" y="1406"/>
                    <a:pt x="411" y="1817"/>
                    <a:pt x="912" y="1817"/>
                  </a:cubicBezTo>
                  <a:cubicBezTo>
                    <a:pt x="1413" y="1817"/>
                    <a:pt x="1817" y="1406"/>
                    <a:pt x="1817" y="905"/>
                  </a:cubicBezTo>
                  <a:cubicBezTo>
                    <a:pt x="1817" y="404"/>
                    <a:pt x="1413" y="0"/>
                    <a:pt x="9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40"/>
            <p:cNvSpPr/>
            <p:nvPr/>
          </p:nvSpPr>
          <p:spPr>
            <a:xfrm>
              <a:off x="7971176" y="3426097"/>
              <a:ext cx="57565" cy="176381"/>
            </a:xfrm>
            <a:custGeom>
              <a:avLst/>
              <a:gdLst/>
              <a:ahLst/>
              <a:cxnLst/>
              <a:rect l="l" t="t" r="r" b="b"/>
              <a:pathLst>
                <a:path w="593" h="1817" extrusionOk="0">
                  <a:moveTo>
                    <a:pt x="1" y="0"/>
                  </a:moveTo>
                  <a:lnTo>
                    <a:pt x="1" y="1817"/>
                  </a:lnTo>
                  <a:lnTo>
                    <a:pt x="592" y="1817"/>
                  </a:lnTo>
                  <a:lnTo>
                    <a:pt x="5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40"/>
            <p:cNvSpPr/>
            <p:nvPr/>
          </p:nvSpPr>
          <p:spPr>
            <a:xfrm>
              <a:off x="8217163" y="3426097"/>
              <a:ext cx="57468" cy="176381"/>
            </a:xfrm>
            <a:custGeom>
              <a:avLst/>
              <a:gdLst/>
              <a:ahLst/>
              <a:cxnLst/>
              <a:rect l="l" t="t" r="r" b="b"/>
              <a:pathLst>
                <a:path w="592" h="1817" extrusionOk="0">
                  <a:moveTo>
                    <a:pt x="0" y="0"/>
                  </a:moveTo>
                  <a:lnTo>
                    <a:pt x="0" y="1817"/>
                  </a:lnTo>
                  <a:lnTo>
                    <a:pt x="592" y="1817"/>
                  </a:lnTo>
                  <a:lnTo>
                    <a:pt x="5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40"/>
            <p:cNvSpPr/>
            <p:nvPr/>
          </p:nvSpPr>
          <p:spPr>
            <a:xfrm>
              <a:off x="8104945" y="2014642"/>
              <a:ext cx="515662" cy="389940"/>
            </a:xfrm>
            <a:custGeom>
              <a:avLst/>
              <a:gdLst/>
              <a:ahLst/>
              <a:cxnLst/>
              <a:rect l="l" t="t" r="r" b="b"/>
              <a:pathLst>
                <a:path w="5312" h="4017" extrusionOk="0">
                  <a:moveTo>
                    <a:pt x="1" y="1"/>
                  </a:moveTo>
                  <a:lnTo>
                    <a:pt x="1" y="4017"/>
                  </a:lnTo>
                  <a:lnTo>
                    <a:pt x="5311" y="4017"/>
                  </a:lnTo>
                  <a:lnTo>
                    <a:pt x="5311" y="1"/>
                  </a:ln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40"/>
            <p:cNvSpPr/>
            <p:nvPr/>
          </p:nvSpPr>
          <p:spPr>
            <a:xfrm>
              <a:off x="8388015" y="1418705"/>
              <a:ext cx="233271" cy="990625"/>
            </a:xfrm>
            <a:custGeom>
              <a:avLst/>
              <a:gdLst/>
              <a:ahLst/>
              <a:cxnLst/>
              <a:rect l="l" t="t" r="r" b="b"/>
              <a:pathLst>
                <a:path w="2403" h="10205" extrusionOk="0">
                  <a:moveTo>
                    <a:pt x="1" y="1"/>
                  </a:moveTo>
                  <a:lnTo>
                    <a:pt x="1" y="10204"/>
                  </a:lnTo>
                  <a:lnTo>
                    <a:pt x="2402" y="1020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ED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40"/>
            <p:cNvSpPr/>
            <p:nvPr/>
          </p:nvSpPr>
          <p:spPr>
            <a:xfrm>
              <a:off x="7759069" y="1418705"/>
              <a:ext cx="629046" cy="1622373"/>
            </a:xfrm>
            <a:custGeom>
              <a:avLst/>
              <a:gdLst/>
              <a:ahLst/>
              <a:cxnLst/>
              <a:rect l="l" t="t" r="r" b="b"/>
              <a:pathLst>
                <a:path w="6480" h="16713" extrusionOk="0">
                  <a:moveTo>
                    <a:pt x="0" y="1"/>
                  </a:moveTo>
                  <a:lnTo>
                    <a:pt x="0" y="16712"/>
                  </a:lnTo>
                  <a:lnTo>
                    <a:pt x="6480" y="16712"/>
                  </a:lnTo>
                  <a:lnTo>
                    <a:pt x="6480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40"/>
            <p:cNvSpPr/>
            <p:nvPr/>
          </p:nvSpPr>
          <p:spPr>
            <a:xfrm>
              <a:off x="7354268" y="2409247"/>
              <a:ext cx="1033849" cy="631845"/>
            </a:xfrm>
            <a:custGeom>
              <a:avLst/>
              <a:gdLst/>
              <a:ahLst/>
              <a:cxnLst/>
              <a:rect l="l" t="t" r="r" b="b"/>
              <a:pathLst>
                <a:path w="10650" h="6509" extrusionOk="0">
                  <a:moveTo>
                    <a:pt x="1" y="0"/>
                  </a:moveTo>
                  <a:lnTo>
                    <a:pt x="4170" y="6508"/>
                  </a:lnTo>
                  <a:lnTo>
                    <a:pt x="10650" y="6508"/>
                  </a:lnTo>
                  <a:lnTo>
                    <a:pt x="6488" y="0"/>
                  </a:lnTo>
                  <a:close/>
                </a:path>
              </a:pathLst>
            </a:custGeom>
            <a:solidFill>
              <a:srgbClr val="DED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40"/>
            <p:cNvSpPr/>
            <p:nvPr/>
          </p:nvSpPr>
          <p:spPr>
            <a:xfrm>
              <a:off x="7841485" y="1582274"/>
              <a:ext cx="263559" cy="97"/>
            </a:xfrm>
            <a:custGeom>
              <a:avLst/>
              <a:gdLst/>
              <a:ahLst/>
              <a:cxnLst/>
              <a:rect l="l" t="t" r="r" b="b"/>
              <a:pathLst>
                <a:path w="2715" h="1" fill="none" extrusionOk="0">
                  <a:moveTo>
                    <a:pt x="0" y="0"/>
                  </a:moveTo>
                  <a:lnTo>
                    <a:pt x="2715" y="0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40"/>
            <p:cNvSpPr/>
            <p:nvPr/>
          </p:nvSpPr>
          <p:spPr>
            <a:xfrm>
              <a:off x="7841485" y="1692356"/>
              <a:ext cx="263559" cy="97"/>
            </a:xfrm>
            <a:custGeom>
              <a:avLst/>
              <a:gdLst/>
              <a:ahLst/>
              <a:cxnLst/>
              <a:rect l="l" t="t" r="r" b="b"/>
              <a:pathLst>
                <a:path w="2715" h="1" fill="none" extrusionOk="0">
                  <a:moveTo>
                    <a:pt x="0" y="1"/>
                  </a:moveTo>
                  <a:lnTo>
                    <a:pt x="2715" y="1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40"/>
            <p:cNvSpPr/>
            <p:nvPr/>
          </p:nvSpPr>
          <p:spPr>
            <a:xfrm>
              <a:off x="7841485" y="1801855"/>
              <a:ext cx="263559" cy="97"/>
            </a:xfrm>
            <a:custGeom>
              <a:avLst/>
              <a:gdLst/>
              <a:ahLst/>
              <a:cxnLst/>
              <a:rect l="l" t="t" r="r" b="b"/>
              <a:pathLst>
                <a:path w="2715" h="1" fill="none" extrusionOk="0">
                  <a:moveTo>
                    <a:pt x="0" y="0"/>
                  </a:moveTo>
                  <a:lnTo>
                    <a:pt x="2715" y="0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40"/>
            <p:cNvSpPr/>
            <p:nvPr/>
          </p:nvSpPr>
          <p:spPr>
            <a:xfrm>
              <a:off x="7841485" y="1911258"/>
              <a:ext cx="263559" cy="97"/>
            </a:xfrm>
            <a:custGeom>
              <a:avLst/>
              <a:gdLst/>
              <a:ahLst/>
              <a:cxnLst/>
              <a:rect l="l" t="t" r="r" b="b"/>
              <a:pathLst>
                <a:path w="2715" h="1" fill="none" extrusionOk="0">
                  <a:moveTo>
                    <a:pt x="0" y="1"/>
                  </a:moveTo>
                  <a:lnTo>
                    <a:pt x="2715" y="1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40"/>
            <p:cNvSpPr/>
            <p:nvPr/>
          </p:nvSpPr>
          <p:spPr>
            <a:xfrm>
              <a:off x="8196195" y="1582274"/>
              <a:ext cx="64943" cy="97"/>
            </a:xfrm>
            <a:custGeom>
              <a:avLst/>
              <a:gdLst/>
              <a:ahLst/>
              <a:cxnLst/>
              <a:rect l="l" t="t" r="r" b="b"/>
              <a:pathLst>
                <a:path w="669" h="1" fill="none" extrusionOk="0">
                  <a:moveTo>
                    <a:pt x="0" y="0"/>
                  </a:moveTo>
                  <a:lnTo>
                    <a:pt x="668" y="0"/>
                  </a:ln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40"/>
            <p:cNvSpPr/>
            <p:nvPr/>
          </p:nvSpPr>
          <p:spPr>
            <a:xfrm>
              <a:off x="8196195" y="1692356"/>
              <a:ext cx="64943" cy="97"/>
            </a:xfrm>
            <a:custGeom>
              <a:avLst/>
              <a:gdLst/>
              <a:ahLst/>
              <a:cxnLst/>
              <a:rect l="l" t="t" r="r" b="b"/>
              <a:pathLst>
                <a:path w="669" h="1" fill="none" extrusionOk="0">
                  <a:moveTo>
                    <a:pt x="0" y="1"/>
                  </a:moveTo>
                  <a:lnTo>
                    <a:pt x="668" y="1"/>
                  </a:ln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40"/>
            <p:cNvSpPr/>
            <p:nvPr/>
          </p:nvSpPr>
          <p:spPr>
            <a:xfrm>
              <a:off x="7841485" y="2218691"/>
              <a:ext cx="468290" cy="97"/>
            </a:xfrm>
            <a:custGeom>
              <a:avLst/>
              <a:gdLst/>
              <a:ahLst/>
              <a:cxnLst/>
              <a:rect l="l" t="t" r="r" b="b"/>
              <a:pathLst>
                <a:path w="4824" h="1" fill="none" extrusionOk="0">
                  <a:moveTo>
                    <a:pt x="0" y="1"/>
                  </a:moveTo>
                  <a:lnTo>
                    <a:pt x="4824" y="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40"/>
            <p:cNvSpPr/>
            <p:nvPr/>
          </p:nvSpPr>
          <p:spPr>
            <a:xfrm>
              <a:off x="7841485" y="2313920"/>
              <a:ext cx="468290" cy="97"/>
            </a:xfrm>
            <a:custGeom>
              <a:avLst/>
              <a:gdLst/>
              <a:ahLst/>
              <a:cxnLst/>
              <a:rect l="l" t="t" r="r" b="b"/>
              <a:pathLst>
                <a:path w="4824" h="1" fill="none" extrusionOk="0">
                  <a:moveTo>
                    <a:pt x="0" y="1"/>
                  </a:moveTo>
                  <a:lnTo>
                    <a:pt x="4824" y="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40"/>
            <p:cNvSpPr/>
            <p:nvPr/>
          </p:nvSpPr>
          <p:spPr>
            <a:xfrm>
              <a:off x="7354268" y="2409247"/>
              <a:ext cx="629823" cy="789199"/>
            </a:xfrm>
            <a:custGeom>
              <a:avLst/>
              <a:gdLst/>
              <a:ahLst/>
              <a:cxnLst/>
              <a:rect l="l" t="t" r="r" b="b"/>
              <a:pathLst>
                <a:path w="6488" h="8130" extrusionOk="0">
                  <a:moveTo>
                    <a:pt x="1" y="0"/>
                  </a:moveTo>
                  <a:lnTo>
                    <a:pt x="1" y="8130"/>
                  </a:lnTo>
                  <a:lnTo>
                    <a:pt x="6488" y="8130"/>
                  </a:lnTo>
                  <a:lnTo>
                    <a:pt x="6488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40"/>
            <p:cNvSpPr/>
            <p:nvPr/>
          </p:nvSpPr>
          <p:spPr>
            <a:xfrm>
              <a:off x="7082653" y="3007902"/>
              <a:ext cx="901438" cy="190553"/>
            </a:xfrm>
            <a:custGeom>
              <a:avLst/>
              <a:gdLst/>
              <a:ahLst/>
              <a:cxnLst/>
              <a:rect l="l" t="t" r="r" b="b"/>
              <a:pathLst>
                <a:path w="9286" h="1963" extrusionOk="0">
                  <a:moveTo>
                    <a:pt x="1" y="0"/>
                  </a:moveTo>
                  <a:lnTo>
                    <a:pt x="2799" y="1963"/>
                  </a:lnTo>
                  <a:lnTo>
                    <a:pt x="9286" y="1963"/>
                  </a:lnTo>
                  <a:lnTo>
                    <a:pt x="6488" y="0"/>
                  </a:lnTo>
                  <a:close/>
                </a:path>
              </a:pathLst>
            </a:custGeom>
            <a:solidFill>
              <a:srgbClr val="DED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40"/>
            <p:cNvSpPr/>
            <p:nvPr/>
          </p:nvSpPr>
          <p:spPr>
            <a:xfrm>
              <a:off x="7082653" y="3007902"/>
              <a:ext cx="629823" cy="314903"/>
            </a:xfrm>
            <a:custGeom>
              <a:avLst/>
              <a:gdLst/>
              <a:ahLst/>
              <a:cxnLst/>
              <a:rect l="l" t="t" r="r" b="b"/>
              <a:pathLst>
                <a:path w="6488" h="3244" extrusionOk="0">
                  <a:moveTo>
                    <a:pt x="1" y="0"/>
                  </a:moveTo>
                  <a:lnTo>
                    <a:pt x="1" y="3243"/>
                  </a:lnTo>
                  <a:lnTo>
                    <a:pt x="6488" y="3243"/>
                  </a:lnTo>
                  <a:lnTo>
                    <a:pt x="6488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40"/>
            <p:cNvSpPr/>
            <p:nvPr/>
          </p:nvSpPr>
          <p:spPr>
            <a:xfrm>
              <a:off x="7436781" y="2573399"/>
              <a:ext cx="263559" cy="97"/>
            </a:xfrm>
            <a:custGeom>
              <a:avLst/>
              <a:gdLst/>
              <a:ahLst/>
              <a:cxnLst/>
              <a:rect l="l" t="t" r="r" b="b"/>
              <a:pathLst>
                <a:path w="2715" h="1" fill="none" extrusionOk="0">
                  <a:moveTo>
                    <a:pt x="0" y="1"/>
                  </a:moveTo>
                  <a:lnTo>
                    <a:pt x="2715" y="1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40"/>
            <p:cNvSpPr/>
            <p:nvPr/>
          </p:nvSpPr>
          <p:spPr>
            <a:xfrm>
              <a:off x="7436781" y="2682899"/>
              <a:ext cx="263559" cy="97"/>
            </a:xfrm>
            <a:custGeom>
              <a:avLst/>
              <a:gdLst/>
              <a:ahLst/>
              <a:cxnLst/>
              <a:rect l="l" t="t" r="r" b="b"/>
              <a:pathLst>
                <a:path w="2715" h="1" fill="none" extrusionOk="0">
                  <a:moveTo>
                    <a:pt x="0" y="0"/>
                  </a:moveTo>
                  <a:lnTo>
                    <a:pt x="2715" y="0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40"/>
            <p:cNvSpPr/>
            <p:nvPr/>
          </p:nvSpPr>
          <p:spPr>
            <a:xfrm>
              <a:off x="7436781" y="2792301"/>
              <a:ext cx="263559" cy="97"/>
            </a:xfrm>
            <a:custGeom>
              <a:avLst/>
              <a:gdLst/>
              <a:ahLst/>
              <a:cxnLst/>
              <a:rect l="l" t="t" r="r" b="b"/>
              <a:pathLst>
                <a:path w="2715" h="1" fill="none" extrusionOk="0">
                  <a:moveTo>
                    <a:pt x="0" y="1"/>
                  </a:moveTo>
                  <a:lnTo>
                    <a:pt x="2715" y="1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40"/>
            <p:cNvSpPr/>
            <p:nvPr/>
          </p:nvSpPr>
          <p:spPr>
            <a:xfrm>
              <a:off x="7436781" y="2901800"/>
              <a:ext cx="263559" cy="97"/>
            </a:xfrm>
            <a:custGeom>
              <a:avLst/>
              <a:gdLst/>
              <a:ahLst/>
              <a:cxnLst/>
              <a:rect l="l" t="t" r="r" b="b"/>
              <a:pathLst>
                <a:path w="2715" h="1" fill="none" extrusionOk="0">
                  <a:moveTo>
                    <a:pt x="0" y="0"/>
                  </a:moveTo>
                  <a:lnTo>
                    <a:pt x="2715" y="0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40"/>
            <p:cNvSpPr/>
            <p:nvPr/>
          </p:nvSpPr>
          <p:spPr>
            <a:xfrm>
              <a:off x="7792171" y="2573399"/>
              <a:ext cx="64264" cy="97"/>
            </a:xfrm>
            <a:custGeom>
              <a:avLst/>
              <a:gdLst/>
              <a:ahLst/>
              <a:cxnLst/>
              <a:rect l="l" t="t" r="r" b="b"/>
              <a:pathLst>
                <a:path w="662" h="1" fill="none" extrusionOk="0">
                  <a:moveTo>
                    <a:pt x="0" y="1"/>
                  </a:moveTo>
                  <a:lnTo>
                    <a:pt x="661" y="1"/>
                  </a:ln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40"/>
            <p:cNvSpPr/>
            <p:nvPr/>
          </p:nvSpPr>
          <p:spPr>
            <a:xfrm>
              <a:off x="7792171" y="2682899"/>
              <a:ext cx="64264" cy="97"/>
            </a:xfrm>
            <a:custGeom>
              <a:avLst/>
              <a:gdLst/>
              <a:ahLst/>
              <a:cxnLst/>
              <a:rect l="l" t="t" r="r" b="b"/>
              <a:pathLst>
                <a:path w="662" h="1" fill="none" extrusionOk="0">
                  <a:moveTo>
                    <a:pt x="0" y="0"/>
                  </a:moveTo>
                  <a:lnTo>
                    <a:pt x="661" y="0"/>
                  </a:ln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19" name="Google Shape;2619;p40"/>
          <p:cNvSpPr/>
          <p:nvPr/>
        </p:nvSpPr>
        <p:spPr>
          <a:xfrm>
            <a:off x="1218950" y="3807500"/>
            <a:ext cx="686400" cy="338700"/>
          </a:xfrm>
          <a:prstGeom prst="roundRect">
            <a:avLst>
              <a:gd name="adj" fmla="val 23606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2687" name="Google Shape;2687;p40"/>
          <p:cNvSpPr/>
          <p:nvPr/>
        </p:nvSpPr>
        <p:spPr>
          <a:xfrm>
            <a:off x="4405500" y="3807500"/>
            <a:ext cx="686400" cy="338700"/>
          </a:xfrm>
          <a:prstGeom prst="roundRect">
            <a:avLst>
              <a:gd name="adj" fmla="val 23606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2637" name="Google Shape;2637;p40"/>
          <p:cNvSpPr/>
          <p:nvPr/>
        </p:nvSpPr>
        <p:spPr>
          <a:xfrm>
            <a:off x="5467675" y="3807500"/>
            <a:ext cx="686400" cy="338700"/>
          </a:xfrm>
          <a:prstGeom prst="roundRect">
            <a:avLst>
              <a:gd name="adj" fmla="val 23606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CF08B8A3-2F97-8F09-7520-3FA77D489898}"/>
              </a:ext>
            </a:extLst>
          </p:cNvPr>
          <p:cNvGrpSpPr/>
          <p:nvPr/>
        </p:nvGrpSpPr>
        <p:grpSpPr>
          <a:xfrm>
            <a:off x="85060" y="4775125"/>
            <a:ext cx="8973880" cy="368915"/>
            <a:chOff x="85060" y="4775125"/>
            <a:chExt cx="8973880" cy="368915"/>
          </a:xfrm>
        </p:grpSpPr>
        <p:sp>
          <p:nvSpPr>
            <p:cNvPr id="9" name="Google Shape;1161;p24">
              <a:extLst>
                <a:ext uri="{FF2B5EF4-FFF2-40B4-BE49-F238E27FC236}">
                  <a16:creationId xmlns:a16="http://schemas.microsoft.com/office/drawing/2014/main" id="{19B7E703-9840-52FE-CA02-522C952A637D}"/>
                </a:ext>
              </a:extLst>
            </p:cNvPr>
            <p:cNvSpPr/>
            <p:nvPr/>
          </p:nvSpPr>
          <p:spPr>
            <a:xfrm>
              <a:off x="85060" y="4775125"/>
              <a:ext cx="8973880" cy="368915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AA3405EE-0EFC-5AA4-2AA8-30CFB97E8D7F}"/>
                </a:ext>
              </a:extLst>
            </p:cNvPr>
            <p:cNvSpPr txBox="1"/>
            <p:nvPr/>
          </p:nvSpPr>
          <p:spPr>
            <a:xfrm>
              <a:off x="3325928" y="4802823"/>
              <a:ext cx="214614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ar-SA" b="1" i="0" u="none" strike="noStrike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إعداد المعلمة : منال الرحيلي</a:t>
              </a:r>
              <a:endParaRPr lang="ar-SA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9" name="عنوان 1">
            <a:extLst>
              <a:ext uri="{FF2B5EF4-FFF2-40B4-BE49-F238E27FC236}">
                <a16:creationId xmlns:a16="http://schemas.microsoft.com/office/drawing/2014/main" id="{03B50D7D-D47C-B5BF-6850-744173E8B512}"/>
              </a:ext>
            </a:extLst>
          </p:cNvPr>
          <p:cNvSpPr txBox="1">
            <a:spLocks/>
          </p:cNvSpPr>
          <p:nvPr/>
        </p:nvSpPr>
        <p:spPr>
          <a:xfrm>
            <a:off x="7739008" y="259466"/>
            <a:ext cx="1125440" cy="710558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20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تقويم ختامي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B0938DF-2A12-D414-28CB-1FE1F14843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53"/>
          <a:stretch/>
        </p:blipFill>
        <p:spPr>
          <a:xfrm>
            <a:off x="0" y="570257"/>
            <a:ext cx="7374117" cy="154356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8F9AA6AD-E5B9-7829-B066-2DA8A9B028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47" r="990" b="4289"/>
          <a:stretch/>
        </p:blipFill>
        <p:spPr>
          <a:xfrm>
            <a:off x="63409" y="2975339"/>
            <a:ext cx="7003181" cy="1738792"/>
          </a:xfrm>
          <a:prstGeom prst="rect">
            <a:avLst/>
          </a:prstGeom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F9F5CD13-C2CF-71F4-4E97-15765F65018F}"/>
              </a:ext>
            </a:extLst>
          </p:cNvPr>
          <p:cNvSpPr/>
          <p:nvPr/>
        </p:nvSpPr>
        <p:spPr>
          <a:xfrm>
            <a:off x="5695171" y="1734907"/>
            <a:ext cx="1392679" cy="37431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40B434A9-319F-240A-6DDD-2EDD27A406D9}"/>
              </a:ext>
            </a:extLst>
          </p:cNvPr>
          <p:cNvSpPr/>
          <p:nvPr/>
        </p:nvSpPr>
        <p:spPr>
          <a:xfrm>
            <a:off x="5559703" y="4351241"/>
            <a:ext cx="1392679" cy="37431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4950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1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2" name="Google Shape;2642;p40"/>
          <p:cNvGrpSpPr/>
          <p:nvPr/>
        </p:nvGrpSpPr>
        <p:grpSpPr>
          <a:xfrm>
            <a:off x="7134834" y="1514398"/>
            <a:ext cx="1740650" cy="3043942"/>
            <a:chOff x="6946166" y="1418705"/>
            <a:chExt cx="1740650" cy="3043942"/>
          </a:xfrm>
        </p:grpSpPr>
        <p:sp>
          <p:nvSpPr>
            <p:cNvPr id="2643" name="Google Shape;2643;p40"/>
            <p:cNvSpPr/>
            <p:nvPr/>
          </p:nvSpPr>
          <p:spPr>
            <a:xfrm>
              <a:off x="7101583" y="1832919"/>
              <a:ext cx="494015" cy="470996"/>
            </a:xfrm>
            <a:custGeom>
              <a:avLst/>
              <a:gdLst/>
              <a:ahLst/>
              <a:cxnLst/>
              <a:rect l="l" t="t" r="r" b="b"/>
              <a:pathLst>
                <a:path w="5089" h="4852" extrusionOk="0">
                  <a:moveTo>
                    <a:pt x="3634" y="0"/>
                  </a:moveTo>
                  <a:lnTo>
                    <a:pt x="3063" y="849"/>
                  </a:lnTo>
                  <a:lnTo>
                    <a:pt x="1" y="849"/>
                  </a:lnTo>
                  <a:lnTo>
                    <a:pt x="1" y="4852"/>
                  </a:lnTo>
                  <a:lnTo>
                    <a:pt x="5089" y="4852"/>
                  </a:lnTo>
                  <a:lnTo>
                    <a:pt x="5089" y="0"/>
                  </a:lnTo>
                  <a:close/>
                </a:path>
              </a:pathLst>
            </a:custGeom>
            <a:solidFill>
              <a:srgbClr val="B0B0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40"/>
            <p:cNvSpPr/>
            <p:nvPr/>
          </p:nvSpPr>
          <p:spPr>
            <a:xfrm>
              <a:off x="7046930" y="1832919"/>
              <a:ext cx="494597" cy="470996"/>
            </a:xfrm>
            <a:custGeom>
              <a:avLst/>
              <a:gdLst/>
              <a:ahLst/>
              <a:cxnLst/>
              <a:rect l="l" t="t" r="r" b="b"/>
              <a:pathLst>
                <a:path w="5095" h="4852" extrusionOk="0">
                  <a:moveTo>
                    <a:pt x="4448" y="0"/>
                  </a:moveTo>
                  <a:cubicBezTo>
                    <a:pt x="3939" y="0"/>
                    <a:pt x="3466" y="251"/>
                    <a:pt x="3188" y="668"/>
                  </a:cubicBezTo>
                  <a:lnTo>
                    <a:pt x="3063" y="849"/>
                  </a:lnTo>
                  <a:lnTo>
                    <a:pt x="745" y="849"/>
                  </a:lnTo>
                  <a:cubicBezTo>
                    <a:pt x="334" y="849"/>
                    <a:pt x="0" y="1184"/>
                    <a:pt x="0" y="1594"/>
                  </a:cubicBezTo>
                  <a:lnTo>
                    <a:pt x="0" y="4852"/>
                  </a:lnTo>
                  <a:lnTo>
                    <a:pt x="5095" y="4852"/>
                  </a:lnTo>
                  <a:lnTo>
                    <a:pt x="5095" y="0"/>
                  </a:lnTo>
                  <a:close/>
                </a:path>
              </a:pathLst>
            </a:custGeom>
            <a:solidFill>
              <a:srgbClr val="DA9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40"/>
            <p:cNvSpPr/>
            <p:nvPr/>
          </p:nvSpPr>
          <p:spPr>
            <a:xfrm>
              <a:off x="7096244" y="1953194"/>
              <a:ext cx="408200" cy="297333"/>
            </a:xfrm>
            <a:custGeom>
              <a:avLst/>
              <a:gdLst/>
              <a:ahLst/>
              <a:cxnLst/>
              <a:rect l="l" t="t" r="r" b="b"/>
              <a:pathLst>
                <a:path w="4205" h="3063" extrusionOk="0">
                  <a:moveTo>
                    <a:pt x="0" y="0"/>
                  </a:moveTo>
                  <a:lnTo>
                    <a:pt x="0" y="3063"/>
                  </a:lnTo>
                  <a:lnTo>
                    <a:pt x="4204" y="3063"/>
                  </a:lnTo>
                  <a:lnTo>
                    <a:pt x="420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40"/>
            <p:cNvSpPr/>
            <p:nvPr/>
          </p:nvSpPr>
          <p:spPr>
            <a:xfrm>
              <a:off x="6973930" y="1989694"/>
              <a:ext cx="567598" cy="314224"/>
            </a:xfrm>
            <a:custGeom>
              <a:avLst/>
              <a:gdLst/>
              <a:ahLst/>
              <a:cxnLst/>
              <a:rect l="l" t="t" r="r" b="b"/>
              <a:pathLst>
                <a:path w="5847" h="3237" extrusionOk="0">
                  <a:moveTo>
                    <a:pt x="849" y="0"/>
                  </a:moveTo>
                  <a:cubicBezTo>
                    <a:pt x="355" y="0"/>
                    <a:pt x="0" y="466"/>
                    <a:pt x="126" y="940"/>
                  </a:cubicBezTo>
                  <a:lnTo>
                    <a:pt x="752" y="3237"/>
                  </a:lnTo>
                  <a:lnTo>
                    <a:pt x="5847" y="3237"/>
                  </a:lnTo>
                  <a:lnTo>
                    <a:pt x="4963" y="14"/>
                  </a:lnTo>
                  <a:lnTo>
                    <a:pt x="8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40"/>
            <p:cNvSpPr/>
            <p:nvPr/>
          </p:nvSpPr>
          <p:spPr>
            <a:xfrm>
              <a:off x="7311070" y="4079404"/>
              <a:ext cx="1375747" cy="383242"/>
            </a:xfrm>
            <a:custGeom>
              <a:avLst/>
              <a:gdLst/>
              <a:ahLst/>
              <a:cxnLst/>
              <a:rect l="l" t="t" r="r" b="b"/>
              <a:pathLst>
                <a:path w="14172" h="3948" extrusionOk="0">
                  <a:moveTo>
                    <a:pt x="0" y="1"/>
                  </a:moveTo>
                  <a:lnTo>
                    <a:pt x="0" y="3947"/>
                  </a:lnTo>
                  <a:lnTo>
                    <a:pt x="14171" y="3947"/>
                  </a:lnTo>
                  <a:lnTo>
                    <a:pt x="14171" y="1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40"/>
            <p:cNvSpPr/>
            <p:nvPr/>
          </p:nvSpPr>
          <p:spPr>
            <a:xfrm>
              <a:off x="6946166" y="4079404"/>
              <a:ext cx="1376426" cy="383242"/>
            </a:xfrm>
            <a:custGeom>
              <a:avLst/>
              <a:gdLst/>
              <a:ahLst/>
              <a:cxnLst/>
              <a:rect l="l" t="t" r="r" b="b"/>
              <a:pathLst>
                <a:path w="14179" h="3948" extrusionOk="0">
                  <a:moveTo>
                    <a:pt x="1" y="1"/>
                  </a:moveTo>
                  <a:lnTo>
                    <a:pt x="1" y="3947"/>
                  </a:lnTo>
                  <a:lnTo>
                    <a:pt x="14179" y="3947"/>
                  </a:lnTo>
                  <a:lnTo>
                    <a:pt x="14179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40"/>
            <p:cNvSpPr/>
            <p:nvPr/>
          </p:nvSpPr>
          <p:spPr>
            <a:xfrm>
              <a:off x="7077994" y="4182788"/>
              <a:ext cx="176385" cy="176478"/>
            </a:xfrm>
            <a:custGeom>
              <a:avLst/>
              <a:gdLst/>
              <a:ahLst/>
              <a:cxnLst/>
              <a:rect l="l" t="t" r="r" b="b"/>
              <a:pathLst>
                <a:path w="1817" h="1818" extrusionOk="0">
                  <a:moveTo>
                    <a:pt x="905" y="1"/>
                  </a:moveTo>
                  <a:cubicBezTo>
                    <a:pt x="404" y="1"/>
                    <a:pt x="0" y="404"/>
                    <a:pt x="0" y="913"/>
                  </a:cubicBezTo>
                  <a:cubicBezTo>
                    <a:pt x="0" y="1414"/>
                    <a:pt x="404" y="1817"/>
                    <a:pt x="905" y="1817"/>
                  </a:cubicBezTo>
                  <a:cubicBezTo>
                    <a:pt x="1413" y="1817"/>
                    <a:pt x="1817" y="1414"/>
                    <a:pt x="1817" y="913"/>
                  </a:cubicBezTo>
                  <a:cubicBezTo>
                    <a:pt x="1817" y="404"/>
                    <a:pt x="1413" y="1"/>
                    <a:pt x="9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40"/>
            <p:cNvSpPr/>
            <p:nvPr/>
          </p:nvSpPr>
          <p:spPr>
            <a:xfrm>
              <a:off x="7380672" y="4182788"/>
              <a:ext cx="176385" cy="176478"/>
            </a:xfrm>
            <a:custGeom>
              <a:avLst/>
              <a:gdLst/>
              <a:ahLst/>
              <a:cxnLst/>
              <a:rect l="l" t="t" r="r" b="b"/>
              <a:pathLst>
                <a:path w="1817" h="1818" extrusionOk="0">
                  <a:moveTo>
                    <a:pt x="912" y="1"/>
                  </a:moveTo>
                  <a:cubicBezTo>
                    <a:pt x="411" y="1"/>
                    <a:pt x="0" y="404"/>
                    <a:pt x="0" y="913"/>
                  </a:cubicBezTo>
                  <a:cubicBezTo>
                    <a:pt x="0" y="1414"/>
                    <a:pt x="411" y="1817"/>
                    <a:pt x="912" y="1817"/>
                  </a:cubicBezTo>
                  <a:cubicBezTo>
                    <a:pt x="1413" y="1817"/>
                    <a:pt x="1817" y="1414"/>
                    <a:pt x="1817" y="913"/>
                  </a:cubicBezTo>
                  <a:cubicBezTo>
                    <a:pt x="1817" y="404"/>
                    <a:pt x="1413" y="1"/>
                    <a:pt x="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40"/>
            <p:cNvSpPr/>
            <p:nvPr/>
          </p:nvSpPr>
          <p:spPr>
            <a:xfrm>
              <a:off x="8094170" y="4182788"/>
              <a:ext cx="57468" cy="176478"/>
            </a:xfrm>
            <a:custGeom>
              <a:avLst/>
              <a:gdLst/>
              <a:ahLst/>
              <a:cxnLst/>
              <a:rect l="l" t="t" r="r" b="b"/>
              <a:pathLst>
                <a:path w="592" h="1818" extrusionOk="0">
                  <a:moveTo>
                    <a:pt x="0" y="1"/>
                  </a:moveTo>
                  <a:lnTo>
                    <a:pt x="0" y="1817"/>
                  </a:lnTo>
                  <a:lnTo>
                    <a:pt x="592" y="1817"/>
                  </a:lnTo>
                  <a:lnTo>
                    <a:pt x="5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40"/>
            <p:cNvSpPr/>
            <p:nvPr/>
          </p:nvSpPr>
          <p:spPr>
            <a:xfrm>
              <a:off x="8217163" y="4182788"/>
              <a:ext cx="57468" cy="176478"/>
            </a:xfrm>
            <a:custGeom>
              <a:avLst/>
              <a:gdLst/>
              <a:ahLst/>
              <a:cxnLst/>
              <a:rect l="l" t="t" r="r" b="b"/>
              <a:pathLst>
                <a:path w="592" h="1818" extrusionOk="0">
                  <a:moveTo>
                    <a:pt x="0" y="1"/>
                  </a:moveTo>
                  <a:lnTo>
                    <a:pt x="0" y="1817"/>
                  </a:lnTo>
                  <a:lnTo>
                    <a:pt x="592" y="1817"/>
                  </a:lnTo>
                  <a:lnTo>
                    <a:pt x="5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40"/>
            <p:cNvSpPr/>
            <p:nvPr/>
          </p:nvSpPr>
          <p:spPr>
            <a:xfrm>
              <a:off x="7311070" y="3705767"/>
              <a:ext cx="1375747" cy="382563"/>
            </a:xfrm>
            <a:custGeom>
              <a:avLst/>
              <a:gdLst/>
              <a:ahLst/>
              <a:cxnLst/>
              <a:rect l="l" t="t" r="r" b="b"/>
              <a:pathLst>
                <a:path w="14172" h="3941" extrusionOk="0">
                  <a:moveTo>
                    <a:pt x="0" y="1"/>
                  </a:moveTo>
                  <a:lnTo>
                    <a:pt x="0" y="3940"/>
                  </a:lnTo>
                  <a:lnTo>
                    <a:pt x="14171" y="3940"/>
                  </a:lnTo>
                  <a:lnTo>
                    <a:pt x="14171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40"/>
            <p:cNvSpPr/>
            <p:nvPr/>
          </p:nvSpPr>
          <p:spPr>
            <a:xfrm>
              <a:off x="6946166" y="3705767"/>
              <a:ext cx="1376426" cy="382563"/>
            </a:xfrm>
            <a:custGeom>
              <a:avLst/>
              <a:gdLst/>
              <a:ahLst/>
              <a:cxnLst/>
              <a:rect l="l" t="t" r="r" b="b"/>
              <a:pathLst>
                <a:path w="14179" h="3941" extrusionOk="0">
                  <a:moveTo>
                    <a:pt x="1" y="1"/>
                  </a:moveTo>
                  <a:lnTo>
                    <a:pt x="1" y="3940"/>
                  </a:lnTo>
                  <a:lnTo>
                    <a:pt x="14179" y="3940"/>
                  </a:lnTo>
                  <a:lnTo>
                    <a:pt x="14179" y="1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40"/>
            <p:cNvSpPr/>
            <p:nvPr/>
          </p:nvSpPr>
          <p:spPr>
            <a:xfrm>
              <a:off x="7380672" y="3808471"/>
              <a:ext cx="176385" cy="176478"/>
            </a:xfrm>
            <a:custGeom>
              <a:avLst/>
              <a:gdLst/>
              <a:ahLst/>
              <a:cxnLst/>
              <a:rect l="l" t="t" r="r" b="b"/>
              <a:pathLst>
                <a:path w="1817" h="1818" extrusionOk="0">
                  <a:moveTo>
                    <a:pt x="912" y="1"/>
                  </a:moveTo>
                  <a:cubicBezTo>
                    <a:pt x="411" y="1"/>
                    <a:pt x="0" y="411"/>
                    <a:pt x="0" y="913"/>
                  </a:cubicBezTo>
                  <a:cubicBezTo>
                    <a:pt x="0" y="1414"/>
                    <a:pt x="411" y="1817"/>
                    <a:pt x="912" y="1817"/>
                  </a:cubicBezTo>
                  <a:cubicBezTo>
                    <a:pt x="1413" y="1817"/>
                    <a:pt x="1817" y="1414"/>
                    <a:pt x="1817" y="913"/>
                  </a:cubicBezTo>
                  <a:cubicBezTo>
                    <a:pt x="1817" y="411"/>
                    <a:pt x="1413" y="1"/>
                    <a:pt x="9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40"/>
            <p:cNvSpPr/>
            <p:nvPr/>
          </p:nvSpPr>
          <p:spPr>
            <a:xfrm>
              <a:off x="7971176" y="3808471"/>
              <a:ext cx="57565" cy="176478"/>
            </a:xfrm>
            <a:custGeom>
              <a:avLst/>
              <a:gdLst/>
              <a:ahLst/>
              <a:cxnLst/>
              <a:rect l="l" t="t" r="r" b="b"/>
              <a:pathLst>
                <a:path w="593" h="1818" extrusionOk="0">
                  <a:moveTo>
                    <a:pt x="1" y="1"/>
                  </a:moveTo>
                  <a:lnTo>
                    <a:pt x="1" y="1817"/>
                  </a:lnTo>
                  <a:lnTo>
                    <a:pt x="592" y="1817"/>
                  </a:lnTo>
                  <a:lnTo>
                    <a:pt x="5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40"/>
            <p:cNvSpPr/>
            <p:nvPr/>
          </p:nvSpPr>
          <p:spPr>
            <a:xfrm>
              <a:off x="8094170" y="3808471"/>
              <a:ext cx="57468" cy="176478"/>
            </a:xfrm>
            <a:custGeom>
              <a:avLst/>
              <a:gdLst/>
              <a:ahLst/>
              <a:cxnLst/>
              <a:rect l="l" t="t" r="r" b="b"/>
              <a:pathLst>
                <a:path w="592" h="1818" extrusionOk="0">
                  <a:moveTo>
                    <a:pt x="0" y="1"/>
                  </a:moveTo>
                  <a:lnTo>
                    <a:pt x="0" y="1817"/>
                  </a:lnTo>
                  <a:lnTo>
                    <a:pt x="592" y="1817"/>
                  </a:lnTo>
                  <a:lnTo>
                    <a:pt x="5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40"/>
            <p:cNvSpPr/>
            <p:nvPr/>
          </p:nvSpPr>
          <p:spPr>
            <a:xfrm>
              <a:off x="7311070" y="3322713"/>
              <a:ext cx="1375747" cy="383145"/>
            </a:xfrm>
            <a:custGeom>
              <a:avLst/>
              <a:gdLst/>
              <a:ahLst/>
              <a:cxnLst/>
              <a:rect l="l" t="t" r="r" b="b"/>
              <a:pathLst>
                <a:path w="14172" h="3947" extrusionOk="0">
                  <a:moveTo>
                    <a:pt x="0" y="0"/>
                  </a:moveTo>
                  <a:lnTo>
                    <a:pt x="0" y="3947"/>
                  </a:lnTo>
                  <a:lnTo>
                    <a:pt x="14171" y="3947"/>
                  </a:lnTo>
                  <a:lnTo>
                    <a:pt x="14171" y="0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40"/>
            <p:cNvSpPr/>
            <p:nvPr/>
          </p:nvSpPr>
          <p:spPr>
            <a:xfrm>
              <a:off x="6946166" y="3322713"/>
              <a:ext cx="1376426" cy="383145"/>
            </a:xfrm>
            <a:custGeom>
              <a:avLst/>
              <a:gdLst/>
              <a:ahLst/>
              <a:cxnLst/>
              <a:rect l="l" t="t" r="r" b="b"/>
              <a:pathLst>
                <a:path w="14179" h="3947" extrusionOk="0">
                  <a:moveTo>
                    <a:pt x="1" y="0"/>
                  </a:moveTo>
                  <a:lnTo>
                    <a:pt x="1" y="3947"/>
                  </a:lnTo>
                  <a:lnTo>
                    <a:pt x="14179" y="3947"/>
                  </a:lnTo>
                  <a:lnTo>
                    <a:pt x="1417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40"/>
            <p:cNvSpPr/>
            <p:nvPr/>
          </p:nvSpPr>
          <p:spPr>
            <a:xfrm>
              <a:off x="7077994" y="3426097"/>
              <a:ext cx="176385" cy="176381"/>
            </a:xfrm>
            <a:custGeom>
              <a:avLst/>
              <a:gdLst/>
              <a:ahLst/>
              <a:cxnLst/>
              <a:rect l="l" t="t" r="r" b="b"/>
              <a:pathLst>
                <a:path w="1817" h="1817" extrusionOk="0">
                  <a:moveTo>
                    <a:pt x="905" y="0"/>
                  </a:moveTo>
                  <a:cubicBezTo>
                    <a:pt x="404" y="0"/>
                    <a:pt x="0" y="404"/>
                    <a:pt x="0" y="905"/>
                  </a:cubicBezTo>
                  <a:cubicBezTo>
                    <a:pt x="0" y="1406"/>
                    <a:pt x="404" y="1817"/>
                    <a:pt x="905" y="1817"/>
                  </a:cubicBezTo>
                  <a:cubicBezTo>
                    <a:pt x="1413" y="1817"/>
                    <a:pt x="1817" y="1406"/>
                    <a:pt x="1817" y="905"/>
                  </a:cubicBezTo>
                  <a:cubicBezTo>
                    <a:pt x="1817" y="404"/>
                    <a:pt x="1413" y="0"/>
                    <a:pt x="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40"/>
            <p:cNvSpPr/>
            <p:nvPr/>
          </p:nvSpPr>
          <p:spPr>
            <a:xfrm>
              <a:off x="7380672" y="3426097"/>
              <a:ext cx="176385" cy="176381"/>
            </a:xfrm>
            <a:custGeom>
              <a:avLst/>
              <a:gdLst/>
              <a:ahLst/>
              <a:cxnLst/>
              <a:rect l="l" t="t" r="r" b="b"/>
              <a:pathLst>
                <a:path w="1817" h="1817" extrusionOk="0">
                  <a:moveTo>
                    <a:pt x="912" y="0"/>
                  </a:moveTo>
                  <a:cubicBezTo>
                    <a:pt x="411" y="0"/>
                    <a:pt x="0" y="404"/>
                    <a:pt x="0" y="905"/>
                  </a:cubicBezTo>
                  <a:cubicBezTo>
                    <a:pt x="0" y="1406"/>
                    <a:pt x="411" y="1817"/>
                    <a:pt x="912" y="1817"/>
                  </a:cubicBezTo>
                  <a:cubicBezTo>
                    <a:pt x="1413" y="1817"/>
                    <a:pt x="1817" y="1406"/>
                    <a:pt x="1817" y="905"/>
                  </a:cubicBezTo>
                  <a:cubicBezTo>
                    <a:pt x="1817" y="404"/>
                    <a:pt x="1413" y="0"/>
                    <a:pt x="9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40"/>
            <p:cNvSpPr/>
            <p:nvPr/>
          </p:nvSpPr>
          <p:spPr>
            <a:xfrm>
              <a:off x="7971176" y="3426097"/>
              <a:ext cx="57565" cy="176381"/>
            </a:xfrm>
            <a:custGeom>
              <a:avLst/>
              <a:gdLst/>
              <a:ahLst/>
              <a:cxnLst/>
              <a:rect l="l" t="t" r="r" b="b"/>
              <a:pathLst>
                <a:path w="593" h="1817" extrusionOk="0">
                  <a:moveTo>
                    <a:pt x="1" y="0"/>
                  </a:moveTo>
                  <a:lnTo>
                    <a:pt x="1" y="1817"/>
                  </a:lnTo>
                  <a:lnTo>
                    <a:pt x="592" y="1817"/>
                  </a:lnTo>
                  <a:lnTo>
                    <a:pt x="5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40"/>
            <p:cNvSpPr/>
            <p:nvPr/>
          </p:nvSpPr>
          <p:spPr>
            <a:xfrm>
              <a:off x="8217163" y="3426097"/>
              <a:ext cx="57468" cy="176381"/>
            </a:xfrm>
            <a:custGeom>
              <a:avLst/>
              <a:gdLst/>
              <a:ahLst/>
              <a:cxnLst/>
              <a:rect l="l" t="t" r="r" b="b"/>
              <a:pathLst>
                <a:path w="592" h="1817" extrusionOk="0">
                  <a:moveTo>
                    <a:pt x="0" y="0"/>
                  </a:moveTo>
                  <a:lnTo>
                    <a:pt x="0" y="1817"/>
                  </a:lnTo>
                  <a:lnTo>
                    <a:pt x="592" y="1817"/>
                  </a:lnTo>
                  <a:lnTo>
                    <a:pt x="5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40"/>
            <p:cNvSpPr/>
            <p:nvPr/>
          </p:nvSpPr>
          <p:spPr>
            <a:xfrm>
              <a:off x="8104945" y="2014642"/>
              <a:ext cx="515662" cy="389940"/>
            </a:xfrm>
            <a:custGeom>
              <a:avLst/>
              <a:gdLst/>
              <a:ahLst/>
              <a:cxnLst/>
              <a:rect l="l" t="t" r="r" b="b"/>
              <a:pathLst>
                <a:path w="5312" h="4017" extrusionOk="0">
                  <a:moveTo>
                    <a:pt x="1" y="1"/>
                  </a:moveTo>
                  <a:lnTo>
                    <a:pt x="1" y="4017"/>
                  </a:lnTo>
                  <a:lnTo>
                    <a:pt x="5311" y="4017"/>
                  </a:lnTo>
                  <a:lnTo>
                    <a:pt x="5311" y="1"/>
                  </a:ln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40"/>
            <p:cNvSpPr/>
            <p:nvPr/>
          </p:nvSpPr>
          <p:spPr>
            <a:xfrm>
              <a:off x="8388015" y="1418705"/>
              <a:ext cx="233271" cy="990625"/>
            </a:xfrm>
            <a:custGeom>
              <a:avLst/>
              <a:gdLst/>
              <a:ahLst/>
              <a:cxnLst/>
              <a:rect l="l" t="t" r="r" b="b"/>
              <a:pathLst>
                <a:path w="2403" h="10205" extrusionOk="0">
                  <a:moveTo>
                    <a:pt x="1" y="1"/>
                  </a:moveTo>
                  <a:lnTo>
                    <a:pt x="1" y="10204"/>
                  </a:lnTo>
                  <a:lnTo>
                    <a:pt x="2402" y="1020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ED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40"/>
            <p:cNvSpPr/>
            <p:nvPr/>
          </p:nvSpPr>
          <p:spPr>
            <a:xfrm>
              <a:off x="7759069" y="1418705"/>
              <a:ext cx="629046" cy="1622373"/>
            </a:xfrm>
            <a:custGeom>
              <a:avLst/>
              <a:gdLst/>
              <a:ahLst/>
              <a:cxnLst/>
              <a:rect l="l" t="t" r="r" b="b"/>
              <a:pathLst>
                <a:path w="6480" h="16713" extrusionOk="0">
                  <a:moveTo>
                    <a:pt x="0" y="1"/>
                  </a:moveTo>
                  <a:lnTo>
                    <a:pt x="0" y="16712"/>
                  </a:lnTo>
                  <a:lnTo>
                    <a:pt x="6480" y="16712"/>
                  </a:lnTo>
                  <a:lnTo>
                    <a:pt x="6480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40"/>
            <p:cNvSpPr/>
            <p:nvPr/>
          </p:nvSpPr>
          <p:spPr>
            <a:xfrm>
              <a:off x="7354268" y="2409247"/>
              <a:ext cx="1033849" cy="631845"/>
            </a:xfrm>
            <a:custGeom>
              <a:avLst/>
              <a:gdLst/>
              <a:ahLst/>
              <a:cxnLst/>
              <a:rect l="l" t="t" r="r" b="b"/>
              <a:pathLst>
                <a:path w="10650" h="6509" extrusionOk="0">
                  <a:moveTo>
                    <a:pt x="1" y="0"/>
                  </a:moveTo>
                  <a:lnTo>
                    <a:pt x="4170" y="6508"/>
                  </a:lnTo>
                  <a:lnTo>
                    <a:pt x="10650" y="6508"/>
                  </a:lnTo>
                  <a:lnTo>
                    <a:pt x="6488" y="0"/>
                  </a:lnTo>
                  <a:close/>
                </a:path>
              </a:pathLst>
            </a:custGeom>
            <a:solidFill>
              <a:srgbClr val="DED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40"/>
            <p:cNvSpPr/>
            <p:nvPr/>
          </p:nvSpPr>
          <p:spPr>
            <a:xfrm>
              <a:off x="7841485" y="1582274"/>
              <a:ext cx="263559" cy="97"/>
            </a:xfrm>
            <a:custGeom>
              <a:avLst/>
              <a:gdLst/>
              <a:ahLst/>
              <a:cxnLst/>
              <a:rect l="l" t="t" r="r" b="b"/>
              <a:pathLst>
                <a:path w="2715" h="1" fill="none" extrusionOk="0">
                  <a:moveTo>
                    <a:pt x="0" y="0"/>
                  </a:moveTo>
                  <a:lnTo>
                    <a:pt x="2715" y="0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40"/>
            <p:cNvSpPr/>
            <p:nvPr/>
          </p:nvSpPr>
          <p:spPr>
            <a:xfrm>
              <a:off x="7841485" y="1692356"/>
              <a:ext cx="263559" cy="97"/>
            </a:xfrm>
            <a:custGeom>
              <a:avLst/>
              <a:gdLst/>
              <a:ahLst/>
              <a:cxnLst/>
              <a:rect l="l" t="t" r="r" b="b"/>
              <a:pathLst>
                <a:path w="2715" h="1" fill="none" extrusionOk="0">
                  <a:moveTo>
                    <a:pt x="0" y="1"/>
                  </a:moveTo>
                  <a:lnTo>
                    <a:pt x="2715" y="1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40"/>
            <p:cNvSpPr/>
            <p:nvPr/>
          </p:nvSpPr>
          <p:spPr>
            <a:xfrm>
              <a:off x="7841485" y="1801855"/>
              <a:ext cx="263559" cy="97"/>
            </a:xfrm>
            <a:custGeom>
              <a:avLst/>
              <a:gdLst/>
              <a:ahLst/>
              <a:cxnLst/>
              <a:rect l="l" t="t" r="r" b="b"/>
              <a:pathLst>
                <a:path w="2715" h="1" fill="none" extrusionOk="0">
                  <a:moveTo>
                    <a:pt x="0" y="0"/>
                  </a:moveTo>
                  <a:lnTo>
                    <a:pt x="2715" y="0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40"/>
            <p:cNvSpPr/>
            <p:nvPr/>
          </p:nvSpPr>
          <p:spPr>
            <a:xfrm>
              <a:off x="7841485" y="1911258"/>
              <a:ext cx="263559" cy="97"/>
            </a:xfrm>
            <a:custGeom>
              <a:avLst/>
              <a:gdLst/>
              <a:ahLst/>
              <a:cxnLst/>
              <a:rect l="l" t="t" r="r" b="b"/>
              <a:pathLst>
                <a:path w="2715" h="1" fill="none" extrusionOk="0">
                  <a:moveTo>
                    <a:pt x="0" y="1"/>
                  </a:moveTo>
                  <a:lnTo>
                    <a:pt x="2715" y="1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40"/>
            <p:cNvSpPr/>
            <p:nvPr/>
          </p:nvSpPr>
          <p:spPr>
            <a:xfrm>
              <a:off x="8196195" y="1582274"/>
              <a:ext cx="64943" cy="97"/>
            </a:xfrm>
            <a:custGeom>
              <a:avLst/>
              <a:gdLst/>
              <a:ahLst/>
              <a:cxnLst/>
              <a:rect l="l" t="t" r="r" b="b"/>
              <a:pathLst>
                <a:path w="669" h="1" fill="none" extrusionOk="0">
                  <a:moveTo>
                    <a:pt x="0" y="0"/>
                  </a:moveTo>
                  <a:lnTo>
                    <a:pt x="668" y="0"/>
                  </a:ln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40"/>
            <p:cNvSpPr/>
            <p:nvPr/>
          </p:nvSpPr>
          <p:spPr>
            <a:xfrm>
              <a:off x="8196195" y="1692356"/>
              <a:ext cx="64943" cy="97"/>
            </a:xfrm>
            <a:custGeom>
              <a:avLst/>
              <a:gdLst/>
              <a:ahLst/>
              <a:cxnLst/>
              <a:rect l="l" t="t" r="r" b="b"/>
              <a:pathLst>
                <a:path w="669" h="1" fill="none" extrusionOk="0">
                  <a:moveTo>
                    <a:pt x="0" y="1"/>
                  </a:moveTo>
                  <a:lnTo>
                    <a:pt x="668" y="1"/>
                  </a:ln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40"/>
            <p:cNvSpPr/>
            <p:nvPr/>
          </p:nvSpPr>
          <p:spPr>
            <a:xfrm>
              <a:off x="7841485" y="2218691"/>
              <a:ext cx="468290" cy="97"/>
            </a:xfrm>
            <a:custGeom>
              <a:avLst/>
              <a:gdLst/>
              <a:ahLst/>
              <a:cxnLst/>
              <a:rect l="l" t="t" r="r" b="b"/>
              <a:pathLst>
                <a:path w="4824" h="1" fill="none" extrusionOk="0">
                  <a:moveTo>
                    <a:pt x="0" y="1"/>
                  </a:moveTo>
                  <a:lnTo>
                    <a:pt x="4824" y="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40"/>
            <p:cNvSpPr/>
            <p:nvPr/>
          </p:nvSpPr>
          <p:spPr>
            <a:xfrm>
              <a:off x="7841485" y="2313920"/>
              <a:ext cx="468290" cy="97"/>
            </a:xfrm>
            <a:custGeom>
              <a:avLst/>
              <a:gdLst/>
              <a:ahLst/>
              <a:cxnLst/>
              <a:rect l="l" t="t" r="r" b="b"/>
              <a:pathLst>
                <a:path w="4824" h="1" fill="none" extrusionOk="0">
                  <a:moveTo>
                    <a:pt x="0" y="1"/>
                  </a:moveTo>
                  <a:lnTo>
                    <a:pt x="4824" y="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40"/>
            <p:cNvSpPr/>
            <p:nvPr/>
          </p:nvSpPr>
          <p:spPr>
            <a:xfrm>
              <a:off x="7354268" y="2409247"/>
              <a:ext cx="629823" cy="789199"/>
            </a:xfrm>
            <a:custGeom>
              <a:avLst/>
              <a:gdLst/>
              <a:ahLst/>
              <a:cxnLst/>
              <a:rect l="l" t="t" r="r" b="b"/>
              <a:pathLst>
                <a:path w="6488" h="8130" extrusionOk="0">
                  <a:moveTo>
                    <a:pt x="1" y="0"/>
                  </a:moveTo>
                  <a:lnTo>
                    <a:pt x="1" y="8130"/>
                  </a:lnTo>
                  <a:lnTo>
                    <a:pt x="6488" y="8130"/>
                  </a:lnTo>
                  <a:lnTo>
                    <a:pt x="6488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40"/>
            <p:cNvSpPr/>
            <p:nvPr/>
          </p:nvSpPr>
          <p:spPr>
            <a:xfrm>
              <a:off x="7082653" y="3007902"/>
              <a:ext cx="901438" cy="190553"/>
            </a:xfrm>
            <a:custGeom>
              <a:avLst/>
              <a:gdLst/>
              <a:ahLst/>
              <a:cxnLst/>
              <a:rect l="l" t="t" r="r" b="b"/>
              <a:pathLst>
                <a:path w="9286" h="1963" extrusionOk="0">
                  <a:moveTo>
                    <a:pt x="1" y="0"/>
                  </a:moveTo>
                  <a:lnTo>
                    <a:pt x="2799" y="1963"/>
                  </a:lnTo>
                  <a:lnTo>
                    <a:pt x="9286" y="1963"/>
                  </a:lnTo>
                  <a:lnTo>
                    <a:pt x="6488" y="0"/>
                  </a:lnTo>
                  <a:close/>
                </a:path>
              </a:pathLst>
            </a:custGeom>
            <a:solidFill>
              <a:srgbClr val="DED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40"/>
            <p:cNvSpPr/>
            <p:nvPr/>
          </p:nvSpPr>
          <p:spPr>
            <a:xfrm>
              <a:off x="7082653" y="3007902"/>
              <a:ext cx="629823" cy="314903"/>
            </a:xfrm>
            <a:custGeom>
              <a:avLst/>
              <a:gdLst/>
              <a:ahLst/>
              <a:cxnLst/>
              <a:rect l="l" t="t" r="r" b="b"/>
              <a:pathLst>
                <a:path w="6488" h="3244" extrusionOk="0">
                  <a:moveTo>
                    <a:pt x="1" y="0"/>
                  </a:moveTo>
                  <a:lnTo>
                    <a:pt x="1" y="3243"/>
                  </a:lnTo>
                  <a:lnTo>
                    <a:pt x="6488" y="3243"/>
                  </a:lnTo>
                  <a:lnTo>
                    <a:pt x="6488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40"/>
            <p:cNvSpPr/>
            <p:nvPr/>
          </p:nvSpPr>
          <p:spPr>
            <a:xfrm>
              <a:off x="7436781" y="2573399"/>
              <a:ext cx="263559" cy="97"/>
            </a:xfrm>
            <a:custGeom>
              <a:avLst/>
              <a:gdLst/>
              <a:ahLst/>
              <a:cxnLst/>
              <a:rect l="l" t="t" r="r" b="b"/>
              <a:pathLst>
                <a:path w="2715" h="1" fill="none" extrusionOk="0">
                  <a:moveTo>
                    <a:pt x="0" y="1"/>
                  </a:moveTo>
                  <a:lnTo>
                    <a:pt x="2715" y="1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40"/>
            <p:cNvSpPr/>
            <p:nvPr/>
          </p:nvSpPr>
          <p:spPr>
            <a:xfrm>
              <a:off x="7436781" y="2682899"/>
              <a:ext cx="263559" cy="97"/>
            </a:xfrm>
            <a:custGeom>
              <a:avLst/>
              <a:gdLst/>
              <a:ahLst/>
              <a:cxnLst/>
              <a:rect l="l" t="t" r="r" b="b"/>
              <a:pathLst>
                <a:path w="2715" h="1" fill="none" extrusionOk="0">
                  <a:moveTo>
                    <a:pt x="0" y="0"/>
                  </a:moveTo>
                  <a:lnTo>
                    <a:pt x="2715" y="0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40"/>
            <p:cNvSpPr/>
            <p:nvPr/>
          </p:nvSpPr>
          <p:spPr>
            <a:xfrm>
              <a:off x="7436781" y="2792301"/>
              <a:ext cx="263559" cy="97"/>
            </a:xfrm>
            <a:custGeom>
              <a:avLst/>
              <a:gdLst/>
              <a:ahLst/>
              <a:cxnLst/>
              <a:rect l="l" t="t" r="r" b="b"/>
              <a:pathLst>
                <a:path w="2715" h="1" fill="none" extrusionOk="0">
                  <a:moveTo>
                    <a:pt x="0" y="1"/>
                  </a:moveTo>
                  <a:lnTo>
                    <a:pt x="2715" y="1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40"/>
            <p:cNvSpPr/>
            <p:nvPr/>
          </p:nvSpPr>
          <p:spPr>
            <a:xfrm>
              <a:off x="7436781" y="2901800"/>
              <a:ext cx="263559" cy="97"/>
            </a:xfrm>
            <a:custGeom>
              <a:avLst/>
              <a:gdLst/>
              <a:ahLst/>
              <a:cxnLst/>
              <a:rect l="l" t="t" r="r" b="b"/>
              <a:pathLst>
                <a:path w="2715" h="1" fill="none" extrusionOk="0">
                  <a:moveTo>
                    <a:pt x="0" y="0"/>
                  </a:moveTo>
                  <a:lnTo>
                    <a:pt x="2715" y="0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40"/>
            <p:cNvSpPr/>
            <p:nvPr/>
          </p:nvSpPr>
          <p:spPr>
            <a:xfrm>
              <a:off x="7792171" y="2573399"/>
              <a:ext cx="64264" cy="97"/>
            </a:xfrm>
            <a:custGeom>
              <a:avLst/>
              <a:gdLst/>
              <a:ahLst/>
              <a:cxnLst/>
              <a:rect l="l" t="t" r="r" b="b"/>
              <a:pathLst>
                <a:path w="662" h="1" fill="none" extrusionOk="0">
                  <a:moveTo>
                    <a:pt x="0" y="1"/>
                  </a:moveTo>
                  <a:lnTo>
                    <a:pt x="661" y="1"/>
                  </a:ln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40"/>
            <p:cNvSpPr/>
            <p:nvPr/>
          </p:nvSpPr>
          <p:spPr>
            <a:xfrm>
              <a:off x="7792171" y="2682899"/>
              <a:ext cx="64264" cy="97"/>
            </a:xfrm>
            <a:custGeom>
              <a:avLst/>
              <a:gdLst/>
              <a:ahLst/>
              <a:cxnLst/>
              <a:rect l="l" t="t" r="r" b="b"/>
              <a:pathLst>
                <a:path w="662" h="1" fill="none" extrusionOk="0">
                  <a:moveTo>
                    <a:pt x="0" y="0"/>
                  </a:moveTo>
                  <a:lnTo>
                    <a:pt x="661" y="0"/>
                  </a:ln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19" name="Google Shape;2619;p40"/>
          <p:cNvSpPr/>
          <p:nvPr/>
        </p:nvSpPr>
        <p:spPr>
          <a:xfrm>
            <a:off x="1218950" y="3807500"/>
            <a:ext cx="686400" cy="338700"/>
          </a:xfrm>
          <a:prstGeom prst="roundRect">
            <a:avLst>
              <a:gd name="adj" fmla="val 23606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2687" name="Google Shape;2687;p40"/>
          <p:cNvSpPr/>
          <p:nvPr/>
        </p:nvSpPr>
        <p:spPr>
          <a:xfrm>
            <a:off x="4405500" y="3807500"/>
            <a:ext cx="686400" cy="338700"/>
          </a:xfrm>
          <a:prstGeom prst="roundRect">
            <a:avLst>
              <a:gd name="adj" fmla="val 23606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2637" name="Google Shape;2637;p40"/>
          <p:cNvSpPr/>
          <p:nvPr/>
        </p:nvSpPr>
        <p:spPr>
          <a:xfrm>
            <a:off x="5467675" y="3807500"/>
            <a:ext cx="686400" cy="338700"/>
          </a:xfrm>
          <a:prstGeom prst="roundRect">
            <a:avLst>
              <a:gd name="adj" fmla="val 23606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CF08B8A3-2F97-8F09-7520-3FA77D489898}"/>
              </a:ext>
            </a:extLst>
          </p:cNvPr>
          <p:cNvGrpSpPr/>
          <p:nvPr/>
        </p:nvGrpSpPr>
        <p:grpSpPr>
          <a:xfrm>
            <a:off x="85060" y="4775125"/>
            <a:ext cx="8973880" cy="368915"/>
            <a:chOff x="85060" y="4775125"/>
            <a:chExt cx="8973880" cy="368915"/>
          </a:xfrm>
        </p:grpSpPr>
        <p:sp>
          <p:nvSpPr>
            <p:cNvPr id="9" name="Google Shape;1161;p24">
              <a:extLst>
                <a:ext uri="{FF2B5EF4-FFF2-40B4-BE49-F238E27FC236}">
                  <a16:creationId xmlns:a16="http://schemas.microsoft.com/office/drawing/2014/main" id="{19B7E703-9840-52FE-CA02-522C952A637D}"/>
                </a:ext>
              </a:extLst>
            </p:cNvPr>
            <p:cNvSpPr/>
            <p:nvPr/>
          </p:nvSpPr>
          <p:spPr>
            <a:xfrm>
              <a:off x="85060" y="4775125"/>
              <a:ext cx="8973880" cy="368915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AA3405EE-0EFC-5AA4-2AA8-30CFB97E8D7F}"/>
                </a:ext>
              </a:extLst>
            </p:cNvPr>
            <p:cNvSpPr txBox="1"/>
            <p:nvPr/>
          </p:nvSpPr>
          <p:spPr>
            <a:xfrm>
              <a:off x="3325928" y="4802823"/>
              <a:ext cx="214614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ar-SA" b="1" i="0" u="none" strike="noStrike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إعداد المعلمة : منال الرحيلي</a:t>
              </a:r>
              <a:endParaRPr lang="ar-SA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9" name="عنوان 1">
            <a:extLst>
              <a:ext uri="{FF2B5EF4-FFF2-40B4-BE49-F238E27FC236}">
                <a16:creationId xmlns:a16="http://schemas.microsoft.com/office/drawing/2014/main" id="{03B50D7D-D47C-B5BF-6850-744173E8B512}"/>
              </a:ext>
            </a:extLst>
          </p:cNvPr>
          <p:cNvSpPr txBox="1">
            <a:spLocks/>
          </p:cNvSpPr>
          <p:nvPr/>
        </p:nvSpPr>
        <p:spPr>
          <a:xfrm>
            <a:off x="7739008" y="259466"/>
            <a:ext cx="1125440" cy="710558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20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تقويم ختامي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F7292DC6-A73A-9843-B2B5-96F0AF7454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26"/>
          <a:stretch/>
        </p:blipFill>
        <p:spPr>
          <a:xfrm>
            <a:off x="85060" y="81677"/>
            <a:ext cx="6999298" cy="2444318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31FD403A-E0DC-7F5B-119B-B926BF5A66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635"/>
          <a:stretch/>
        </p:blipFill>
        <p:spPr>
          <a:xfrm>
            <a:off x="145677" y="2820862"/>
            <a:ext cx="6800735" cy="1778613"/>
          </a:xfrm>
          <a:prstGeom prst="rect">
            <a:avLst/>
          </a:prstGeom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1C13818C-4E52-B364-5B48-DF19681BA2CA}"/>
              </a:ext>
            </a:extLst>
          </p:cNvPr>
          <p:cNvSpPr/>
          <p:nvPr/>
        </p:nvSpPr>
        <p:spPr>
          <a:xfrm>
            <a:off x="2153365" y="1523232"/>
            <a:ext cx="1392679" cy="37431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7BD0FBE7-E6C5-14B0-0663-A4B95147694E}"/>
              </a:ext>
            </a:extLst>
          </p:cNvPr>
          <p:cNvSpPr/>
          <p:nvPr/>
        </p:nvSpPr>
        <p:spPr>
          <a:xfrm>
            <a:off x="5382374" y="4241879"/>
            <a:ext cx="1392679" cy="37431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0967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1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2" name="Google Shape;2642;p40"/>
          <p:cNvGrpSpPr/>
          <p:nvPr/>
        </p:nvGrpSpPr>
        <p:grpSpPr>
          <a:xfrm>
            <a:off x="7134834" y="1514398"/>
            <a:ext cx="1740650" cy="3043942"/>
            <a:chOff x="6946166" y="1418705"/>
            <a:chExt cx="1740650" cy="3043942"/>
          </a:xfrm>
        </p:grpSpPr>
        <p:sp>
          <p:nvSpPr>
            <p:cNvPr id="2643" name="Google Shape;2643;p40"/>
            <p:cNvSpPr/>
            <p:nvPr/>
          </p:nvSpPr>
          <p:spPr>
            <a:xfrm>
              <a:off x="7101583" y="1832919"/>
              <a:ext cx="494015" cy="470996"/>
            </a:xfrm>
            <a:custGeom>
              <a:avLst/>
              <a:gdLst/>
              <a:ahLst/>
              <a:cxnLst/>
              <a:rect l="l" t="t" r="r" b="b"/>
              <a:pathLst>
                <a:path w="5089" h="4852" extrusionOk="0">
                  <a:moveTo>
                    <a:pt x="3634" y="0"/>
                  </a:moveTo>
                  <a:lnTo>
                    <a:pt x="3063" y="849"/>
                  </a:lnTo>
                  <a:lnTo>
                    <a:pt x="1" y="849"/>
                  </a:lnTo>
                  <a:lnTo>
                    <a:pt x="1" y="4852"/>
                  </a:lnTo>
                  <a:lnTo>
                    <a:pt x="5089" y="4852"/>
                  </a:lnTo>
                  <a:lnTo>
                    <a:pt x="5089" y="0"/>
                  </a:lnTo>
                  <a:close/>
                </a:path>
              </a:pathLst>
            </a:custGeom>
            <a:solidFill>
              <a:srgbClr val="B0B0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40"/>
            <p:cNvSpPr/>
            <p:nvPr/>
          </p:nvSpPr>
          <p:spPr>
            <a:xfrm>
              <a:off x="7046930" y="1832919"/>
              <a:ext cx="494597" cy="470996"/>
            </a:xfrm>
            <a:custGeom>
              <a:avLst/>
              <a:gdLst/>
              <a:ahLst/>
              <a:cxnLst/>
              <a:rect l="l" t="t" r="r" b="b"/>
              <a:pathLst>
                <a:path w="5095" h="4852" extrusionOk="0">
                  <a:moveTo>
                    <a:pt x="4448" y="0"/>
                  </a:moveTo>
                  <a:cubicBezTo>
                    <a:pt x="3939" y="0"/>
                    <a:pt x="3466" y="251"/>
                    <a:pt x="3188" y="668"/>
                  </a:cubicBezTo>
                  <a:lnTo>
                    <a:pt x="3063" y="849"/>
                  </a:lnTo>
                  <a:lnTo>
                    <a:pt x="745" y="849"/>
                  </a:lnTo>
                  <a:cubicBezTo>
                    <a:pt x="334" y="849"/>
                    <a:pt x="0" y="1184"/>
                    <a:pt x="0" y="1594"/>
                  </a:cubicBezTo>
                  <a:lnTo>
                    <a:pt x="0" y="4852"/>
                  </a:lnTo>
                  <a:lnTo>
                    <a:pt x="5095" y="4852"/>
                  </a:lnTo>
                  <a:lnTo>
                    <a:pt x="5095" y="0"/>
                  </a:lnTo>
                  <a:close/>
                </a:path>
              </a:pathLst>
            </a:custGeom>
            <a:solidFill>
              <a:srgbClr val="DA9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40"/>
            <p:cNvSpPr/>
            <p:nvPr/>
          </p:nvSpPr>
          <p:spPr>
            <a:xfrm>
              <a:off x="7096244" y="1953194"/>
              <a:ext cx="408200" cy="297333"/>
            </a:xfrm>
            <a:custGeom>
              <a:avLst/>
              <a:gdLst/>
              <a:ahLst/>
              <a:cxnLst/>
              <a:rect l="l" t="t" r="r" b="b"/>
              <a:pathLst>
                <a:path w="4205" h="3063" extrusionOk="0">
                  <a:moveTo>
                    <a:pt x="0" y="0"/>
                  </a:moveTo>
                  <a:lnTo>
                    <a:pt x="0" y="3063"/>
                  </a:lnTo>
                  <a:lnTo>
                    <a:pt x="4204" y="3063"/>
                  </a:lnTo>
                  <a:lnTo>
                    <a:pt x="420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40"/>
            <p:cNvSpPr/>
            <p:nvPr/>
          </p:nvSpPr>
          <p:spPr>
            <a:xfrm>
              <a:off x="6973930" y="1989694"/>
              <a:ext cx="567598" cy="314224"/>
            </a:xfrm>
            <a:custGeom>
              <a:avLst/>
              <a:gdLst/>
              <a:ahLst/>
              <a:cxnLst/>
              <a:rect l="l" t="t" r="r" b="b"/>
              <a:pathLst>
                <a:path w="5847" h="3237" extrusionOk="0">
                  <a:moveTo>
                    <a:pt x="849" y="0"/>
                  </a:moveTo>
                  <a:cubicBezTo>
                    <a:pt x="355" y="0"/>
                    <a:pt x="0" y="466"/>
                    <a:pt x="126" y="940"/>
                  </a:cubicBezTo>
                  <a:lnTo>
                    <a:pt x="752" y="3237"/>
                  </a:lnTo>
                  <a:lnTo>
                    <a:pt x="5847" y="3237"/>
                  </a:lnTo>
                  <a:lnTo>
                    <a:pt x="4963" y="14"/>
                  </a:lnTo>
                  <a:lnTo>
                    <a:pt x="8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40"/>
            <p:cNvSpPr/>
            <p:nvPr/>
          </p:nvSpPr>
          <p:spPr>
            <a:xfrm>
              <a:off x="7311070" y="4079404"/>
              <a:ext cx="1375747" cy="383242"/>
            </a:xfrm>
            <a:custGeom>
              <a:avLst/>
              <a:gdLst/>
              <a:ahLst/>
              <a:cxnLst/>
              <a:rect l="l" t="t" r="r" b="b"/>
              <a:pathLst>
                <a:path w="14172" h="3948" extrusionOk="0">
                  <a:moveTo>
                    <a:pt x="0" y="1"/>
                  </a:moveTo>
                  <a:lnTo>
                    <a:pt x="0" y="3947"/>
                  </a:lnTo>
                  <a:lnTo>
                    <a:pt x="14171" y="3947"/>
                  </a:lnTo>
                  <a:lnTo>
                    <a:pt x="14171" y="1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40"/>
            <p:cNvSpPr/>
            <p:nvPr/>
          </p:nvSpPr>
          <p:spPr>
            <a:xfrm>
              <a:off x="6946166" y="4079404"/>
              <a:ext cx="1376426" cy="383242"/>
            </a:xfrm>
            <a:custGeom>
              <a:avLst/>
              <a:gdLst/>
              <a:ahLst/>
              <a:cxnLst/>
              <a:rect l="l" t="t" r="r" b="b"/>
              <a:pathLst>
                <a:path w="14179" h="3948" extrusionOk="0">
                  <a:moveTo>
                    <a:pt x="1" y="1"/>
                  </a:moveTo>
                  <a:lnTo>
                    <a:pt x="1" y="3947"/>
                  </a:lnTo>
                  <a:lnTo>
                    <a:pt x="14179" y="3947"/>
                  </a:lnTo>
                  <a:lnTo>
                    <a:pt x="14179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40"/>
            <p:cNvSpPr/>
            <p:nvPr/>
          </p:nvSpPr>
          <p:spPr>
            <a:xfrm>
              <a:off x="7077994" y="4182788"/>
              <a:ext cx="176385" cy="176478"/>
            </a:xfrm>
            <a:custGeom>
              <a:avLst/>
              <a:gdLst/>
              <a:ahLst/>
              <a:cxnLst/>
              <a:rect l="l" t="t" r="r" b="b"/>
              <a:pathLst>
                <a:path w="1817" h="1818" extrusionOk="0">
                  <a:moveTo>
                    <a:pt x="905" y="1"/>
                  </a:moveTo>
                  <a:cubicBezTo>
                    <a:pt x="404" y="1"/>
                    <a:pt x="0" y="404"/>
                    <a:pt x="0" y="913"/>
                  </a:cubicBezTo>
                  <a:cubicBezTo>
                    <a:pt x="0" y="1414"/>
                    <a:pt x="404" y="1817"/>
                    <a:pt x="905" y="1817"/>
                  </a:cubicBezTo>
                  <a:cubicBezTo>
                    <a:pt x="1413" y="1817"/>
                    <a:pt x="1817" y="1414"/>
                    <a:pt x="1817" y="913"/>
                  </a:cubicBezTo>
                  <a:cubicBezTo>
                    <a:pt x="1817" y="404"/>
                    <a:pt x="1413" y="1"/>
                    <a:pt x="9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40"/>
            <p:cNvSpPr/>
            <p:nvPr/>
          </p:nvSpPr>
          <p:spPr>
            <a:xfrm>
              <a:off x="7380672" y="4182788"/>
              <a:ext cx="176385" cy="176478"/>
            </a:xfrm>
            <a:custGeom>
              <a:avLst/>
              <a:gdLst/>
              <a:ahLst/>
              <a:cxnLst/>
              <a:rect l="l" t="t" r="r" b="b"/>
              <a:pathLst>
                <a:path w="1817" h="1818" extrusionOk="0">
                  <a:moveTo>
                    <a:pt x="912" y="1"/>
                  </a:moveTo>
                  <a:cubicBezTo>
                    <a:pt x="411" y="1"/>
                    <a:pt x="0" y="404"/>
                    <a:pt x="0" y="913"/>
                  </a:cubicBezTo>
                  <a:cubicBezTo>
                    <a:pt x="0" y="1414"/>
                    <a:pt x="411" y="1817"/>
                    <a:pt x="912" y="1817"/>
                  </a:cubicBezTo>
                  <a:cubicBezTo>
                    <a:pt x="1413" y="1817"/>
                    <a:pt x="1817" y="1414"/>
                    <a:pt x="1817" y="913"/>
                  </a:cubicBezTo>
                  <a:cubicBezTo>
                    <a:pt x="1817" y="404"/>
                    <a:pt x="1413" y="1"/>
                    <a:pt x="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40"/>
            <p:cNvSpPr/>
            <p:nvPr/>
          </p:nvSpPr>
          <p:spPr>
            <a:xfrm>
              <a:off x="8094170" y="4182788"/>
              <a:ext cx="57468" cy="176478"/>
            </a:xfrm>
            <a:custGeom>
              <a:avLst/>
              <a:gdLst/>
              <a:ahLst/>
              <a:cxnLst/>
              <a:rect l="l" t="t" r="r" b="b"/>
              <a:pathLst>
                <a:path w="592" h="1818" extrusionOk="0">
                  <a:moveTo>
                    <a:pt x="0" y="1"/>
                  </a:moveTo>
                  <a:lnTo>
                    <a:pt x="0" y="1817"/>
                  </a:lnTo>
                  <a:lnTo>
                    <a:pt x="592" y="1817"/>
                  </a:lnTo>
                  <a:lnTo>
                    <a:pt x="5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40"/>
            <p:cNvSpPr/>
            <p:nvPr/>
          </p:nvSpPr>
          <p:spPr>
            <a:xfrm>
              <a:off x="8217163" y="4182788"/>
              <a:ext cx="57468" cy="176478"/>
            </a:xfrm>
            <a:custGeom>
              <a:avLst/>
              <a:gdLst/>
              <a:ahLst/>
              <a:cxnLst/>
              <a:rect l="l" t="t" r="r" b="b"/>
              <a:pathLst>
                <a:path w="592" h="1818" extrusionOk="0">
                  <a:moveTo>
                    <a:pt x="0" y="1"/>
                  </a:moveTo>
                  <a:lnTo>
                    <a:pt x="0" y="1817"/>
                  </a:lnTo>
                  <a:lnTo>
                    <a:pt x="592" y="1817"/>
                  </a:lnTo>
                  <a:lnTo>
                    <a:pt x="5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40"/>
            <p:cNvSpPr/>
            <p:nvPr/>
          </p:nvSpPr>
          <p:spPr>
            <a:xfrm>
              <a:off x="7311070" y="3705767"/>
              <a:ext cx="1375747" cy="382563"/>
            </a:xfrm>
            <a:custGeom>
              <a:avLst/>
              <a:gdLst/>
              <a:ahLst/>
              <a:cxnLst/>
              <a:rect l="l" t="t" r="r" b="b"/>
              <a:pathLst>
                <a:path w="14172" h="3941" extrusionOk="0">
                  <a:moveTo>
                    <a:pt x="0" y="1"/>
                  </a:moveTo>
                  <a:lnTo>
                    <a:pt x="0" y="3940"/>
                  </a:lnTo>
                  <a:lnTo>
                    <a:pt x="14171" y="3940"/>
                  </a:lnTo>
                  <a:lnTo>
                    <a:pt x="14171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40"/>
            <p:cNvSpPr/>
            <p:nvPr/>
          </p:nvSpPr>
          <p:spPr>
            <a:xfrm>
              <a:off x="6946166" y="3705767"/>
              <a:ext cx="1376426" cy="382563"/>
            </a:xfrm>
            <a:custGeom>
              <a:avLst/>
              <a:gdLst/>
              <a:ahLst/>
              <a:cxnLst/>
              <a:rect l="l" t="t" r="r" b="b"/>
              <a:pathLst>
                <a:path w="14179" h="3941" extrusionOk="0">
                  <a:moveTo>
                    <a:pt x="1" y="1"/>
                  </a:moveTo>
                  <a:lnTo>
                    <a:pt x="1" y="3940"/>
                  </a:lnTo>
                  <a:lnTo>
                    <a:pt x="14179" y="3940"/>
                  </a:lnTo>
                  <a:lnTo>
                    <a:pt x="14179" y="1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40"/>
            <p:cNvSpPr/>
            <p:nvPr/>
          </p:nvSpPr>
          <p:spPr>
            <a:xfrm>
              <a:off x="7380672" y="3808471"/>
              <a:ext cx="176385" cy="176478"/>
            </a:xfrm>
            <a:custGeom>
              <a:avLst/>
              <a:gdLst/>
              <a:ahLst/>
              <a:cxnLst/>
              <a:rect l="l" t="t" r="r" b="b"/>
              <a:pathLst>
                <a:path w="1817" h="1818" extrusionOk="0">
                  <a:moveTo>
                    <a:pt x="912" y="1"/>
                  </a:moveTo>
                  <a:cubicBezTo>
                    <a:pt x="411" y="1"/>
                    <a:pt x="0" y="411"/>
                    <a:pt x="0" y="913"/>
                  </a:cubicBezTo>
                  <a:cubicBezTo>
                    <a:pt x="0" y="1414"/>
                    <a:pt x="411" y="1817"/>
                    <a:pt x="912" y="1817"/>
                  </a:cubicBezTo>
                  <a:cubicBezTo>
                    <a:pt x="1413" y="1817"/>
                    <a:pt x="1817" y="1414"/>
                    <a:pt x="1817" y="913"/>
                  </a:cubicBezTo>
                  <a:cubicBezTo>
                    <a:pt x="1817" y="411"/>
                    <a:pt x="1413" y="1"/>
                    <a:pt x="9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40"/>
            <p:cNvSpPr/>
            <p:nvPr/>
          </p:nvSpPr>
          <p:spPr>
            <a:xfrm>
              <a:off x="7971176" y="3808471"/>
              <a:ext cx="57565" cy="176478"/>
            </a:xfrm>
            <a:custGeom>
              <a:avLst/>
              <a:gdLst/>
              <a:ahLst/>
              <a:cxnLst/>
              <a:rect l="l" t="t" r="r" b="b"/>
              <a:pathLst>
                <a:path w="593" h="1818" extrusionOk="0">
                  <a:moveTo>
                    <a:pt x="1" y="1"/>
                  </a:moveTo>
                  <a:lnTo>
                    <a:pt x="1" y="1817"/>
                  </a:lnTo>
                  <a:lnTo>
                    <a:pt x="592" y="1817"/>
                  </a:lnTo>
                  <a:lnTo>
                    <a:pt x="5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40"/>
            <p:cNvSpPr/>
            <p:nvPr/>
          </p:nvSpPr>
          <p:spPr>
            <a:xfrm>
              <a:off x="8094170" y="3808471"/>
              <a:ext cx="57468" cy="176478"/>
            </a:xfrm>
            <a:custGeom>
              <a:avLst/>
              <a:gdLst/>
              <a:ahLst/>
              <a:cxnLst/>
              <a:rect l="l" t="t" r="r" b="b"/>
              <a:pathLst>
                <a:path w="592" h="1818" extrusionOk="0">
                  <a:moveTo>
                    <a:pt x="0" y="1"/>
                  </a:moveTo>
                  <a:lnTo>
                    <a:pt x="0" y="1817"/>
                  </a:lnTo>
                  <a:lnTo>
                    <a:pt x="592" y="1817"/>
                  </a:lnTo>
                  <a:lnTo>
                    <a:pt x="5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40"/>
            <p:cNvSpPr/>
            <p:nvPr/>
          </p:nvSpPr>
          <p:spPr>
            <a:xfrm>
              <a:off x="7311070" y="3322713"/>
              <a:ext cx="1375747" cy="383145"/>
            </a:xfrm>
            <a:custGeom>
              <a:avLst/>
              <a:gdLst/>
              <a:ahLst/>
              <a:cxnLst/>
              <a:rect l="l" t="t" r="r" b="b"/>
              <a:pathLst>
                <a:path w="14172" h="3947" extrusionOk="0">
                  <a:moveTo>
                    <a:pt x="0" y="0"/>
                  </a:moveTo>
                  <a:lnTo>
                    <a:pt x="0" y="3947"/>
                  </a:lnTo>
                  <a:lnTo>
                    <a:pt x="14171" y="3947"/>
                  </a:lnTo>
                  <a:lnTo>
                    <a:pt x="14171" y="0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40"/>
            <p:cNvSpPr/>
            <p:nvPr/>
          </p:nvSpPr>
          <p:spPr>
            <a:xfrm>
              <a:off x="6946166" y="3322713"/>
              <a:ext cx="1376426" cy="383145"/>
            </a:xfrm>
            <a:custGeom>
              <a:avLst/>
              <a:gdLst/>
              <a:ahLst/>
              <a:cxnLst/>
              <a:rect l="l" t="t" r="r" b="b"/>
              <a:pathLst>
                <a:path w="14179" h="3947" extrusionOk="0">
                  <a:moveTo>
                    <a:pt x="1" y="0"/>
                  </a:moveTo>
                  <a:lnTo>
                    <a:pt x="1" y="3947"/>
                  </a:lnTo>
                  <a:lnTo>
                    <a:pt x="14179" y="3947"/>
                  </a:lnTo>
                  <a:lnTo>
                    <a:pt x="1417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40"/>
            <p:cNvSpPr/>
            <p:nvPr/>
          </p:nvSpPr>
          <p:spPr>
            <a:xfrm>
              <a:off x="7077994" y="3426097"/>
              <a:ext cx="176385" cy="176381"/>
            </a:xfrm>
            <a:custGeom>
              <a:avLst/>
              <a:gdLst/>
              <a:ahLst/>
              <a:cxnLst/>
              <a:rect l="l" t="t" r="r" b="b"/>
              <a:pathLst>
                <a:path w="1817" h="1817" extrusionOk="0">
                  <a:moveTo>
                    <a:pt x="905" y="0"/>
                  </a:moveTo>
                  <a:cubicBezTo>
                    <a:pt x="404" y="0"/>
                    <a:pt x="0" y="404"/>
                    <a:pt x="0" y="905"/>
                  </a:cubicBezTo>
                  <a:cubicBezTo>
                    <a:pt x="0" y="1406"/>
                    <a:pt x="404" y="1817"/>
                    <a:pt x="905" y="1817"/>
                  </a:cubicBezTo>
                  <a:cubicBezTo>
                    <a:pt x="1413" y="1817"/>
                    <a:pt x="1817" y="1406"/>
                    <a:pt x="1817" y="905"/>
                  </a:cubicBezTo>
                  <a:cubicBezTo>
                    <a:pt x="1817" y="404"/>
                    <a:pt x="1413" y="0"/>
                    <a:pt x="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40"/>
            <p:cNvSpPr/>
            <p:nvPr/>
          </p:nvSpPr>
          <p:spPr>
            <a:xfrm>
              <a:off x="7380672" y="3426097"/>
              <a:ext cx="176385" cy="176381"/>
            </a:xfrm>
            <a:custGeom>
              <a:avLst/>
              <a:gdLst/>
              <a:ahLst/>
              <a:cxnLst/>
              <a:rect l="l" t="t" r="r" b="b"/>
              <a:pathLst>
                <a:path w="1817" h="1817" extrusionOk="0">
                  <a:moveTo>
                    <a:pt x="912" y="0"/>
                  </a:moveTo>
                  <a:cubicBezTo>
                    <a:pt x="411" y="0"/>
                    <a:pt x="0" y="404"/>
                    <a:pt x="0" y="905"/>
                  </a:cubicBezTo>
                  <a:cubicBezTo>
                    <a:pt x="0" y="1406"/>
                    <a:pt x="411" y="1817"/>
                    <a:pt x="912" y="1817"/>
                  </a:cubicBezTo>
                  <a:cubicBezTo>
                    <a:pt x="1413" y="1817"/>
                    <a:pt x="1817" y="1406"/>
                    <a:pt x="1817" y="905"/>
                  </a:cubicBezTo>
                  <a:cubicBezTo>
                    <a:pt x="1817" y="404"/>
                    <a:pt x="1413" y="0"/>
                    <a:pt x="9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40"/>
            <p:cNvSpPr/>
            <p:nvPr/>
          </p:nvSpPr>
          <p:spPr>
            <a:xfrm>
              <a:off x="7971176" y="3426097"/>
              <a:ext cx="57565" cy="176381"/>
            </a:xfrm>
            <a:custGeom>
              <a:avLst/>
              <a:gdLst/>
              <a:ahLst/>
              <a:cxnLst/>
              <a:rect l="l" t="t" r="r" b="b"/>
              <a:pathLst>
                <a:path w="593" h="1817" extrusionOk="0">
                  <a:moveTo>
                    <a:pt x="1" y="0"/>
                  </a:moveTo>
                  <a:lnTo>
                    <a:pt x="1" y="1817"/>
                  </a:lnTo>
                  <a:lnTo>
                    <a:pt x="592" y="1817"/>
                  </a:lnTo>
                  <a:lnTo>
                    <a:pt x="5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40"/>
            <p:cNvSpPr/>
            <p:nvPr/>
          </p:nvSpPr>
          <p:spPr>
            <a:xfrm>
              <a:off x="8217163" y="3426097"/>
              <a:ext cx="57468" cy="176381"/>
            </a:xfrm>
            <a:custGeom>
              <a:avLst/>
              <a:gdLst/>
              <a:ahLst/>
              <a:cxnLst/>
              <a:rect l="l" t="t" r="r" b="b"/>
              <a:pathLst>
                <a:path w="592" h="1817" extrusionOk="0">
                  <a:moveTo>
                    <a:pt x="0" y="0"/>
                  </a:moveTo>
                  <a:lnTo>
                    <a:pt x="0" y="1817"/>
                  </a:lnTo>
                  <a:lnTo>
                    <a:pt x="592" y="1817"/>
                  </a:lnTo>
                  <a:lnTo>
                    <a:pt x="5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40"/>
            <p:cNvSpPr/>
            <p:nvPr/>
          </p:nvSpPr>
          <p:spPr>
            <a:xfrm>
              <a:off x="8104945" y="2014642"/>
              <a:ext cx="515662" cy="389940"/>
            </a:xfrm>
            <a:custGeom>
              <a:avLst/>
              <a:gdLst/>
              <a:ahLst/>
              <a:cxnLst/>
              <a:rect l="l" t="t" r="r" b="b"/>
              <a:pathLst>
                <a:path w="5312" h="4017" extrusionOk="0">
                  <a:moveTo>
                    <a:pt x="1" y="1"/>
                  </a:moveTo>
                  <a:lnTo>
                    <a:pt x="1" y="4017"/>
                  </a:lnTo>
                  <a:lnTo>
                    <a:pt x="5311" y="4017"/>
                  </a:lnTo>
                  <a:lnTo>
                    <a:pt x="5311" y="1"/>
                  </a:ln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40"/>
            <p:cNvSpPr/>
            <p:nvPr/>
          </p:nvSpPr>
          <p:spPr>
            <a:xfrm>
              <a:off x="8388015" y="1418705"/>
              <a:ext cx="233271" cy="990625"/>
            </a:xfrm>
            <a:custGeom>
              <a:avLst/>
              <a:gdLst/>
              <a:ahLst/>
              <a:cxnLst/>
              <a:rect l="l" t="t" r="r" b="b"/>
              <a:pathLst>
                <a:path w="2403" h="10205" extrusionOk="0">
                  <a:moveTo>
                    <a:pt x="1" y="1"/>
                  </a:moveTo>
                  <a:lnTo>
                    <a:pt x="1" y="10204"/>
                  </a:lnTo>
                  <a:lnTo>
                    <a:pt x="2402" y="1020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ED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40"/>
            <p:cNvSpPr/>
            <p:nvPr/>
          </p:nvSpPr>
          <p:spPr>
            <a:xfrm>
              <a:off x="7759069" y="1418705"/>
              <a:ext cx="629046" cy="1622373"/>
            </a:xfrm>
            <a:custGeom>
              <a:avLst/>
              <a:gdLst/>
              <a:ahLst/>
              <a:cxnLst/>
              <a:rect l="l" t="t" r="r" b="b"/>
              <a:pathLst>
                <a:path w="6480" h="16713" extrusionOk="0">
                  <a:moveTo>
                    <a:pt x="0" y="1"/>
                  </a:moveTo>
                  <a:lnTo>
                    <a:pt x="0" y="16712"/>
                  </a:lnTo>
                  <a:lnTo>
                    <a:pt x="6480" y="16712"/>
                  </a:lnTo>
                  <a:lnTo>
                    <a:pt x="6480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40"/>
            <p:cNvSpPr/>
            <p:nvPr/>
          </p:nvSpPr>
          <p:spPr>
            <a:xfrm>
              <a:off x="7354268" y="2409247"/>
              <a:ext cx="1033849" cy="631845"/>
            </a:xfrm>
            <a:custGeom>
              <a:avLst/>
              <a:gdLst/>
              <a:ahLst/>
              <a:cxnLst/>
              <a:rect l="l" t="t" r="r" b="b"/>
              <a:pathLst>
                <a:path w="10650" h="6509" extrusionOk="0">
                  <a:moveTo>
                    <a:pt x="1" y="0"/>
                  </a:moveTo>
                  <a:lnTo>
                    <a:pt x="4170" y="6508"/>
                  </a:lnTo>
                  <a:lnTo>
                    <a:pt x="10650" y="6508"/>
                  </a:lnTo>
                  <a:lnTo>
                    <a:pt x="6488" y="0"/>
                  </a:lnTo>
                  <a:close/>
                </a:path>
              </a:pathLst>
            </a:custGeom>
            <a:solidFill>
              <a:srgbClr val="DED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40"/>
            <p:cNvSpPr/>
            <p:nvPr/>
          </p:nvSpPr>
          <p:spPr>
            <a:xfrm>
              <a:off x="7841485" y="1582274"/>
              <a:ext cx="263559" cy="97"/>
            </a:xfrm>
            <a:custGeom>
              <a:avLst/>
              <a:gdLst/>
              <a:ahLst/>
              <a:cxnLst/>
              <a:rect l="l" t="t" r="r" b="b"/>
              <a:pathLst>
                <a:path w="2715" h="1" fill="none" extrusionOk="0">
                  <a:moveTo>
                    <a:pt x="0" y="0"/>
                  </a:moveTo>
                  <a:lnTo>
                    <a:pt x="2715" y="0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40"/>
            <p:cNvSpPr/>
            <p:nvPr/>
          </p:nvSpPr>
          <p:spPr>
            <a:xfrm>
              <a:off x="7841485" y="1692356"/>
              <a:ext cx="263559" cy="97"/>
            </a:xfrm>
            <a:custGeom>
              <a:avLst/>
              <a:gdLst/>
              <a:ahLst/>
              <a:cxnLst/>
              <a:rect l="l" t="t" r="r" b="b"/>
              <a:pathLst>
                <a:path w="2715" h="1" fill="none" extrusionOk="0">
                  <a:moveTo>
                    <a:pt x="0" y="1"/>
                  </a:moveTo>
                  <a:lnTo>
                    <a:pt x="2715" y="1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40"/>
            <p:cNvSpPr/>
            <p:nvPr/>
          </p:nvSpPr>
          <p:spPr>
            <a:xfrm>
              <a:off x="7841485" y="1801855"/>
              <a:ext cx="263559" cy="97"/>
            </a:xfrm>
            <a:custGeom>
              <a:avLst/>
              <a:gdLst/>
              <a:ahLst/>
              <a:cxnLst/>
              <a:rect l="l" t="t" r="r" b="b"/>
              <a:pathLst>
                <a:path w="2715" h="1" fill="none" extrusionOk="0">
                  <a:moveTo>
                    <a:pt x="0" y="0"/>
                  </a:moveTo>
                  <a:lnTo>
                    <a:pt x="2715" y="0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40"/>
            <p:cNvSpPr/>
            <p:nvPr/>
          </p:nvSpPr>
          <p:spPr>
            <a:xfrm>
              <a:off x="7841485" y="1911258"/>
              <a:ext cx="263559" cy="97"/>
            </a:xfrm>
            <a:custGeom>
              <a:avLst/>
              <a:gdLst/>
              <a:ahLst/>
              <a:cxnLst/>
              <a:rect l="l" t="t" r="r" b="b"/>
              <a:pathLst>
                <a:path w="2715" h="1" fill="none" extrusionOk="0">
                  <a:moveTo>
                    <a:pt x="0" y="1"/>
                  </a:moveTo>
                  <a:lnTo>
                    <a:pt x="2715" y="1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40"/>
            <p:cNvSpPr/>
            <p:nvPr/>
          </p:nvSpPr>
          <p:spPr>
            <a:xfrm>
              <a:off x="8196195" y="1582274"/>
              <a:ext cx="64943" cy="97"/>
            </a:xfrm>
            <a:custGeom>
              <a:avLst/>
              <a:gdLst/>
              <a:ahLst/>
              <a:cxnLst/>
              <a:rect l="l" t="t" r="r" b="b"/>
              <a:pathLst>
                <a:path w="669" h="1" fill="none" extrusionOk="0">
                  <a:moveTo>
                    <a:pt x="0" y="0"/>
                  </a:moveTo>
                  <a:lnTo>
                    <a:pt x="668" y="0"/>
                  </a:ln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40"/>
            <p:cNvSpPr/>
            <p:nvPr/>
          </p:nvSpPr>
          <p:spPr>
            <a:xfrm>
              <a:off x="8196195" y="1692356"/>
              <a:ext cx="64943" cy="97"/>
            </a:xfrm>
            <a:custGeom>
              <a:avLst/>
              <a:gdLst/>
              <a:ahLst/>
              <a:cxnLst/>
              <a:rect l="l" t="t" r="r" b="b"/>
              <a:pathLst>
                <a:path w="669" h="1" fill="none" extrusionOk="0">
                  <a:moveTo>
                    <a:pt x="0" y="1"/>
                  </a:moveTo>
                  <a:lnTo>
                    <a:pt x="668" y="1"/>
                  </a:ln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40"/>
            <p:cNvSpPr/>
            <p:nvPr/>
          </p:nvSpPr>
          <p:spPr>
            <a:xfrm>
              <a:off x="7841485" y="2218691"/>
              <a:ext cx="468290" cy="97"/>
            </a:xfrm>
            <a:custGeom>
              <a:avLst/>
              <a:gdLst/>
              <a:ahLst/>
              <a:cxnLst/>
              <a:rect l="l" t="t" r="r" b="b"/>
              <a:pathLst>
                <a:path w="4824" h="1" fill="none" extrusionOk="0">
                  <a:moveTo>
                    <a:pt x="0" y="1"/>
                  </a:moveTo>
                  <a:lnTo>
                    <a:pt x="4824" y="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40"/>
            <p:cNvSpPr/>
            <p:nvPr/>
          </p:nvSpPr>
          <p:spPr>
            <a:xfrm>
              <a:off x="7841485" y="2313920"/>
              <a:ext cx="468290" cy="97"/>
            </a:xfrm>
            <a:custGeom>
              <a:avLst/>
              <a:gdLst/>
              <a:ahLst/>
              <a:cxnLst/>
              <a:rect l="l" t="t" r="r" b="b"/>
              <a:pathLst>
                <a:path w="4824" h="1" fill="none" extrusionOk="0">
                  <a:moveTo>
                    <a:pt x="0" y="1"/>
                  </a:moveTo>
                  <a:lnTo>
                    <a:pt x="4824" y="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40"/>
            <p:cNvSpPr/>
            <p:nvPr/>
          </p:nvSpPr>
          <p:spPr>
            <a:xfrm>
              <a:off x="7354268" y="2409247"/>
              <a:ext cx="629823" cy="789199"/>
            </a:xfrm>
            <a:custGeom>
              <a:avLst/>
              <a:gdLst/>
              <a:ahLst/>
              <a:cxnLst/>
              <a:rect l="l" t="t" r="r" b="b"/>
              <a:pathLst>
                <a:path w="6488" h="8130" extrusionOk="0">
                  <a:moveTo>
                    <a:pt x="1" y="0"/>
                  </a:moveTo>
                  <a:lnTo>
                    <a:pt x="1" y="8130"/>
                  </a:lnTo>
                  <a:lnTo>
                    <a:pt x="6488" y="8130"/>
                  </a:lnTo>
                  <a:lnTo>
                    <a:pt x="6488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40"/>
            <p:cNvSpPr/>
            <p:nvPr/>
          </p:nvSpPr>
          <p:spPr>
            <a:xfrm>
              <a:off x="7082653" y="3007902"/>
              <a:ext cx="901438" cy="190553"/>
            </a:xfrm>
            <a:custGeom>
              <a:avLst/>
              <a:gdLst/>
              <a:ahLst/>
              <a:cxnLst/>
              <a:rect l="l" t="t" r="r" b="b"/>
              <a:pathLst>
                <a:path w="9286" h="1963" extrusionOk="0">
                  <a:moveTo>
                    <a:pt x="1" y="0"/>
                  </a:moveTo>
                  <a:lnTo>
                    <a:pt x="2799" y="1963"/>
                  </a:lnTo>
                  <a:lnTo>
                    <a:pt x="9286" y="1963"/>
                  </a:lnTo>
                  <a:lnTo>
                    <a:pt x="6488" y="0"/>
                  </a:lnTo>
                  <a:close/>
                </a:path>
              </a:pathLst>
            </a:custGeom>
            <a:solidFill>
              <a:srgbClr val="DED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40"/>
            <p:cNvSpPr/>
            <p:nvPr/>
          </p:nvSpPr>
          <p:spPr>
            <a:xfrm>
              <a:off x="7082653" y="3007902"/>
              <a:ext cx="629823" cy="314903"/>
            </a:xfrm>
            <a:custGeom>
              <a:avLst/>
              <a:gdLst/>
              <a:ahLst/>
              <a:cxnLst/>
              <a:rect l="l" t="t" r="r" b="b"/>
              <a:pathLst>
                <a:path w="6488" h="3244" extrusionOk="0">
                  <a:moveTo>
                    <a:pt x="1" y="0"/>
                  </a:moveTo>
                  <a:lnTo>
                    <a:pt x="1" y="3243"/>
                  </a:lnTo>
                  <a:lnTo>
                    <a:pt x="6488" y="3243"/>
                  </a:lnTo>
                  <a:lnTo>
                    <a:pt x="6488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40"/>
            <p:cNvSpPr/>
            <p:nvPr/>
          </p:nvSpPr>
          <p:spPr>
            <a:xfrm>
              <a:off x="7436781" y="2573399"/>
              <a:ext cx="263559" cy="97"/>
            </a:xfrm>
            <a:custGeom>
              <a:avLst/>
              <a:gdLst/>
              <a:ahLst/>
              <a:cxnLst/>
              <a:rect l="l" t="t" r="r" b="b"/>
              <a:pathLst>
                <a:path w="2715" h="1" fill="none" extrusionOk="0">
                  <a:moveTo>
                    <a:pt x="0" y="1"/>
                  </a:moveTo>
                  <a:lnTo>
                    <a:pt x="2715" y="1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40"/>
            <p:cNvSpPr/>
            <p:nvPr/>
          </p:nvSpPr>
          <p:spPr>
            <a:xfrm>
              <a:off x="7436781" y="2682899"/>
              <a:ext cx="263559" cy="97"/>
            </a:xfrm>
            <a:custGeom>
              <a:avLst/>
              <a:gdLst/>
              <a:ahLst/>
              <a:cxnLst/>
              <a:rect l="l" t="t" r="r" b="b"/>
              <a:pathLst>
                <a:path w="2715" h="1" fill="none" extrusionOk="0">
                  <a:moveTo>
                    <a:pt x="0" y="0"/>
                  </a:moveTo>
                  <a:lnTo>
                    <a:pt x="2715" y="0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40"/>
            <p:cNvSpPr/>
            <p:nvPr/>
          </p:nvSpPr>
          <p:spPr>
            <a:xfrm>
              <a:off x="7436781" y="2792301"/>
              <a:ext cx="263559" cy="97"/>
            </a:xfrm>
            <a:custGeom>
              <a:avLst/>
              <a:gdLst/>
              <a:ahLst/>
              <a:cxnLst/>
              <a:rect l="l" t="t" r="r" b="b"/>
              <a:pathLst>
                <a:path w="2715" h="1" fill="none" extrusionOk="0">
                  <a:moveTo>
                    <a:pt x="0" y="1"/>
                  </a:moveTo>
                  <a:lnTo>
                    <a:pt x="2715" y="1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40"/>
            <p:cNvSpPr/>
            <p:nvPr/>
          </p:nvSpPr>
          <p:spPr>
            <a:xfrm>
              <a:off x="7436781" y="2901800"/>
              <a:ext cx="263559" cy="97"/>
            </a:xfrm>
            <a:custGeom>
              <a:avLst/>
              <a:gdLst/>
              <a:ahLst/>
              <a:cxnLst/>
              <a:rect l="l" t="t" r="r" b="b"/>
              <a:pathLst>
                <a:path w="2715" h="1" fill="none" extrusionOk="0">
                  <a:moveTo>
                    <a:pt x="0" y="0"/>
                  </a:moveTo>
                  <a:lnTo>
                    <a:pt x="2715" y="0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40"/>
            <p:cNvSpPr/>
            <p:nvPr/>
          </p:nvSpPr>
          <p:spPr>
            <a:xfrm>
              <a:off x="7792171" y="2573399"/>
              <a:ext cx="64264" cy="97"/>
            </a:xfrm>
            <a:custGeom>
              <a:avLst/>
              <a:gdLst/>
              <a:ahLst/>
              <a:cxnLst/>
              <a:rect l="l" t="t" r="r" b="b"/>
              <a:pathLst>
                <a:path w="662" h="1" fill="none" extrusionOk="0">
                  <a:moveTo>
                    <a:pt x="0" y="1"/>
                  </a:moveTo>
                  <a:lnTo>
                    <a:pt x="661" y="1"/>
                  </a:ln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40"/>
            <p:cNvSpPr/>
            <p:nvPr/>
          </p:nvSpPr>
          <p:spPr>
            <a:xfrm>
              <a:off x="7792171" y="2682899"/>
              <a:ext cx="64264" cy="97"/>
            </a:xfrm>
            <a:custGeom>
              <a:avLst/>
              <a:gdLst/>
              <a:ahLst/>
              <a:cxnLst/>
              <a:rect l="l" t="t" r="r" b="b"/>
              <a:pathLst>
                <a:path w="662" h="1" fill="none" extrusionOk="0">
                  <a:moveTo>
                    <a:pt x="0" y="0"/>
                  </a:moveTo>
                  <a:lnTo>
                    <a:pt x="661" y="0"/>
                  </a:ln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69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87" name="Google Shape;2687;p40"/>
          <p:cNvSpPr/>
          <p:nvPr/>
        </p:nvSpPr>
        <p:spPr>
          <a:xfrm>
            <a:off x="4405500" y="3807500"/>
            <a:ext cx="686400" cy="338700"/>
          </a:xfrm>
          <a:prstGeom prst="roundRect">
            <a:avLst>
              <a:gd name="adj" fmla="val 23606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2637" name="Google Shape;2637;p40"/>
          <p:cNvSpPr/>
          <p:nvPr/>
        </p:nvSpPr>
        <p:spPr>
          <a:xfrm>
            <a:off x="5467675" y="3807500"/>
            <a:ext cx="686400" cy="338700"/>
          </a:xfrm>
          <a:prstGeom prst="roundRect">
            <a:avLst>
              <a:gd name="adj" fmla="val 23606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CF08B8A3-2F97-8F09-7520-3FA77D489898}"/>
              </a:ext>
            </a:extLst>
          </p:cNvPr>
          <p:cNvGrpSpPr/>
          <p:nvPr/>
        </p:nvGrpSpPr>
        <p:grpSpPr>
          <a:xfrm>
            <a:off x="85060" y="4775125"/>
            <a:ext cx="8973880" cy="368915"/>
            <a:chOff x="85060" y="4775125"/>
            <a:chExt cx="8973880" cy="368915"/>
          </a:xfrm>
        </p:grpSpPr>
        <p:sp>
          <p:nvSpPr>
            <p:cNvPr id="9" name="Google Shape;1161;p24">
              <a:extLst>
                <a:ext uri="{FF2B5EF4-FFF2-40B4-BE49-F238E27FC236}">
                  <a16:creationId xmlns:a16="http://schemas.microsoft.com/office/drawing/2014/main" id="{19B7E703-9840-52FE-CA02-522C952A637D}"/>
                </a:ext>
              </a:extLst>
            </p:cNvPr>
            <p:cNvSpPr/>
            <p:nvPr/>
          </p:nvSpPr>
          <p:spPr>
            <a:xfrm>
              <a:off x="85060" y="4775125"/>
              <a:ext cx="8973880" cy="368915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AA3405EE-0EFC-5AA4-2AA8-30CFB97E8D7F}"/>
                </a:ext>
              </a:extLst>
            </p:cNvPr>
            <p:cNvSpPr txBox="1"/>
            <p:nvPr/>
          </p:nvSpPr>
          <p:spPr>
            <a:xfrm>
              <a:off x="3325928" y="4802823"/>
              <a:ext cx="214614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ar-SA" b="1" i="0" u="none" strike="noStrike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إعداد المعلمة : منال الرحيلي</a:t>
              </a:r>
              <a:endParaRPr lang="ar-SA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9" name="عنوان 1">
            <a:extLst>
              <a:ext uri="{FF2B5EF4-FFF2-40B4-BE49-F238E27FC236}">
                <a16:creationId xmlns:a16="http://schemas.microsoft.com/office/drawing/2014/main" id="{03B50D7D-D47C-B5BF-6850-744173E8B512}"/>
              </a:ext>
            </a:extLst>
          </p:cNvPr>
          <p:cNvSpPr txBox="1">
            <a:spLocks/>
          </p:cNvSpPr>
          <p:nvPr/>
        </p:nvSpPr>
        <p:spPr>
          <a:xfrm>
            <a:off x="7739008" y="259466"/>
            <a:ext cx="1125440" cy="710558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20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تقويم ختامي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A4CF29C9-A831-7A09-C657-571202D7C1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5"/>
          <a:stretch/>
        </p:blipFill>
        <p:spPr>
          <a:xfrm>
            <a:off x="195909" y="1689788"/>
            <a:ext cx="6793751" cy="2287062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94EEFCC2-3178-9026-0591-81CF0508F56D}"/>
              </a:ext>
            </a:extLst>
          </p:cNvPr>
          <p:cNvSpPr/>
          <p:nvPr/>
        </p:nvSpPr>
        <p:spPr>
          <a:xfrm>
            <a:off x="2357190" y="3529848"/>
            <a:ext cx="1392679" cy="37431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48463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764;p22">
            <a:extLst>
              <a:ext uri="{FF2B5EF4-FFF2-40B4-BE49-F238E27FC236}">
                <a16:creationId xmlns:a16="http://schemas.microsoft.com/office/drawing/2014/main" id="{9F7ED460-F4F6-2711-CE3B-9FE8D9BAC920}"/>
              </a:ext>
            </a:extLst>
          </p:cNvPr>
          <p:cNvSpPr/>
          <p:nvPr/>
        </p:nvSpPr>
        <p:spPr>
          <a:xfrm>
            <a:off x="3300099" y="1134502"/>
            <a:ext cx="5680085" cy="3095137"/>
          </a:xfrm>
          <a:prstGeom prst="roundRect">
            <a:avLst>
              <a:gd name="adj" fmla="val 11122"/>
            </a:avLst>
          </a:prstGeom>
          <a:solidFill>
            <a:srgbClr val="E6E6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" name="Google Shape;60;p15"/>
          <p:cNvGrpSpPr/>
          <p:nvPr/>
        </p:nvGrpSpPr>
        <p:grpSpPr>
          <a:xfrm>
            <a:off x="163815" y="351490"/>
            <a:ext cx="3053346" cy="4231143"/>
            <a:chOff x="469913" y="410386"/>
            <a:chExt cx="4266884" cy="4170975"/>
          </a:xfrm>
        </p:grpSpPr>
        <p:sp>
          <p:nvSpPr>
            <p:cNvPr id="61" name="Google Shape;61;p15"/>
            <p:cNvSpPr/>
            <p:nvPr/>
          </p:nvSpPr>
          <p:spPr>
            <a:xfrm>
              <a:off x="3787006" y="1299861"/>
              <a:ext cx="949792" cy="1150771"/>
            </a:xfrm>
            <a:custGeom>
              <a:avLst/>
              <a:gdLst/>
              <a:ahLst/>
              <a:cxnLst/>
              <a:rect l="l" t="t" r="r" b="b"/>
              <a:pathLst>
                <a:path w="6843" h="8291" extrusionOk="0">
                  <a:moveTo>
                    <a:pt x="5862" y="2901"/>
                  </a:moveTo>
                  <a:cubicBezTo>
                    <a:pt x="5772" y="3357"/>
                    <a:pt x="6043" y="3768"/>
                    <a:pt x="6020" y="4219"/>
                  </a:cubicBezTo>
                  <a:cubicBezTo>
                    <a:pt x="6003" y="4613"/>
                    <a:pt x="5716" y="4900"/>
                    <a:pt x="5384" y="5069"/>
                  </a:cubicBezTo>
                  <a:cubicBezTo>
                    <a:pt x="4967" y="5272"/>
                    <a:pt x="4488" y="5266"/>
                    <a:pt x="4044" y="5368"/>
                  </a:cubicBezTo>
                  <a:cubicBezTo>
                    <a:pt x="3638" y="5464"/>
                    <a:pt x="3266" y="5666"/>
                    <a:pt x="3109" y="6072"/>
                  </a:cubicBezTo>
                  <a:cubicBezTo>
                    <a:pt x="3030" y="6280"/>
                    <a:pt x="3002" y="6500"/>
                    <a:pt x="2951" y="6714"/>
                  </a:cubicBezTo>
                  <a:cubicBezTo>
                    <a:pt x="2906" y="6911"/>
                    <a:pt x="2838" y="7102"/>
                    <a:pt x="2743" y="7283"/>
                  </a:cubicBezTo>
                  <a:cubicBezTo>
                    <a:pt x="2562" y="7620"/>
                    <a:pt x="2286" y="7919"/>
                    <a:pt x="1937" y="8088"/>
                  </a:cubicBezTo>
                  <a:cubicBezTo>
                    <a:pt x="1594" y="8257"/>
                    <a:pt x="1183" y="8291"/>
                    <a:pt x="817" y="8167"/>
                  </a:cubicBezTo>
                  <a:cubicBezTo>
                    <a:pt x="473" y="8048"/>
                    <a:pt x="197" y="7784"/>
                    <a:pt x="85" y="7429"/>
                  </a:cubicBezTo>
                  <a:cubicBezTo>
                    <a:pt x="0" y="7187"/>
                    <a:pt x="6" y="6916"/>
                    <a:pt x="96" y="6674"/>
                  </a:cubicBezTo>
                  <a:cubicBezTo>
                    <a:pt x="237" y="5920"/>
                    <a:pt x="1138" y="5644"/>
                    <a:pt x="1690" y="5221"/>
                  </a:cubicBezTo>
                  <a:cubicBezTo>
                    <a:pt x="1853" y="5092"/>
                    <a:pt x="1999" y="4945"/>
                    <a:pt x="2095" y="4760"/>
                  </a:cubicBezTo>
                  <a:cubicBezTo>
                    <a:pt x="2208" y="4551"/>
                    <a:pt x="2236" y="4309"/>
                    <a:pt x="2236" y="4073"/>
                  </a:cubicBezTo>
                  <a:cubicBezTo>
                    <a:pt x="2236" y="3661"/>
                    <a:pt x="2151" y="3250"/>
                    <a:pt x="2225" y="2839"/>
                  </a:cubicBezTo>
                  <a:cubicBezTo>
                    <a:pt x="2292" y="2484"/>
                    <a:pt x="2484" y="2163"/>
                    <a:pt x="2833" y="2028"/>
                  </a:cubicBezTo>
                  <a:cubicBezTo>
                    <a:pt x="3035" y="1949"/>
                    <a:pt x="3255" y="1938"/>
                    <a:pt x="3463" y="1882"/>
                  </a:cubicBezTo>
                  <a:cubicBezTo>
                    <a:pt x="3666" y="1831"/>
                    <a:pt x="3852" y="1730"/>
                    <a:pt x="4010" y="1595"/>
                  </a:cubicBezTo>
                  <a:cubicBezTo>
                    <a:pt x="4618" y="1082"/>
                    <a:pt x="4950" y="85"/>
                    <a:pt x="5857" y="23"/>
                  </a:cubicBezTo>
                  <a:cubicBezTo>
                    <a:pt x="6229" y="1"/>
                    <a:pt x="6578" y="181"/>
                    <a:pt x="6707" y="547"/>
                  </a:cubicBezTo>
                  <a:cubicBezTo>
                    <a:pt x="6842" y="936"/>
                    <a:pt x="6718" y="1341"/>
                    <a:pt x="6521" y="1685"/>
                  </a:cubicBezTo>
                  <a:cubicBezTo>
                    <a:pt x="6290" y="2079"/>
                    <a:pt x="5958" y="2439"/>
                    <a:pt x="5862" y="290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15"/>
            <p:cNvSpPr/>
            <p:nvPr/>
          </p:nvSpPr>
          <p:spPr>
            <a:xfrm>
              <a:off x="3858902" y="1374117"/>
              <a:ext cx="821543" cy="1026547"/>
            </a:xfrm>
            <a:custGeom>
              <a:avLst/>
              <a:gdLst/>
              <a:ahLst/>
              <a:cxnLst/>
              <a:rect l="l" t="t" r="r" b="b"/>
              <a:pathLst>
                <a:path w="5919" h="7396" extrusionOk="0">
                  <a:moveTo>
                    <a:pt x="5801" y="23"/>
                  </a:moveTo>
                  <a:cubicBezTo>
                    <a:pt x="5204" y="136"/>
                    <a:pt x="4680" y="558"/>
                    <a:pt x="4449" y="1122"/>
                  </a:cubicBezTo>
                  <a:cubicBezTo>
                    <a:pt x="4432" y="1172"/>
                    <a:pt x="4415" y="1217"/>
                    <a:pt x="4404" y="1268"/>
                  </a:cubicBezTo>
                  <a:cubicBezTo>
                    <a:pt x="4370" y="1161"/>
                    <a:pt x="4342" y="1054"/>
                    <a:pt x="4308" y="947"/>
                  </a:cubicBezTo>
                  <a:cubicBezTo>
                    <a:pt x="4297" y="902"/>
                    <a:pt x="4241" y="879"/>
                    <a:pt x="4196" y="896"/>
                  </a:cubicBezTo>
                  <a:cubicBezTo>
                    <a:pt x="4151" y="913"/>
                    <a:pt x="4134" y="964"/>
                    <a:pt x="4145" y="1003"/>
                  </a:cubicBezTo>
                  <a:lnTo>
                    <a:pt x="4331" y="1623"/>
                  </a:lnTo>
                  <a:cubicBezTo>
                    <a:pt x="4314" y="1769"/>
                    <a:pt x="4303" y="1921"/>
                    <a:pt x="4291" y="2068"/>
                  </a:cubicBezTo>
                  <a:cubicBezTo>
                    <a:pt x="4269" y="2389"/>
                    <a:pt x="4235" y="2738"/>
                    <a:pt x="4021" y="2997"/>
                  </a:cubicBezTo>
                  <a:cubicBezTo>
                    <a:pt x="3886" y="3160"/>
                    <a:pt x="3700" y="3262"/>
                    <a:pt x="3503" y="3340"/>
                  </a:cubicBezTo>
                  <a:cubicBezTo>
                    <a:pt x="3492" y="3318"/>
                    <a:pt x="3492" y="3284"/>
                    <a:pt x="3492" y="3262"/>
                  </a:cubicBezTo>
                  <a:cubicBezTo>
                    <a:pt x="3486" y="3217"/>
                    <a:pt x="3486" y="3177"/>
                    <a:pt x="3480" y="3132"/>
                  </a:cubicBezTo>
                  <a:lnTo>
                    <a:pt x="3469" y="2850"/>
                  </a:lnTo>
                  <a:cubicBezTo>
                    <a:pt x="3458" y="2665"/>
                    <a:pt x="3447" y="2484"/>
                    <a:pt x="3435" y="2304"/>
                  </a:cubicBezTo>
                  <a:cubicBezTo>
                    <a:pt x="3430" y="2192"/>
                    <a:pt x="3261" y="2208"/>
                    <a:pt x="3266" y="2315"/>
                  </a:cubicBezTo>
                  <a:cubicBezTo>
                    <a:pt x="3278" y="2524"/>
                    <a:pt x="3289" y="2732"/>
                    <a:pt x="3300" y="2935"/>
                  </a:cubicBezTo>
                  <a:cubicBezTo>
                    <a:pt x="3306" y="3036"/>
                    <a:pt x="3312" y="3143"/>
                    <a:pt x="3317" y="3245"/>
                  </a:cubicBezTo>
                  <a:cubicBezTo>
                    <a:pt x="3323" y="3295"/>
                    <a:pt x="3323" y="3352"/>
                    <a:pt x="3345" y="3402"/>
                  </a:cubicBezTo>
                  <a:cubicBezTo>
                    <a:pt x="3317" y="3408"/>
                    <a:pt x="3289" y="3419"/>
                    <a:pt x="3261" y="3431"/>
                  </a:cubicBezTo>
                  <a:cubicBezTo>
                    <a:pt x="2974" y="3526"/>
                    <a:pt x="2681" y="3622"/>
                    <a:pt x="2439" y="3813"/>
                  </a:cubicBezTo>
                  <a:cubicBezTo>
                    <a:pt x="2258" y="3954"/>
                    <a:pt x="2123" y="4129"/>
                    <a:pt x="2016" y="4320"/>
                  </a:cubicBezTo>
                  <a:cubicBezTo>
                    <a:pt x="2011" y="4275"/>
                    <a:pt x="1999" y="4230"/>
                    <a:pt x="1994" y="4185"/>
                  </a:cubicBezTo>
                  <a:cubicBezTo>
                    <a:pt x="1977" y="4095"/>
                    <a:pt x="1954" y="4005"/>
                    <a:pt x="1937" y="3915"/>
                  </a:cubicBezTo>
                  <a:lnTo>
                    <a:pt x="1830" y="3374"/>
                  </a:lnTo>
                  <a:cubicBezTo>
                    <a:pt x="1819" y="3329"/>
                    <a:pt x="1785" y="3290"/>
                    <a:pt x="1740" y="3295"/>
                  </a:cubicBezTo>
                  <a:cubicBezTo>
                    <a:pt x="1695" y="3301"/>
                    <a:pt x="1650" y="3346"/>
                    <a:pt x="1661" y="3391"/>
                  </a:cubicBezTo>
                  <a:lnTo>
                    <a:pt x="1780" y="3994"/>
                  </a:lnTo>
                  <a:cubicBezTo>
                    <a:pt x="1802" y="4095"/>
                    <a:pt x="1825" y="4202"/>
                    <a:pt x="1842" y="4309"/>
                  </a:cubicBezTo>
                  <a:cubicBezTo>
                    <a:pt x="1859" y="4388"/>
                    <a:pt x="1870" y="4472"/>
                    <a:pt x="1909" y="4546"/>
                  </a:cubicBezTo>
                  <a:cubicBezTo>
                    <a:pt x="1774" y="4878"/>
                    <a:pt x="1695" y="5244"/>
                    <a:pt x="1611" y="5587"/>
                  </a:cubicBezTo>
                  <a:cubicBezTo>
                    <a:pt x="1526" y="5948"/>
                    <a:pt x="1425" y="6325"/>
                    <a:pt x="1200" y="6635"/>
                  </a:cubicBezTo>
                  <a:lnTo>
                    <a:pt x="946" y="5655"/>
                  </a:lnTo>
                  <a:cubicBezTo>
                    <a:pt x="918" y="5554"/>
                    <a:pt x="755" y="5610"/>
                    <a:pt x="783" y="5717"/>
                  </a:cubicBezTo>
                  <a:cubicBezTo>
                    <a:pt x="879" y="6077"/>
                    <a:pt x="974" y="6438"/>
                    <a:pt x="1065" y="6793"/>
                  </a:cubicBezTo>
                  <a:cubicBezTo>
                    <a:pt x="828" y="7046"/>
                    <a:pt x="490" y="7215"/>
                    <a:pt x="135" y="7142"/>
                  </a:cubicBezTo>
                  <a:cubicBezTo>
                    <a:pt x="28" y="7119"/>
                    <a:pt x="0" y="7288"/>
                    <a:pt x="107" y="7311"/>
                  </a:cubicBezTo>
                  <a:cubicBezTo>
                    <a:pt x="535" y="7395"/>
                    <a:pt x="907" y="7204"/>
                    <a:pt x="1188" y="6905"/>
                  </a:cubicBezTo>
                  <a:cubicBezTo>
                    <a:pt x="1188" y="6905"/>
                    <a:pt x="1194" y="6905"/>
                    <a:pt x="1194" y="6905"/>
                  </a:cubicBezTo>
                  <a:cubicBezTo>
                    <a:pt x="1515" y="6826"/>
                    <a:pt x="1842" y="6748"/>
                    <a:pt x="2163" y="6669"/>
                  </a:cubicBezTo>
                  <a:cubicBezTo>
                    <a:pt x="2208" y="6657"/>
                    <a:pt x="2225" y="6595"/>
                    <a:pt x="2213" y="6556"/>
                  </a:cubicBezTo>
                  <a:cubicBezTo>
                    <a:pt x="2196" y="6511"/>
                    <a:pt x="2146" y="6494"/>
                    <a:pt x="2101" y="6505"/>
                  </a:cubicBezTo>
                  <a:lnTo>
                    <a:pt x="1363" y="6691"/>
                  </a:lnTo>
                  <a:cubicBezTo>
                    <a:pt x="1453" y="6562"/>
                    <a:pt x="1526" y="6427"/>
                    <a:pt x="1583" y="6286"/>
                  </a:cubicBezTo>
                  <a:cubicBezTo>
                    <a:pt x="1791" y="5762"/>
                    <a:pt x="1836" y="5171"/>
                    <a:pt x="2050" y="4653"/>
                  </a:cubicBezTo>
                  <a:cubicBezTo>
                    <a:pt x="2151" y="4686"/>
                    <a:pt x="2281" y="4664"/>
                    <a:pt x="2388" y="4653"/>
                  </a:cubicBezTo>
                  <a:cubicBezTo>
                    <a:pt x="2596" y="4641"/>
                    <a:pt x="2799" y="4624"/>
                    <a:pt x="3007" y="4608"/>
                  </a:cubicBezTo>
                  <a:cubicBezTo>
                    <a:pt x="3120" y="4602"/>
                    <a:pt x="3103" y="4433"/>
                    <a:pt x="2991" y="4439"/>
                  </a:cubicBezTo>
                  <a:lnTo>
                    <a:pt x="2456" y="4478"/>
                  </a:lnTo>
                  <a:cubicBezTo>
                    <a:pt x="2371" y="4484"/>
                    <a:pt x="2281" y="4495"/>
                    <a:pt x="2196" y="4495"/>
                  </a:cubicBezTo>
                  <a:cubicBezTo>
                    <a:pt x="2168" y="4501"/>
                    <a:pt x="2140" y="4501"/>
                    <a:pt x="2118" y="4495"/>
                  </a:cubicBezTo>
                  <a:cubicBezTo>
                    <a:pt x="2163" y="4410"/>
                    <a:pt x="2208" y="4332"/>
                    <a:pt x="2258" y="4253"/>
                  </a:cubicBezTo>
                  <a:cubicBezTo>
                    <a:pt x="2444" y="3982"/>
                    <a:pt x="2703" y="3819"/>
                    <a:pt x="3007" y="3701"/>
                  </a:cubicBezTo>
                  <a:cubicBezTo>
                    <a:pt x="3171" y="3639"/>
                    <a:pt x="3340" y="3588"/>
                    <a:pt x="3503" y="3526"/>
                  </a:cubicBezTo>
                  <a:cubicBezTo>
                    <a:pt x="3548" y="3532"/>
                    <a:pt x="3587" y="3532"/>
                    <a:pt x="3633" y="3532"/>
                  </a:cubicBezTo>
                  <a:cubicBezTo>
                    <a:pt x="3740" y="3532"/>
                    <a:pt x="3841" y="3526"/>
                    <a:pt x="3948" y="3526"/>
                  </a:cubicBezTo>
                  <a:lnTo>
                    <a:pt x="4579" y="3515"/>
                  </a:lnTo>
                  <a:cubicBezTo>
                    <a:pt x="4686" y="3515"/>
                    <a:pt x="4674" y="3346"/>
                    <a:pt x="4562" y="3346"/>
                  </a:cubicBezTo>
                  <a:cubicBezTo>
                    <a:pt x="4376" y="3352"/>
                    <a:pt x="4190" y="3352"/>
                    <a:pt x="4004" y="3357"/>
                  </a:cubicBezTo>
                  <a:cubicBezTo>
                    <a:pt x="3954" y="3357"/>
                    <a:pt x="3908" y="3357"/>
                    <a:pt x="3858" y="3357"/>
                  </a:cubicBezTo>
                  <a:cubicBezTo>
                    <a:pt x="4106" y="3205"/>
                    <a:pt x="4286" y="2974"/>
                    <a:pt x="4370" y="2693"/>
                  </a:cubicBezTo>
                  <a:cubicBezTo>
                    <a:pt x="4466" y="2372"/>
                    <a:pt x="4455" y="2034"/>
                    <a:pt x="4494" y="1702"/>
                  </a:cubicBezTo>
                  <a:cubicBezTo>
                    <a:pt x="4494" y="1696"/>
                    <a:pt x="4494" y="1690"/>
                    <a:pt x="4494" y="1685"/>
                  </a:cubicBezTo>
                  <a:lnTo>
                    <a:pt x="5142" y="1386"/>
                  </a:lnTo>
                  <a:cubicBezTo>
                    <a:pt x="5187" y="1369"/>
                    <a:pt x="5209" y="1324"/>
                    <a:pt x="5192" y="1279"/>
                  </a:cubicBezTo>
                  <a:cubicBezTo>
                    <a:pt x="5181" y="1234"/>
                    <a:pt x="5125" y="1206"/>
                    <a:pt x="5085" y="1229"/>
                  </a:cubicBezTo>
                  <a:lnTo>
                    <a:pt x="4528" y="1482"/>
                  </a:lnTo>
                  <a:cubicBezTo>
                    <a:pt x="4590" y="1206"/>
                    <a:pt x="4702" y="947"/>
                    <a:pt x="4900" y="727"/>
                  </a:cubicBezTo>
                  <a:cubicBezTo>
                    <a:pt x="5136" y="457"/>
                    <a:pt x="5457" y="260"/>
                    <a:pt x="5812" y="192"/>
                  </a:cubicBezTo>
                  <a:cubicBezTo>
                    <a:pt x="5919" y="176"/>
                    <a:pt x="5908" y="1"/>
                    <a:pt x="5801" y="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15"/>
            <p:cNvSpPr/>
            <p:nvPr/>
          </p:nvSpPr>
          <p:spPr>
            <a:xfrm>
              <a:off x="3604767" y="1199095"/>
              <a:ext cx="611403" cy="1185886"/>
            </a:xfrm>
            <a:custGeom>
              <a:avLst/>
              <a:gdLst/>
              <a:ahLst/>
              <a:cxnLst/>
              <a:rect l="l" t="t" r="r" b="b"/>
              <a:pathLst>
                <a:path w="4405" h="8544" extrusionOk="0">
                  <a:moveTo>
                    <a:pt x="3768" y="3813"/>
                  </a:moveTo>
                  <a:cubicBezTo>
                    <a:pt x="3701" y="4016"/>
                    <a:pt x="3701" y="4218"/>
                    <a:pt x="3746" y="4427"/>
                  </a:cubicBezTo>
                  <a:cubicBezTo>
                    <a:pt x="3825" y="4793"/>
                    <a:pt x="4005" y="5148"/>
                    <a:pt x="3977" y="5536"/>
                  </a:cubicBezTo>
                  <a:cubicBezTo>
                    <a:pt x="3954" y="5857"/>
                    <a:pt x="3752" y="6099"/>
                    <a:pt x="3492" y="6274"/>
                  </a:cubicBezTo>
                  <a:cubicBezTo>
                    <a:pt x="3245" y="6443"/>
                    <a:pt x="2952" y="6567"/>
                    <a:pt x="2727" y="6770"/>
                  </a:cubicBezTo>
                  <a:cubicBezTo>
                    <a:pt x="2597" y="6882"/>
                    <a:pt x="2507" y="7029"/>
                    <a:pt x="2462" y="7198"/>
                  </a:cubicBezTo>
                  <a:cubicBezTo>
                    <a:pt x="2411" y="7400"/>
                    <a:pt x="2411" y="7614"/>
                    <a:pt x="2349" y="7817"/>
                  </a:cubicBezTo>
                  <a:cubicBezTo>
                    <a:pt x="2248" y="8161"/>
                    <a:pt x="1961" y="8425"/>
                    <a:pt x="1606" y="8493"/>
                  </a:cubicBezTo>
                  <a:cubicBezTo>
                    <a:pt x="1319" y="8543"/>
                    <a:pt x="1015" y="8448"/>
                    <a:pt x="801" y="8251"/>
                  </a:cubicBezTo>
                  <a:cubicBezTo>
                    <a:pt x="558" y="8110"/>
                    <a:pt x="350" y="7902"/>
                    <a:pt x="221" y="7648"/>
                  </a:cubicBezTo>
                  <a:cubicBezTo>
                    <a:pt x="40" y="7299"/>
                    <a:pt x="1" y="6882"/>
                    <a:pt x="125" y="6511"/>
                  </a:cubicBezTo>
                  <a:cubicBezTo>
                    <a:pt x="243" y="6128"/>
                    <a:pt x="564" y="5801"/>
                    <a:pt x="587" y="5384"/>
                  </a:cubicBezTo>
                  <a:cubicBezTo>
                    <a:pt x="603" y="5013"/>
                    <a:pt x="395" y="4669"/>
                    <a:pt x="271" y="4325"/>
                  </a:cubicBezTo>
                  <a:cubicBezTo>
                    <a:pt x="159" y="4004"/>
                    <a:pt x="130" y="3667"/>
                    <a:pt x="328" y="3368"/>
                  </a:cubicBezTo>
                  <a:cubicBezTo>
                    <a:pt x="508" y="3092"/>
                    <a:pt x="806" y="2923"/>
                    <a:pt x="1015" y="2670"/>
                  </a:cubicBezTo>
                  <a:cubicBezTo>
                    <a:pt x="1127" y="2535"/>
                    <a:pt x="1200" y="2377"/>
                    <a:pt x="1212" y="2197"/>
                  </a:cubicBezTo>
                  <a:cubicBezTo>
                    <a:pt x="1229" y="1994"/>
                    <a:pt x="1178" y="1780"/>
                    <a:pt x="1133" y="1583"/>
                  </a:cubicBezTo>
                  <a:cubicBezTo>
                    <a:pt x="1048" y="1206"/>
                    <a:pt x="998" y="828"/>
                    <a:pt x="1217" y="490"/>
                  </a:cubicBezTo>
                  <a:cubicBezTo>
                    <a:pt x="1409" y="198"/>
                    <a:pt x="1741" y="0"/>
                    <a:pt x="2090" y="12"/>
                  </a:cubicBezTo>
                  <a:cubicBezTo>
                    <a:pt x="2434" y="23"/>
                    <a:pt x="2772" y="214"/>
                    <a:pt x="2952" y="507"/>
                  </a:cubicBezTo>
                  <a:cubicBezTo>
                    <a:pt x="3059" y="682"/>
                    <a:pt x="3087" y="879"/>
                    <a:pt x="3132" y="1076"/>
                  </a:cubicBezTo>
                  <a:cubicBezTo>
                    <a:pt x="3177" y="1256"/>
                    <a:pt x="3256" y="1403"/>
                    <a:pt x="3402" y="1527"/>
                  </a:cubicBezTo>
                  <a:cubicBezTo>
                    <a:pt x="3650" y="1735"/>
                    <a:pt x="3982" y="1848"/>
                    <a:pt x="4168" y="2124"/>
                  </a:cubicBezTo>
                  <a:cubicBezTo>
                    <a:pt x="4405" y="2484"/>
                    <a:pt x="4247" y="2918"/>
                    <a:pt x="4056" y="3255"/>
                  </a:cubicBezTo>
                  <a:cubicBezTo>
                    <a:pt x="3954" y="3441"/>
                    <a:pt x="3842" y="3616"/>
                    <a:pt x="3768" y="38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15"/>
            <p:cNvSpPr/>
            <p:nvPr/>
          </p:nvSpPr>
          <p:spPr>
            <a:xfrm>
              <a:off x="3709557" y="1263913"/>
              <a:ext cx="345606" cy="1079706"/>
            </a:xfrm>
            <a:custGeom>
              <a:avLst/>
              <a:gdLst/>
              <a:ahLst/>
              <a:cxnLst/>
              <a:rect l="l" t="t" r="r" b="b"/>
              <a:pathLst>
                <a:path w="2490" h="7779" extrusionOk="0">
                  <a:moveTo>
                    <a:pt x="2326" y="1274"/>
                  </a:moveTo>
                  <a:lnTo>
                    <a:pt x="1673" y="1566"/>
                  </a:lnTo>
                  <a:cubicBezTo>
                    <a:pt x="1718" y="1493"/>
                    <a:pt x="1758" y="1426"/>
                    <a:pt x="1791" y="1352"/>
                  </a:cubicBezTo>
                  <a:cubicBezTo>
                    <a:pt x="1910" y="1105"/>
                    <a:pt x="1938" y="823"/>
                    <a:pt x="1831" y="564"/>
                  </a:cubicBezTo>
                  <a:cubicBezTo>
                    <a:pt x="1729" y="305"/>
                    <a:pt x="1521" y="97"/>
                    <a:pt x="1256" y="7"/>
                  </a:cubicBezTo>
                  <a:cubicBezTo>
                    <a:pt x="1245" y="7"/>
                    <a:pt x="1239" y="7"/>
                    <a:pt x="1228" y="7"/>
                  </a:cubicBezTo>
                  <a:cubicBezTo>
                    <a:pt x="1223" y="1"/>
                    <a:pt x="1211" y="1"/>
                    <a:pt x="1206" y="1"/>
                  </a:cubicBezTo>
                  <a:cubicBezTo>
                    <a:pt x="1138" y="1"/>
                    <a:pt x="1121" y="57"/>
                    <a:pt x="1132" y="108"/>
                  </a:cubicBezTo>
                  <a:cubicBezTo>
                    <a:pt x="1138" y="130"/>
                    <a:pt x="1149" y="153"/>
                    <a:pt x="1183" y="164"/>
                  </a:cubicBezTo>
                  <a:cubicBezTo>
                    <a:pt x="1183" y="164"/>
                    <a:pt x="1183" y="164"/>
                    <a:pt x="1183" y="164"/>
                  </a:cubicBezTo>
                  <a:cubicBezTo>
                    <a:pt x="1183" y="164"/>
                    <a:pt x="1183" y="164"/>
                    <a:pt x="1183" y="164"/>
                  </a:cubicBezTo>
                  <a:cubicBezTo>
                    <a:pt x="1431" y="249"/>
                    <a:pt x="1617" y="446"/>
                    <a:pt x="1696" y="694"/>
                  </a:cubicBezTo>
                  <a:cubicBezTo>
                    <a:pt x="1774" y="941"/>
                    <a:pt x="1696" y="1189"/>
                    <a:pt x="1572" y="1409"/>
                  </a:cubicBezTo>
                  <a:cubicBezTo>
                    <a:pt x="1527" y="1482"/>
                    <a:pt x="1482" y="1550"/>
                    <a:pt x="1437" y="1617"/>
                  </a:cubicBezTo>
                  <a:cubicBezTo>
                    <a:pt x="1352" y="1448"/>
                    <a:pt x="1268" y="1279"/>
                    <a:pt x="1189" y="1105"/>
                  </a:cubicBezTo>
                  <a:cubicBezTo>
                    <a:pt x="1138" y="1009"/>
                    <a:pt x="975" y="1065"/>
                    <a:pt x="1025" y="1167"/>
                  </a:cubicBezTo>
                  <a:lnTo>
                    <a:pt x="1324" y="1775"/>
                  </a:lnTo>
                  <a:cubicBezTo>
                    <a:pt x="1132" y="2051"/>
                    <a:pt x="947" y="2327"/>
                    <a:pt x="941" y="2681"/>
                  </a:cubicBezTo>
                  <a:cubicBezTo>
                    <a:pt x="935" y="2907"/>
                    <a:pt x="997" y="3121"/>
                    <a:pt x="1076" y="3323"/>
                  </a:cubicBezTo>
                  <a:cubicBezTo>
                    <a:pt x="1037" y="3284"/>
                    <a:pt x="992" y="3250"/>
                    <a:pt x="947" y="3211"/>
                  </a:cubicBezTo>
                  <a:cubicBezTo>
                    <a:pt x="800" y="3087"/>
                    <a:pt x="654" y="2957"/>
                    <a:pt x="507" y="2834"/>
                  </a:cubicBezTo>
                  <a:cubicBezTo>
                    <a:pt x="423" y="2766"/>
                    <a:pt x="316" y="2895"/>
                    <a:pt x="400" y="2969"/>
                  </a:cubicBezTo>
                  <a:cubicBezTo>
                    <a:pt x="564" y="3109"/>
                    <a:pt x="727" y="3250"/>
                    <a:pt x="896" y="3391"/>
                  </a:cubicBezTo>
                  <a:cubicBezTo>
                    <a:pt x="975" y="3459"/>
                    <a:pt x="1054" y="3537"/>
                    <a:pt x="1138" y="3599"/>
                  </a:cubicBezTo>
                  <a:cubicBezTo>
                    <a:pt x="1155" y="3611"/>
                    <a:pt x="1178" y="3622"/>
                    <a:pt x="1200" y="3628"/>
                  </a:cubicBezTo>
                  <a:cubicBezTo>
                    <a:pt x="1285" y="3830"/>
                    <a:pt x="1363" y="4039"/>
                    <a:pt x="1386" y="4253"/>
                  </a:cubicBezTo>
                  <a:cubicBezTo>
                    <a:pt x="1425" y="4619"/>
                    <a:pt x="1296" y="4957"/>
                    <a:pt x="1121" y="5272"/>
                  </a:cubicBezTo>
                  <a:cubicBezTo>
                    <a:pt x="918" y="4951"/>
                    <a:pt x="710" y="4630"/>
                    <a:pt x="502" y="4309"/>
                  </a:cubicBezTo>
                  <a:cubicBezTo>
                    <a:pt x="440" y="4219"/>
                    <a:pt x="305" y="4315"/>
                    <a:pt x="361" y="4410"/>
                  </a:cubicBezTo>
                  <a:cubicBezTo>
                    <a:pt x="586" y="4748"/>
                    <a:pt x="806" y="5092"/>
                    <a:pt x="1025" y="5435"/>
                  </a:cubicBezTo>
                  <a:cubicBezTo>
                    <a:pt x="918" y="5616"/>
                    <a:pt x="806" y="5784"/>
                    <a:pt x="710" y="5953"/>
                  </a:cubicBezTo>
                  <a:cubicBezTo>
                    <a:pt x="620" y="6100"/>
                    <a:pt x="541" y="6263"/>
                    <a:pt x="479" y="6432"/>
                  </a:cubicBezTo>
                  <a:lnTo>
                    <a:pt x="215" y="5897"/>
                  </a:lnTo>
                  <a:cubicBezTo>
                    <a:pt x="164" y="5801"/>
                    <a:pt x="1" y="5858"/>
                    <a:pt x="51" y="5959"/>
                  </a:cubicBezTo>
                  <a:cubicBezTo>
                    <a:pt x="169" y="6196"/>
                    <a:pt x="293" y="6432"/>
                    <a:pt x="412" y="6674"/>
                  </a:cubicBezTo>
                  <a:cubicBezTo>
                    <a:pt x="333" y="7023"/>
                    <a:pt x="350" y="7384"/>
                    <a:pt x="581" y="7694"/>
                  </a:cubicBezTo>
                  <a:cubicBezTo>
                    <a:pt x="648" y="7778"/>
                    <a:pt x="783" y="7682"/>
                    <a:pt x="721" y="7592"/>
                  </a:cubicBezTo>
                  <a:cubicBezTo>
                    <a:pt x="530" y="7333"/>
                    <a:pt x="507" y="7040"/>
                    <a:pt x="569" y="6747"/>
                  </a:cubicBezTo>
                  <a:lnTo>
                    <a:pt x="1425" y="6241"/>
                  </a:lnTo>
                  <a:cubicBezTo>
                    <a:pt x="1521" y="6184"/>
                    <a:pt x="1420" y="6049"/>
                    <a:pt x="1330" y="6100"/>
                  </a:cubicBezTo>
                  <a:cubicBezTo>
                    <a:pt x="1099" y="6241"/>
                    <a:pt x="868" y="6376"/>
                    <a:pt x="637" y="6511"/>
                  </a:cubicBezTo>
                  <a:cubicBezTo>
                    <a:pt x="704" y="6308"/>
                    <a:pt x="811" y="6117"/>
                    <a:pt x="913" y="5942"/>
                  </a:cubicBezTo>
                  <a:cubicBezTo>
                    <a:pt x="1003" y="5796"/>
                    <a:pt x="1099" y="5649"/>
                    <a:pt x="1189" y="5497"/>
                  </a:cubicBezTo>
                  <a:cubicBezTo>
                    <a:pt x="1549" y="5221"/>
                    <a:pt x="1915" y="4945"/>
                    <a:pt x="2276" y="4669"/>
                  </a:cubicBezTo>
                  <a:cubicBezTo>
                    <a:pt x="2366" y="4602"/>
                    <a:pt x="2270" y="4467"/>
                    <a:pt x="2180" y="4529"/>
                  </a:cubicBezTo>
                  <a:cubicBezTo>
                    <a:pt x="1915" y="4731"/>
                    <a:pt x="1645" y="4934"/>
                    <a:pt x="1380" y="5137"/>
                  </a:cubicBezTo>
                  <a:cubicBezTo>
                    <a:pt x="1510" y="4861"/>
                    <a:pt x="1589" y="4568"/>
                    <a:pt x="1560" y="4253"/>
                  </a:cubicBezTo>
                  <a:cubicBezTo>
                    <a:pt x="1538" y="4027"/>
                    <a:pt x="1453" y="3808"/>
                    <a:pt x="1363" y="3594"/>
                  </a:cubicBezTo>
                  <a:cubicBezTo>
                    <a:pt x="1425" y="3543"/>
                    <a:pt x="1470" y="3464"/>
                    <a:pt x="1521" y="3402"/>
                  </a:cubicBezTo>
                  <a:cubicBezTo>
                    <a:pt x="1583" y="3312"/>
                    <a:pt x="1645" y="3222"/>
                    <a:pt x="1713" y="3132"/>
                  </a:cubicBezTo>
                  <a:cubicBezTo>
                    <a:pt x="1842" y="2952"/>
                    <a:pt x="1972" y="2772"/>
                    <a:pt x="2107" y="2586"/>
                  </a:cubicBezTo>
                  <a:cubicBezTo>
                    <a:pt x="2169" y="2501"/>
                    <a:pt x="2039" y="2389"/>
                    <a:pt x="1972" y="2479"/>
                  </a:cubicBezTo>
                  <a:cubicBezTo>
                    <a:pt x="1752" y="2783"/>
                    <a:pt x="1538" y="3087"/>
                    <a:pt x="1313" y="3391"/>
                  </a:cubicBezTo>
                  <a:cubicBezTo>
                    <a:pt x="1313" y="3397"/>
                    <a:pt x="1301" y="3414"/>
                    <a:pt x="1296" y="3425"/>
                  </a:cubicBezTo>
                  <a:cubicBezTo>
                    <a:pt x="1194" y="3183"/>
                    <a:pt x="1104" y="2935"/>
                    <a:pt x="1110" y="2665"/>
                  </a:cubicBezTo>
                  <a:cubicBezTo>
                    <a:pt x="1121" y="2349"/>
                    <a:pt x="1301" y="2090"/>
                    <a:pt x="1482" y="1837"/>
                  </a:cubicBezTo>
                  <a:cubicBezTo>
                    <a:pt x="1786" y="1702"/>
                    <a:pt x="2084" y="1566"/>
                    <a:pt x="2388" y="1437"/>
                  </a:cubicBezTo>
                  <a:cubicBezTo>
                    <a:pt x="2490" y="1392"/>
                    <a:pt x="2428" y="1229"/>
                    <a:pt x="2326" y="127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5"/>
            <p:cNvSpPr/>
            <p:nvPr/>
          </p:nvSpPr>
          <p:spPr>
            <a:xfrm>
              <a:off x="612179" y="1214711"/>
              <a:ext cx="1096778" cy="1329681"/>
            </a:xfrm>
            <a:custGeom>
              <a:avLst/>
              <a:gdLst/>
              <a:ahLst/>
              <a:cxnLst/>
              <a:rect l="l" t="t" r="r" b="b"/>
              <a:pathLst>
                <a:path w="7902" h="9580" extrusionOk="0">
                  <a:moveTo>
                    <a:pt x="1132" y="3357"/>
                  </a:moveTo>
                  <a:cubicBezTo>
                    <a:pt x="1239" y="3880"/>
                    <a:pt x="924" y="4359"/>
                    <a:pt x="946" y="4877"/>
                  </a:cubicBezTo>
                  <a:cubicBezTo>
                    <a:pt x="974" y="5333"/>
                    <a:pt x="1301" y="5671"/>
                    <a:pt x="1690" y="5857"/>
                  </a:cubicBezTo>
                  <a:cubicBezTo>
                    <a:pt x="2168" y="6093"/>
                    <a:pt x="2720" y="6088"/>
                    <a:pt x="3233" y="6206"/>
                  </a:cubicBezTo>
                  <a:cubicBezTo>
                    <a:pt x="3700" y="6319"/>
                    <a:pt x="4128" y="6550"/>
                    <a:pt x="4314" y="7017"/>
                  </a:cubicBezTo>
                  <a:cubicBezTo>
                    <a:pt x="4404" y="7259"/>
                    <a:pt x="4438" y="7513"/>
                    <a:pt x="4500" y="7760"/>
                  </a:cubicBezTo>
                  <a:cubicBezTo>
                    <a:pt x="4550" y="7986"/>
                    <a:pt x="4629" y="8205"/>
                    <a:pt x="4736" y="8414"/>
                  </a:cubicBezTo>
                  <a:cubicBezTo>
                    <a:pt x="4950" y="8808"/>
                    <a:pt x="5266" y="9151"/>
                    <a:pt x="5666" y="9349"/>
                  </a:cubicBezTo>
                  <a:cubicBezTo>
                    <a:pt x="6065" y="9546"/>
                    <a:pt x="6544" y="9579"/>
                    <a:pt x="6961" y="9439"/>
                  </a:cubicBezTo>
                  <a:cubicBezTo>
                    <a:pt x="7361" y="9303"/>
                    <a:pt x="7682" y="8994"/>
                    <a:pt x="7811" y="8588"/>
                  </a:cubicBezTo>
                  <a:cubicBezTo>
                    <a:pt x="7901" y="8307"/>
                    <a:pt x="7901" y="7991"/>
                    <a:pt x="7794" y="7715"/>
                  </a:cubicBezTo>
                  <a:cubicBezTo>
                    <a:pt x="7637" y="6842"/>
                    <a:pt x="6595" y="6527"/>
                    <a:pt x="5958" y="6032"/>
                  </a:cubicBezTo>
                  <a:cubicBezTo>
                    <a:pt x="5767" y="5891"/>
                    <a:pt x="5592" y="5716"/>
                    <a:pt x="5485" y="5502"/>
                  </a:cubicBezTo>
                  <a:cubicBezTo>
                    <a:pt x="5356" y="5260"/>
                    <a:pt x="5322" y="4984"/>
                    <a:pt x="5322" y="4708"/>
                  </a:cubicBezTo>
                  <a:cubicBezTo>
                    <a:pt x="5328" y="4235"/>
                    <a:pt x="5423" y="3762"/>
                    <a:pt x="5339" y="3283"/>
                  </a:cubicBezTo>
                  <a:cubicBezTo>
                    <a:pt x="5260" y="2872"/>
                    <a:pt x="5040" y="2501"/>
                    <a:pt x="4629" y="2349"/>
                  </a:cubicBezTo>
                  <a:cubicBezTo>
                    <a:pt x="4398" y="2258"/>
                    <a:pt x="4145" y="2242"/>
                    <a:pt x="3903" y="2180"/>
                  </a:cubicBezTo>
                  <a:cubicBezTo>
                    <a:pt x="3666" y="2118"/>
                    <a:pt x="3458" y="2005"/>
                    <a:pt x="3272" y="1847"/>
                  </a:cubicBezTo>
                  <a:cubicBezTo>
                    <a:pt x="2568" y="1250"/>
                    <a:pt x="2191" y="102"/>
                    <a:pt x="1138" y="28"/>
                  </a:cubicBezTo>
                  <a:cubicBezTo>
                    <a:pt x="704" y="0"/>
                    <a:pt x="304" y="214"/>
                    <a:pt x="158" y="631"/>
                  </a:cubicBezTo>
                  <a:cubicBezTo>
                    <a:pt x="0" y="1081"/>
                    <a:pt x="147" y="1554"/>
                    <a:pt x="372" y="1949"/>
                  </a:cubicBezTo>
                  <a:cubicBezTo>
                    <a:pt x="637" y="2405"/>
                    <a:pt x="1020" y="2822"/>
                    <a:pt x="1132" y="33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5"/>
            <p:cNvSpPr/>
            <p:nvPr/>
          </p:nvSpPr>
          <p:spPr>
            <a:xfrm>
              <a:off x="676997" y="1301459"/>
              <a:ext cx="949792" cy="1185886"/>
            </a:xfrm>
            <a:custGeom>
              <a:avLst/>
              <a:gdLst/>
              <a:ahLst/>
              <a:cxnLst/>
              <a:rect l="l" t="t" r="r" b="b"/>
              <a:pathLst>
                <a:path w="6843" h="8544" extrusionOk="0">
                  <a:moveTo>
                    <a:pt x="141" y="23"/>
                  </a:moveTo>
                  <a:cubicBezTo>
                    <a:pt x="828" y="152"/>
                    <a:pt x="1437" y="642"/>
                    <a:pt x="1696" y="1296"/>
                  </a:cubicBezTo>
                  <a:cubicBezTo>
                    <a:pt x="1718" y="1346"/>
                    <a:pt x="1735" y="1403"/>
                    <a:pt x="1752" y="1459"/>
                  </a:cubicBezTo>
                  <a:cubicBezTo>
                    <a:pt x="1791" y="1335"/>
                    <a:pt x="1825" y="1211"/>
                    <a:pt x="1865" y="1087"/>
                  </a:cubicBezTo>
                  <a:cubicBezTo>
                    <a:pt x="1882" y="1036"/>
                    <a:pt x="1944" y="1014"/>
                    <a:pt x="1989" y="1031"/>
                  </a:cubicBezTo>
                  <a:cubicBezTo>
                    <a:pt x="2045" y="1048"/>
                    <a:pt x="2067" y="1104"/>
                    <a:pt x="2051" y="1160"/>
                  </a:cubicBezTo>
                  <a:lnTo>
                    <a:pt x="1837" y="1870"/>
                  </a:lnTo>
                  <a:cubicBezTo>
                    <a:pt x="1859" y="2045"/>
                    <a:pt x="1870" y="2213"/>
                    <a:pt x="1882" y="2388"/>
                  </a:cubicBezTo>
                  <a:cubicBezTo>
                    <a:pt x="1910" y="2760"/>
                    <a:pt x="1944" y="3160"/>
                    <a:pt x="2191" y="3458"/>
                  </a:cubicBezTo>
                  <a:cubicBezTo>
                    <a:pt x="2349" y="3650"/>
                    <a:pt x="2569" y="3762"/>
                    <a:pt x="2794" y="3852"/>
                  </a:cubicBezTo>
                  <a:cubicBezTo>
                    <a:pt x="2805" y="3830"/>
                    <a:pt x="2805" y="3790"/>
                    <a:pt x="2811" y="3762"/>
                  </a:cubicBezTo>
                  <a:cubicBezTo>
                    <a:pt x="2811" y="3717"/>
                    <a:pt x="2816" y="3666"/>
                    <a:pt x="2816" y="3616"/>
                  </a:cubicBezTo>
                  <a:lnTo>
                    <a:pt x="2833" y="3289"/>
                  </a:lnTo>
                  <a:cubicBezTo>
                    <a:pt x="2845" y="3075"/>
                    <a:pt x="2861" y="2867"/>
                    <a:pt x="2873" y="2658"/>
                  </a:cubicBezTo>
                  <a:cubicBezTo>
                    <a:pt x="2878" y="2529"/>
                    <a:pt x="3075" y="2546"/>
                    <a:pt x="3070" y="2675"/>
                  </a:cubicBezTo>
                  <a:cubicBezTo>
                    <a:pt x="3053" y="2912"/>
                    <a:pt x="3042" y="3148"/>
                    <a:pt x="3030" y="3390"/>
                  </a:cubicBezTo>
                  <a:cubicBezTo>
                    <a:pt x="3019" y="3509"/>
                    <a:pt x="3013" y="3627"/>
                    <a:pt x="3008" y="3745"/>
                  </a:cubicBezTo>
                  <a:cubicBezTo>
                    <a:pt x="3002" y="3807"/>
                    <a:pt x="2997" y="3869"/>
                    <a:pt x="2974" y="3925"/>
                  </a:cubicBezTo>
                  <a:cubicBezTo>
                    <a:pt x="3008" y="3937"/>
                    <a:pt x="3042" y="3948"/>
                    <a:pt x="3075" y="3959"/>
                  </a:cubicBezTo>
                  <a:cubicBezTo>
                    <a:pt x="3402" y="4072"/>
                    <a:pt x="3746" y="4179"/>
                    <a:pt x="4022" y="4399"/>
                  </a:cubicBezTo>
                  <a:cubicBezTo>
                    <a:pt x="4230" y="4567"/>
                    <a:pt x="4388" y="4770"/>
                    <a:pt x="4511" y="4990"/>
                  </a:cubicBezTo>
                  <a:cubicBezTo>
                    <a:pt x="4523" y="4939"/>
                    <a:pt x="4528" y="4883"/>
                    <a:pt x="4540" y="4832"/>
                  </a:cubicBezTo>
                  <a:cubicBezTo>
                    <a:pt x="4562" y="4725"/>
                    <a:pt x="4579" y="4624"/>
                    <a:pt x="4602" y="4522"/>
                  </a:cubicBezTo>
                  <a:lnTo>
                    <a:pt x="4725" y="3892"/>
                  </a:lnTo>
                  <a:cubicBezTo>
                    <a:pt x="4737" y="3841"/>
                    <a:pt x="4776" y="3802"/>
                    <a:pt x="4832" y="3807"/>
                  </a:cubicBezTo>
                  <a:cubicBezTo>
                    <a:pt x="4883" y="3807"/>
                    <a:pt x="4934" y="3858"/>
                    <a:pt x="4923" y="3914"/>
                  </a:cubicBezTo>
                  <a:lnTo>
                    <a:pt x="4782" y="4607"/>
                  </a:lnTo>
                  <a:cubicBezTo>
                    <a:pt x="4759" y="4731"/>
                    <a:pt x="4737" y="4849"/>
                    <a:pt x="4714" y="4973"/>
                  </a:cubicBezTo>
                  <a:cubicBezTo>
                    <a:pt x="4692" y="5063"/>
                    <a:pt x="4680" y="5164"/>
                    <a:pt x="4635" y="5243"/>
                  </a:cubicBezTo>
                  <a:cubicBezTo>
                    <a:pt x="4793" y="5632"/>
                    <a:pt x="4883" y="6054"/>
                    <a:pt x="4979" y="6448"/>
                  </a:cubicBezTo>
                  <a:cubicBezTo>
                    <a:pt x="5080" y="6871"/>
                    <a:pt x="5199" y="7310"/>
                    <a:pt x="5452" y="7659"/>
                  </a:cubicBezTo>
                  <a:cubicBezTo>
                    <a:pt x="5553" y="7287"/>
                    <a:pt x="5649" y="6910"/>
                    <a:pt x="5750" y="6533"/>
                  </a:cubicBezTo>
                  <a:cubicBezTo>
                    <a:pt x="5779" y="6409"/>
                    <a:pt x="5964" y="6482"/>
                    <a:pt x="5936" y="6600"/>
                  </a:cubicBezTo>
                  <a:cubicBezTo>
                    <a:pt x="5824" y="7017"/>
                    <a:pt x="5717" y="7434"/>
                    <a:pt x="5610" y="7845"/>
                  </a:cubicBezTo>
                  <a:cubicBezTo>
                    <a:pt x="5886" y="8138"/>
                    <a:pt x="6274" y="8329"/>
                    <a:pt x="6685" y="8250"/>
                  </a:cubicBezTo>
                  <a:cubicBezTo>
                    <a:pt x="6809" y="8222"/>
                    <a:pt x="6843" y="8419"/>
                    <a:pt x="6719" y="8442"/>
                  </a:cubicBezTo>
                  <a:cubicBezTo>
                    <a:pt x="6223" y="8543"/>
                    <a:pt x="5790" y="8318"/>
                    <a:pt x="5469" y="7975"/>
                  </a:cubicBezTo>
                  <a:cubicBezTo>
                    <a:pt x="5469" y="7975"/>
                    <a:pt x="5463" y="7975"/>
                    <a:pt x="5463" y="7975"/>
                  </a:cubicBezTo>
                  <a:lnTo>
                    <a:pt x="4343" y="7699"/>
                  </a:lnTo>
                  <a:cubicBezTo>
                    <a:pt x="4292" y="7687"/>
                    <a:pt x="4269" y="7620"/>
                    <a:pt x="4286" y="7575"/>
                  </a:cubicBezTo>
                  <a:cubicBezTo>
                    <a:pt x="4303" y="7518"/>
                    <a:pt x="4359" y="7501"/>
                    <a:pt x="4410" y="7518"/>
                  </a:cubicBezTo>
                  <a:lnTo>
                    <a:pt x="5266" y="7727"/>
                  </a:lnTo>
                  <a:cubicBezTo>
                    <a:pt x="5165" y="7580"/>
                    <a:pt x="5080" y="7417"/>
                    <a:pt x="5013" y="7259"/>
                  </a:cubicBezTo>
                  <a:cubicBezTo>
                    <a:pt x="4776" y="6657"/>
                    <a:pt x="4720" y="5975"/>
                    <a:pt x="4478" y="5373"/>
                  </a:cubicBezTo>
                  <a:cubicBezTo>
                    <a:pt x="4354" y="5412"/>
                    <a:pt x="4207" y="5384"/>
                    <a:pt x="4083" y="5373"/>
                  </a:cubicBezTo>
                  <a:cubicBezTo>
                    <a:pt x="3841" y="5356"/>
                    <a:pt x="3605" y="5339"/>
                    <a:pt x="3368" y="5322"/>
                  </a:cubicBezTo>
                  <a:cubicBezTo>
                    <a:pt x="3239" y="5311"/>
                    <a:pt x="3256" y="5114"/>
                    <a:pt x="3385" y="5125"/>
                  </a:cubicBezTo>
                  <a:lnTo>
                    <a:pt x="4005" y="5170"/>
                  </a:lnTo>
                  <a:cubicBezTo>
                    <a:pt x="4100" y="5176"/>
                    <a:pt x="4202" y="5187"/>
                    <a:pt x="4303" y="5193"/>
                  </a:cubicBezTo>
                  <a:cubicBezTo>
                    <a:pt x="4337" y="5193"/>
                    <a:pt x="4365" y="5193"/>
                    <a:pt x="4393" y="5187"/>
                  </a:cubicBezTo>
                  <a:cubicBezTo>
                    <a:pt x="4348" y="5097"/>
                    <a:pt x="4292" y="5001"/>
                    <a:pt x="4230" y="4911"/>
                  </a:cubicBezTo>
                  <a:cubicBezTo>
                    <a:pt x="4016" y="4601"/>
                    <a:pt x="3717" y="4410"/>
                    <a:pt x="3368" y="4275"/>
                  </a:cubicBezTo>
                  <a:cubicBezTo>
                    <a:pt x="3177" y="4201"/>
                    <a:pt x="2985" y="4139"/>
                    <a:pt x="2794" y="4066"/>
                  </a:cubicBezTo>
                  <a:cubicBezTo>
                    <a:pt x="2743" y="4078"/>
                    <a:pt x="2692" y="4078"/>
                    <a:pt x="2642" y="4078"/>
                  </a:cubicBezTo>
                  <a:cubicBezTo>
                    <a:pt x="2524" y="4072"/>
                    <a:pt x="2400" y="4072"/>
                    <a:pt x="2281" y="4072"/>
                  </a:cubicBezTo>
                  <a:lnTo>
                    <a:pt x="1549" y="4061"/>
                  </a:lnTo>
                  <a:cubicBezTo>
                    <a:pt x="1425" y="4061"/>
                    <a:pt x="1442" y="3864"/>
                    <a:pt x="1572" y="3864"/>
                  </a:cubicBezTo>
                  <a:cubicBezTo>
                    <a:pt x="1786" y="3864"/>
                    <a:pt x="2000" y="3869"/>
                    <a:pt x="2214" y="3875"/>
                  </a:cubicBezTo>
                  <a:cubicBezTo>
                    <a:pt x="2270" y="3875"/>
                    <a:pt x="2326" y="3875"/>
                    <a:pt x="2383" y="3875"/>
                  </a:cubicBezTo>
                  <a:cubicBezTo>
                    <a:pt x="2096" y="3700"/>
                    <a:pt x="1893" y="3436"/>
                    <a:pt x="1791" y="3109"/>
                  </a:cubicBezTo>
                  <a:cubicBezTo>
                    <a:pt x="1679" y="2737"/>
                    <a:pt x="1690" y="2343"/>
                    <a:pt x="1651" y="1960"/>
                  </a:cubicBezTo>
                  <a:cubicBezTo>
                    <a:pt x="1651" y="1954"/>
                    <a:pt x="1651" y="1949"/>
                    <a:pt x="1651" y="1943"/>
                  </a:cubicBezTo>
                  <a:cubicBezTo>
                    <a:pt x="1397" y="1831"/>
                    <a:pt x="1149" y="1712"/>
                    <a:pt x="896" y="1600"/>
                  </a:cubicBezTo>
                  <a:cubicBezTo>
                    <a:pt x="851" y="1577"/>
                    <a:pt x="817" y="1526"/>
                    <a:pt x="840" y="1470"/>
                  </a:cubicBezTo>
                  <a:cubicBezTo>
                    <a:pt x="857" y="1425"/>
                    <a:pt x="919" y="1391"/>
                    <a:pt x="964" y="1414"/>
                  </a:cubicBezTo>
                  <a:cubicBezTo>
                    <a:pt x="1178" y="1510"/>
                    <a:pt x="1397" y="1611"/>
                    <a:pt x="1611" y="1712"/>
                  </a:cubicBezTo>
                  <a:cubicBezTo>
                    <a:pt x="1544" y="1386"/>
                    <a:pt x="1409" y="1093"/>
                    <a:pt x="1183" y="834"/>
                  </a:cubicBezTo>
                  <a:cubicBezTo>
                    <a:pt x="907" y="518"/>
                    <a:pt x="530" y="299"/>
                    <a:pt x="125" y="220"/>
                  </a:cubicBezTo>
                  <a:cubicBezTo>
                    <a:pt x="1" y="197"/>
                    <a:pt x="18" y="0"/>
                    <a:pt x="141" y="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15"/>
            <p:cNvSpPr/>
            <p:nvPr/>
          </p:nvSpPr>
          <p:spPr>
            <a:xfrm>
              <a:off x="1213165" y="1098955"/>
              <a:ext cx="706757" cy="1370348"/>
            </a:xfrm>
            <a:custGeom>
              <a:avLst/>
              <a:gdLst/>
              <a:ahLst/>
              <a:cxnLst/>
              <a:rect l="l" t="t" r="r" b="b"/>
              <a:pathLst>
                <a:path w="5092" h="9873" extrusionOk="0">
                  <a:moveTo>
                    <a:pt x="739" y="4405"/>
                  </a:moveTo>
                  <a:cubicBezTo>
                    <a:pt x="817" y="4641"/>
                    <a:pt x="817" y="4878"/>
                    <a:pt x="767" y="5114"/>
                  </a:cubicBezTo>
                  <a:cubicBezTo>
                    <a:pt x="677" y="5537"/>
                    <a:pt x="468" y="5948"/>
                    <a:pt x="496" y="6392"/>
                  </a:cubicBezTo>
                  <a:cubicBezTo>
                    <a:pt x="525" y="6764"/>
                    <a:pt x="761" y="7046"/>
                    <a:pt x="1060" y="7248"/>
                  </a:cubicBezTo>
                  <a:cubicBezTo>
                    <a:pt x="1347" y="7446"/>
                    <a:pt x="1679" y="7581"/>
                    <a:pt x="1944" y="7817"/>
                  </a:cubicBezTo>
                  <a:cubicBezTo>
                    <a:pt x="2096" y="7952"/>
                    <a:pt x="2203" y="8116"/>
                    <a:pt x="2248" y="8313"/>
                  </a:cubicBezTo>
                  <a:cubicBezTo>
                    <a:pt x="2310" y="8549"/>
                    <a:pt x="2310" y="8797"/>
                    <a:pt x="2377" y="9028"/>
                  </a:cubicBezTo>
                  <a:cubicBezTo>
                    <a:pt x="2496" y="9428"/>
                    <a:pt x="2828" y="9732"/>
                    <a:pt x="3239" y="9811"/>
                  </a:cubicBezTo>
                  <a:cubicBezTo>
                    <a:pt x="3571" y="9873"/>
                    <a:pt x="3920" y="9755"/>
                    <a:pt x="4168" y="9529"/>
                  </a:cubicBezTo>
                  <a:cubicBezTo>
                    <a:pt x="4450" y="9366"/>
                    <a:pt x="4692" y="9129"/>
                    <a:pt x="4838" y="8837"/>
                  </a:cubicBezTo>
                  <a:cubicBezTo>
                    <a:pt x="5047" y="8437"/>
                    <a:pt x="5092" y="7952"/>
                    <a:pt x="4951" y="7524"/>
                  </a:cubicBezTo>
                  <a:cubicBezTo>
                    <a:pt x="4810" y="7080"/>
                    <a:pt x="4439" y="6702"/>
                    <a:pt x="4416" y="6218"/>
                  </a:cubicBezTo>
                  <a:cubicBezTo>
                    <a:pt x="4399" y="5790"/>
                    <a:pt x="4641" y="5390"/>
                    <a:pt x="4776" y="4996"/>
                  </a:cubicBezTo>
                  <a:cubicBezTo>
                    <a:pt x="4912" y="4624"/>
                    <a:pt x="4945" y="4236"/>
                    <a:pt x="4714" y="3892"/>
                  </a:cubicBezTo>
                  <a:cubicBezTo>
                    <a:pt x="4506" y="3571"/>
                    <a:pt x="4163" y="3374"/>
                    <a:pt x="3926" y="3081"/>
                  </a:cubicBezTo>
                  <a:cubicBezTo>
                    <a:pt x="3791" y="2923"/>
                    <a:pt x="3706" y="2743"/>
                    <a:pt x="3690" y="2541"/>
                  </a:cubicBezTo>
                  <a:cubicBezTo>
                    <a:pt x="3673" y="2298"/>
                    <a:pt x="3735" y="2056"/>
                    <a:pt x="3785" y="1825"/>
                  </a:cubicBezTo>
                  <a:cubicBezTo>
                    <a:pt x="3881" y="1392"/>
                    <a:pt x="3943" y="952"/>
                    <a:pt x="3684" y="564"/>
                  </a:cubicBezTo>
                  <a:cubicBezTo>
                    <a:pt x="3470" y="226"/>
                    <a:pt x="3081" y="1"/>
                    <a:pt x="2676" y="12"/>
                  </a:cubicBezTo>
                  <a:cubicBezTo>
                    <a:pt x="2282" y="23"/>
                    <a:pt x="1893" y="249"/>
                    <a:pt x="1685" y="586"/>
                  </a:cubicBezTo>
                  <a:cubicBezTo>
                    <a:pt x="1561" y="789"/>
                    <a:pt x="1527" y="1014"/>
                    <a:pt x="1471" y="1240"/>
                  </a:cubicBezTo>
                  <a:cubicBezTo>
                    <a:pt x="1420" y="1448"/>
                    <a:pt x="1330" y="1623"/>
                    <a:pt x="1161" y="1763"/>
                  </a:cubicBezTo>
                  <a:cubicBezTo>
                    <a:pt x="879" y="2006"/>
                    <a:pt x="491" y="2135"/>
                    <a:pt x="277" y="2456"/>
                  </a:cubicBezTo>
                  <a:cubicBezTo>
                    <a:pt x="1" y="2867"/>
                    <a:pt x="187" y="3368"/>
                    <a:pt x="406" y="3763"/>
                  </a:cubicBezTo>
                  <a:cubicBezTo>
                    <a:pt x="525" y="3971"/>
                    <a:pt x="660" y="4179"/>
                    <a:pt x="739" y="44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15"/>
            <p:cNvSpPr/>
            <p:nvPr/>
          </p:nvSpPr>
          <p:spPr>
            <a:xfrm>
              <a:off x="1399984" y="1173211"/>
              <a:ext cx="398765" cy="1248484"/>
            </a:xfrm>
            <a:custGeom>
              <a:avLst/>
              <a:gdLst/>
              <a:ahLst/>
              <a:cxnLst/>
              <a:rect l="l" t="t" r="r" b="b"/>
              <a:pathLst>
                <a:path w="2873" h="8995" extrusionOk="0">
                  <a:moveTo>
                    <a:pt x="187" y="1476"/>
                  </a:moveTo>
                  <a:lnTo>
                    <a:pt x="941" y="1808"/>
                  </a:lnTo>
                  <a:cubicBezTo>
                    <a:pt x="891" y="1730"/>
                    <a:pt x="846" y="1651"/>
                    <a:pt x="806" y="1566"/>
                  </a:cubicBezTo>
                  <a:cubicBezTo>
                    <a:pt x="671" y="1273"/>
                    <a:pt x="637" y="952"/>
                    <a:pt x="761" y="654"/>
                  </a:cubicBezTo>
                  <a:cubicBezTo>
                    <a:pt x="879" y="355"/>
                    <a:pt x="1121" y="113"/>
                    <a:pt x="1426" y="12"/>
                  </a:cubicBezTo>
                  <a:cubicBezTo>
                    <a:pt x="1437" y="6"/>
                    <a:pt x="1448" y="6"/>
                    <a:pt x="1454" y="6"/>
                  </a:cubicBezTo>
                  <a:cubicBezTo>
                    <a:pt x="1465" y="6"/>
                    <a:pt x="1476" y="1"/>
                    <a:pt x="1488" y="1"/>
                  </a:cubicBezTo>
                  <a:cubicBezTo>
                    <a:pt x="1561" y="1"/>
                    <a:pt x="1583" y="68"/>
                    <a:pt x="1566" y="125"/>
                  </a:cubicBezTo>
                  <a:cubicBezTo>
                    <a:pt x="1561" y="153"/>
                    <a:pt x="1544" y="175"/>
                    <a:pt x="1510" y="192"/>
                  </a:cubicBezTo>
                  <a:cubicBezTo>
                    <a:pt x="1510" y="192"/>
                    <a:pt x="1510" y="192"/>
                    <a:pt x="1510" y="192"/>
                  </a:cubicBezTo>
                  <a:cubicBezTo>
                    <a:pt x="1510" y="192"/>
                    <a:pt x="1510" y="192"/>
                    <a:pt x="1510" y="192"/>
                  </a:cubicBezTo>
                  <a:cubicBezTo>
                    <a:pt x="1223" y="288"/>
                    <a:pt x="1003" y="513"/>
                    <a:pt x="919" y="806"/>
                  </a:cubicBezTo>
                  <a:cubicBezTo>
                    <a:pt x="829" y="1093"/>
                    <a:pt x="913" y="1375"/>
                    <a:pt x="1060" y="1628"/>
                  </a:cubicBezTo>
                  <a:cubicBezTo>
                    <a:pt x="1110" y="1713"/>
                    <a:pt x="1161" y="1792"/>
                    <a:pt x="1217" y="1870"/>
                  </a:cubicBezTo>
                  <a:cubicBezTo>
                    <a:pt x="1313" y="1673"/>
                    <a:pt x="1409" y="1476"/>
                    <a:pt x="1504" y="1279"/>
                  </a:cubicBezTo>
                  <a:cubicBezTo>
                    <a:pt x="1561" y="1166"/>
                    <a:pt x="1747" y="1234"/>
                    <a:pt x="1690" y="1352"/>
                  </a:cubicBezTo>
                  <a:lnTo>
                    <a:pt x="1347" y="2056"/>
                  </a:lnTo>
                  <a:cubicBezTo>
                    <a:pt x="1566" y="2372"/>
                    <a:pt x="1780" y="2693"/>
                    <a:pt x="1792" y="3104"/>
                  </a:cubicBezTo>
                  <a:cubicBezTo>
                    <a:pt x="1792" y="3363"/>
                    <a:pt x="1718" y="3605"/>
                    <a:pt x="1628" y="3847"/>
                  </a:cubicBezTo>
                  <a:cubicBezTo>
                    <a:pt x="1679" y="3802"/>
                    <a:pt x="1730" y="3757"/>
                    <a:pt x="1786" y="3712"/>
                  </a:cubicBezTo>
                  <a:cubicBezTo>
                    <a:pt x="1949" y="3565"/>
                    <a:pt x="2118" y="3425"/>
                    <a:pt x="2287" y="3278"/>
                  </a:cubicBezTo>
                  <a:cubicBezTo>
                    <a:pt x="2383" y="3194"/>
                    <a:pt x="2512" y="3346"/>
                    <a:pt x="2417" y="3430"/>
                  </a:cubicBezTo>
                  <a:cubicBezTo>
                    <a:pt x="2225" y="3594"/>
                    <a:pt x="2034" y="3757"/>
                    <a:pt x="1842" y="3920"/>
                  </a:cubicBezTo>
                  <a:cubicBezTo>
                    <a:pt x="1752" y="3999"/>
                    <a:pt x="1662" y="4089"/>
                    <a:pt x="1561" y="4157"/>
                  </a:cubicBezTo>
                  <a:cubicBezTo>
                    <a:pt x="1538" y="4179"/>
                    <a:pt x="1510" y="4191"/>
                    <a:pt x="1488" y="4196"/>
                  </a:cubicBezTo>
                  <a:cubicBezTo>
                    <a:pt x="1392" y="4433"/>
                    <a:pt x="1302" y="4669"/>
                    <a:pt x="1274" y="4917"/>
                  </a:cubicBezTo>
                  <a:cubicBezTo>
                    <a:pt x="1228" y="5339"/>
                    <a:pt x="1375" y="5728"/>
                    <a:pt x="1578" y="6094"/>
                  </a:cubicBezTo>
                  <a:cubicBezTo>
                    <a:pt x="1820" y="5722"/>
                    <a:pt x="2056" y="5351"/>
                    <a:pt x="2298" y="4979"/>
                  </a:cubicBezTo>
                  <a:cubicBezTo>
                    <a:pt x="2366" y="4872"/>
                    <a:pt x="2529" y="4990"/>
                    <a:pt x="2456" y="5097"/>
                  </a:cubicBezTo>
                  <a:cubicBezTo>
                    <a:pt x="2203" y="5491"/>
                    <a:pt x="1944" y="5891"/>
                    <a:pt x="1690" y="6285"/>
                  </a:cubicBezTo>
                  <a:cubicBezTo>
                    <a:pt x="1814" y="6488"/>
                    <a:pt x="1944" y="6685"/>
                    <a:pt x="2056" y="6877"/>
                  </a:cubicBezTo>
                  <a:cubicBezTo>
                    <a:pt x="2158" y="7051"/>
                    <a:pt x="2248" y="7243"/>
                    <a:pt x="2321" y="7440"/>
                  </a:cubicBezTo>
                  <a:cubicBezTo>
                    <a:pt x="2422" y="7232"/>
                    <a:pt x="2529" y="7023"/>
                    <a:pt x="2631" y="6820"/>
                  </a:cubicBezTo>
                  <a:cubicBezTo>
                    <a:pt x="2687" y="6708"/>
                    <a:pt x="2873" y="6775"/>
                    <a:pt x="2817" y="6888"/>
                  </a:cubicBezTo>
                  <a:lnTo>
                    <a:pt x="2400" y="7716"/>
                  </a:lnTo>
                  <a:cubicBezTo>
                    <a:pt x="2496" y="8116"/>
                    <a:pt x="2467" y="8532"/>
                    <a:pt x="2208" y="8893"/>
                  </a:cubicBezTo>
                  <a:cubicBezTo>
                    <a:pt x="2130" y="8994"/>
                    <a:pt x="1966" y="8882"/>
                    <a:pt x="2045" y="8775"/>
                  </a:cubicBezTo>
                  <a:cubicBezTo>
                    <a:pt x="2265" y="8476"/>
                    <a:pt x="2293" y="8138"/>
                    <a:pt x="2220" y="7800"/>
                  </a:cubicBezTo>
                  <a:cubicBezTo>
                    <a:pt x="1887" y="7603"/>
                    <a:pt x="1561" y="7412"/>
                    <a:pt x="1228" y="7215"/>
                  </a:cubicBezTo>
                  <a:cubicBezTo>
                    <a:pt x="1116" y="7153"/>
                    <a:pt x="1234" y="6989"/>
                    <a:pt x="1341" y="7051"/>
                  </a:cubicBezTo>
                  <a:cubicBezTo>
                    <a:pt x="1611" y="7209"/>
                    <a:pt x="1876" y="7367"/>
                    <a:pt x="2141" y="7524"/>
                  </a:cubicBezTo>
                  <a:cubicBezTo>
                    <a:pt x="2056" y="7294"/>
                    <a:pt x="1944" y="7068"/>
                    <a:pt x="1820" y="6871"/>
                  </a:cubicBezTo>
                  <a:cubicBezTo>
                    <a:pt x="1718" y="6702"/>
                    <a:pt x="1606" y="6528"/>
                    <a:pt x="1504" y="6353"/>
                  </a:cubicBezTo>
                  <a:cubicBezTo>
                    <a:pt x="1082" y="6038"/>
                    <a:pt x="665" y="5717"/>
                    <a:pt x="243" y="5401"/>
                  </a:cubicBezTo>
                  <a:cubicBezTo>
                    <a:pt x="142" y="5323"/>
                    <a:pt x="254" y="5159"/>
                    <a:pt x="356" y="5238"/>
                  </a:cubicBezTo>
                  <a:cubicBezTo>
                    <a:pt x="665" y="5469"/>
                    <a:pt x="975" y="5705"/>
                    <a:pt x="1279" y="5936"/>
                  </a:cubicBezTo>
                  <a:cubicBezTo>
                    <a:pt x="1133" y="5615"/>
                    <a:pt x="1037" y="5283"/>
                    <a:pt x="1076" y="4917"/>
                  </a:cubicBezTo>
                  <a:cubicBezTo>
                    <a:pt x="1099" y="4652"/>
                    <a:pt x="1195" y="4405"/>
                    <a:pt x="1302" y="4157"/>
                  </a:cubicBezTo>
                  <a:cubicBezTo>
                    <a:pt x="1228" y="4100"/>
                    <a:pt x="1172" y="4005"/>
                    <a:pt x="1121" y="3932"/>
                  </a:cubicBezTo>
                  <a:cubicBezTo>
                    <a:pt x="1048" y="3830"/>
                    <a:pt x="969" y="3729"/>
                    <a:pt x="896" y="3622"/>
                  </a:cubicBezTo>
                  <a:lnTo>
                    <a:pt x="446" y="2991"/>
                  </a:lnTo>
                  <a:cubicBezTo>
                    <a:pt x="367" y="2890"/>
                    <a:pt x="519" y="2760"/>
                    <a:pt x="592" y="2867"/>
                  </a:cubicBezTo>
                  <a:cubicBezTo>
                    <a:pt x="851" y="3216"/>
                    <a:pt x="1099" y="3571"/>
                    <a:pt x="1358" y="3920"/>
                  </a:cubicBezTo>
                  <a:cubicBezTo>
                    <a:pt x="1364" y="3932"/>
                    <a:pt x="1369" y="3943"/>
                    <a:pt x="1381" y="3960"/>
                  </a:cubicBezTo>
                  <a:cubicBezTo>
                    <a:pt x="1499" y="3678"/>
                    <a:pt x="1600" y="3391"/>
                    <a:pt x="1595" y="3087"/>
                  </a:cubicBezTo>
                  <a:cubicBezTo>
                    <a:pt x="1583" y="2715"/>
                    <a:pt x="1375" y="2417"/>
                    <a:pt x="1161" y="2124"/>
                  </a:cubicBezTo>
                  <a:lnTo>
                    <a:pt x="119" y="1662"/>
                  </a:lnTo>
                  <a:cubicBezTo>
                    <a:pt x="1" y="1606"/>
                    <a:pt x="68" y="1420"/>
                    <a:pt x="187" y="147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5"/>
            <p:cNvSpPr/>
            <p:nvPr/>
          </p:nvSpPr>
          <p:spPr>
            <a:xfrm>
              <a:off x="469913" y="1954080"/>
              <a:ext cx="1267916" cy="830287"/>
            </a:xfrm>
            <a:custGeom>
              <a:avLst/>
              <a:gdLst/>
              <a:ahLst/>
              <a:cxnLst/>
              <a:rect l="l" t="t" r="r" b="b"/>
              <a:pathLst>
                <a:path w="9135" h="5982" extrusionOk="0">
                  <a:moveTo>
                    <a:pt x="2912" y="4551"/>
                  </a:moveTo>
                  <a:cubicBezTo>
                    <a:pt x="3154" y="4602"/>
                    <a:pt x="3351" y="4731"/>
                    <a:pt x="3526" y="4900"/>
                  </a:cubicBezTo>
                  <a:cubicBezTo>
                    <a:pt x="3841" y="5199"/>
                    <a:pt x="4077" y="5598"/>
                    <a:pt x="4472" y="5807"/>
                  </a:cubicBezTo>
                  <a:cubicBezTo>
                    <a:pt x="4798" y="5981"/>
                    <a:pt x="5164" y="5931"/>
                    <a:pt x="5491" y="5784"/>
                  </a:cubicBezTo>
                  <a:cubicBezTo>
                    <a:pt x="5812" y="5643"/>
                    <a:pt x="6105" y="5435"/>
                    <a:pt x="6448" y="5334"/>
                  </a:cubicBezTo>
                  <a:cubicBezTo>
                    <a:pt x="6640" y="5283"/>
                    <a:pt x="6837" y="5277"/>
                    <a:pt x="7028" y="5339"/>
                  </a:cubicBezTo>
                  <a:cubicBezTo>
                    <a:pt x="7259" y="5412"/>
                    <a:pt x="7468" y="5548"/>
                    <a:pt x="7704" y="5610"/>
                  </a:cubicBezTo>
                  <a:cubicBezTo>
                    <a:pt x="8098" y="5722"/>
                    <a:pt x="8538" y="5604"/>
                    <a:pt x="8819" y="5300"/>
                  </a:cubicBezTo>
                  <a:cubicBezTo>
                    <a:pt x="9050" y="5046"/>
                    <a:pt x="9135" y="4692"/>
                    <a:pt x="9073" y="4359"/>
                  </a:cubicBezTo>
                  <a:cubicBezTo>
                    <a:pt x="9090" y="4033"/>
                    <a:pt x="9011" y="3706"/>
                    <a:pt x="8847" y="3419"/>
                  </a:cubicBezTo>
                  <a:cubicBezTo>
                    <a:pt x="8617" y="3030"/>
                    <a:pt x="8228" y="2743"/>
                    <a:pt x="7789" y="2631"/>
                  </a:cubicBezTo>
                  <a:cubicBezTo>
                    <a:pt x="7338" y="2512"/>
                    <a:pt x="6826" y="2631"/>
                    <a:pt x="6403" y="2394"/>
                  </a:cubicBezTo>
                  <a:cubicBezTo>
                    <a:pt x="6026" y="2180"/>
                    <a:pt x="5818" y="1763"/>
                    <a:pt x="5559" y="1437"/>
                  </a:cubicBezTo>
                  <a:cubicBezTo>
                    <a:pt x="5311" y="1127"/>
                    <a:pt x="5001" y="890"/>
                    <a:pt x="4584" y="902"/>
                  </a:cubicBezTo>
                  <a:cubicBezTo>
                    <a:pt x="4207" y="913"/>
                    <a:pt x="3858" y="1093"/>
                    <a:pt x="3481" y="1144"/>
                  </a:cubicBezTo>
                  <a:cubicBezTo>
                    <a:pt x="3278" y="1172"/>
                    <a:pt x="3081" y="1149"/>
                    <a:pt x="2901" y="1054"/>
                  </a:cubicBezTo>
                  <a:cubicBezTo>
                    <a:pt x="2687" y="947"/>
                    <a:pt x="2512" y="761"/>
                    <a:pt x="2343" y="598"/>
                  </a:cubicBezTo>
                  <a:cubicBezTo>
                    <a:pt x="2028" y="288"/>
                    <a:pt x="1690" y="1"/>
                    <a:pt x="1217" y="12"/>
                  </a:cubicBezTo>
                  <a:cubicBezTo>
                    <a:pt x="817" y="17"/>
                    <a:pt x="423" y="220"/>
                    <a:pt x="214" y="575"/>
                  </a:cubicBezTo>
                  <a:cubicBezTo>
                    <a:pt x="17" y="919"/>
                    <a:pt x="0" y="1363"/>
                    <a:pt x="175" y="1718"/>
                  </a:cubicBezTo>
                  <a:cubicBezTo>
                    <a:pt x="282" y="1932"/>
                    <a:pt x="456" y="2079"/>
                    <a:pt x="620" y="2248"/>
                  </a:cubicBezTo>
                  <a:cubicBezTo>
                    <a:pt x="766" y="2400"/>
                    <a:pt x="868" y="2569"/>
                    <a:pt x="896" y="2783"/>
                  </a:cubicBezTo>
                  <a:cubicBezTo>
                    <a:pt x="952" y="3154"/>
                    <a:pt x="856" y="3554"/>
                    <a:pt x="1014" y="3903"/>
                  </a:cubicBezTo>
                  <a:cubicBezTo>
                    <a:pt x="1217" y="4354"/>
                    <a:pt x="1746" y="4466"/>
                    <a:pt x="2191" y="4489"/>
                  </a:cubicBezTo>
                  <a:cubicBezTo>
                    <a:pt x="2433" y="4495"/>
                    <a:pt x="2675" y="4495"/>
                    <a:pt x="2912" y="45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5"/>
            <p:cNvSpPr/>
            <p:nvPr/>
          </p:nvSpPr>
          <p:spPr>
            <a:xfrm>
              <a:off x="559714" y="2045546"/>
              <a:ext cx="1118708" cy="605851"/>
            </a:xfrm>
            <a:custGeom>
              <a:avLst/>
              <a:gdLst/>
              <a:ahLst/>
              <a:cxnLst/>
              <a:rect l="l" t="t" r="r" b="b"/>
              <a:pathLst>
                <a:path w="8060" h="4365" extrusionOk="0">
                  <a:moveTo>
                    <a:pt x="654" y="1943"/>
                  </a:moveTo>
                  <a:lnTo>
                    <a:pt x="1341" y="1482"/>
                  </a:lnTo>
                  <a:cubicBezTo>
                    <a:pt x="1245" y="1482"/>
                    <a:pt x="1155" y="1482"/>
                    <a:pt x="1060" y="1470"/>
                  </a:cubicBezTo>
                  <a:cubicBezTo>
                    <a:pt x="744" y="1431"/>
                    <a:pt x="457" y="1284"/>
                    <a:pt x="266" y="1020"/>
                  </a:cubicBezTo>
                  <a:cubicBezTo>
                    <a:pt x="80" y="766"/>
                    <a:pt x="1" y="428"/>
                    <a:pt x="74" y="119"/>
                  </a:cubicBezTo>
                  <a:cubicBezTo>
                    <a:pt x="74" y="107"/>
                    <a:pt x="80" y="102"/>
                    <a:pt x="85" y="91"/>
                  </a:cubicBezTo>
                  <a:cubicBezTo>
                    <a:pt x="91" y="79"/>
                    <a:pt x="91" y="74"/>
                    <a:pt x="97" y="62"/>
                  </a:cubicBezTo>
                  <a:cubicBezTo>
                    <a:pt x="136" y="0"/>
                    <a:pt x="209" y="17"/>
                    <a:pt x="243" y="62"/>
                  </a:cubicBezTo>
                  <a:cubicBezTo>
                    <a:pt x="266" y="79"/>
                    <a:pt x="277" y="102"/>
                    <a:pt x="271" y="141"/>
                  </a:cubicBezTo>
                  <a:cubicBezTo>
                    <a:pt x="271" y="141"/>
                    <a:pt x="271" y="141"/>
                    <a:pt x="271" y="141"/>
                  </a:cubicBezTo>
                  <a:lnTo>
                    <a:pt x="271" y="141"/>
                  </a:lnTo>
                  <a:cubicBezTo>
                    <a:pt x="204" y="434"/>
                    <a:pt x="277" y="744"/>
                    <a:pt x="474" y="969"/>
                  </a:cubicBezTo>
                  <a:cubicBezTo>
                    <a:pt x="671" y="1200"/>
                    <a:pt x="958" y="1273"/>
                    <a:pt x="1251" y="1284"/>
                  </a:cubicBezTo>
                  <a:cubicBezTo>
                    <a:pt x="1347" y="1290"/>
                    <a:pt x="1443" y="1284"/>
                    <a:pt x="1538" y="1284"/>
                  </a:cubicBezTo>
                  <a:cubicBezTo>
                    <a:pt x="1426" y="1099"/>
                    <a:pt x="1307" y="907"/>
                    <a:pt x="1195" y="721"/>
                  </a:cubicBezTo>
                  <a:cubicBezTo>
                    <a:pt x="1127" y="614"/>
                    <a:pt x="1279" y="496"/>
                    <a:pt x="1347" y="603"/>
                  </a:cubicBezTo>
                  <a:lnTo>
                    <a:pt x="1764" y="1273"/>
                  </a:lnTo>
                  <a:cubicBezTo>
                    <a:pt x="2152" y="1251"/>
                    <a:pt x="2535" y="1239"/>
                    <a:pt x="2884" y="1448"/>
                  </a:cubicBezTo>
                  <a:cubicBezTo>
                    <a:pt x="3109" y="1583"/>
                    <a:pt x="3278" y="1774"/>
                    <a:pt x="3430" y="1977"/>
                  </a:cubicBezTo>
                  <a:cubicBezTo>
                    <a:pt x="3419" y="1910"/>
                    <a:pt x="3408" y="1842"/>
                    <a:pt x="3402" y="1780"/>
                  </a:cubicBezTo>
                  <a:cubicBezTo>
                    <a:pt x="3369" y="1560"/>
                    <a:pt x="3335" y="1341"/>
                    <a:pt x="3301" y="1121"/>
                  </a:cubicBezTo>
                  <a:cubicBezTo>
                    <a:pt x="3284" y="992"/>
                    <a:pt x="3476" y="969"/>
                    <a:pt x="3498" y="1093"/>
                  </a:cubicBezTo>
                  <a:cubicBezTo>
                    <a:pt x="3532" y="1341"/>
                    <a:pt x="3571" y="1589"/>
                    <a:pt x="3611" y="1836"/>
                  </a:cubicBezTo>
                  <a:cubicBezTo>
                    <a:pt x="3628" y="1960"/>
                    <a:pt x="3656" y="2079"/>
                    <a:pt x="3661" y="2202"/>
                  </a:cubicBezTo>
                  <a:cubicBezTo>
                    <a:pt x="3667" y="2231"/>
                    <a:pt x="3661" y="2259"/>
                    <a:pt x="3656" y="2287"/>
                  </a:cubicBezTo>
                  <a:cubicBezTo>
                    <a:pt x="3802" y="2495"/>
                    <a:pt x="3954" y="2692"/>
                    <a:pt x="4151" y="2850"/>
                  </a:cubicBezTo>
                  <a:cubicBezTo>
                    <a:pt x="4484" y="3115"/>
                    <a:pt x="4895" y="3194"/>
                    <a:pt x="5311" y="3216"/>
                  </a:cubicBezTo>
                  <a:cubicBezTo>
                    <a:pt x="5126" y="2816"/>
                    <a:pt x="4934" y="2416"/>
                    <a:pt x="4748" y="2017"/>
                  </a:cubicBezTo>
                  <a:cubicBezTo>
                    <a:pt x="4692" y="1904"/>
                    <a:pt x="4878" y="1825"/>
                    <a:pt x="4928" y="1943"/>
                  </a:cubicBezTo>
                  <a:cubicBezTo>
                    <a:pt x="5131" y="2366"/>
                    <a:pt x="5334" y="2794"/>
                    <a:pt x="5531" y="3222"/>
                  </a:cubicBezTo>
                  <a:cubicBezTo>
                    <a:pt x="5768" y="3227"/>
                    <a:pt x="6004" y="3222"/>
                    <a:pt x="6229" y="3227"/>
                  </a:cubicBezTo>
                  <a:cubicBezTo>
                    <a:pt x="6432" y="3233"/>
                    <a:pt x="6640" y="3256"/>
                    <a:pt x="6843" y="3301"/>
                  </a:cubicBezTo>
                  <a:lnTo>
                    <a:pt x="6483" y="2709"/>
                  </a:lnTo>
                  <a:cubicBezTo>
                    <a:pt x="6415" y="2602"/>
                    <a:pt x="6573" y="2478"/>
                    <a:pt x="6640" y="2585"/>
                  </a:cubicBezTo>
                  <a:cubicBezTo>
                    <a:pt x="6798" y="2850"/>
                    <a:pt x="6961" y="3115"/>
                    <a:pt x="7119" y="3379"/>
                  </a:cubicBezTo>
                  <a:cubicBezTo>
                    <a:pt x="7513" y="3515"/>
                    <a:pt x="7851" y="3757"/>
                    <a:pt x="8015" y="4168"/>
                  </a:cubicBezTo>
                  <a:cubicBezTo>
                    <a:pt x="8060" y="4286"/>
                    <a:pt x="7879" y="4365"/>
                    <a:pt x="7834" y="4247"/>
                  </a:cubicBezTo>
                  <a:cubicBezTo>
                    <a:pt x="7694" y="3898"/>
                    <a:pt x="7423" y="3695"/>
                    <a:pt x="7097" y="3577"/>
                  </a:cubicBezTo>
                  <a:cubicBezTo>
                    <a:pt x="6759" y="3751"/>
                    <a:pt x="6415" y="3931"/>
                    <a:pt x="6077" y="4106"/>
                  </a:cubicBezTo>
                  <a:cubicBezTo>
                    <a:pt x="5965" y="4168"/>
                    <a:pt x="5886" y="3982"/>
                    <a:pt x="5998" y="3926"/>
                  </a:cubicBezTo>
                  <a:cubicBezTo>
                    <a:pt x="6274" y="3785"/>
                    <a:pt x="6550" y="3638"/>
                    <a:pt x="6821" y="3498"/>
                  </a:cubicBezTo>
                  <a:cubicBezTo>
                    <a:pt x="6579" y="3441"/>
                    <a:pt x="6331" y="3424"/>
                    <a:pt x="6100" y="3419"/>
                  </a:cubicBezTo>
                  <a:cubicBezTo>
                    <a:pt x="5897" y="3419"/>
                    <a:pt x="5694" y="3419"/>
                    <a:pt x="5492" y="3413"/>
                  </a:cubicBezTo>
                  <a:cubicBezTo>
                    <a:pt x="4996" y="3605"/>
                    <a:pt x="4506" y="3791"/>
                    <a:pt x="4016" y="3976"/>
                  </a:cubicBezTo>
                  <a:cubicBezTo>
                    <a:pt x="3898" y="4021"/>
                    <a:pt x="3819" y="3841"/>
                    <a:pt x="3937" y="3796"/>
                  </a:cubicBezTo>
                  <a:cubicBezTo>
                    <a:pt x="4298" y="3661"/>
                    <a:pt x="4658" y="3520"/>
                    <a:pt x="5019" y="3385"/>
                  </a:cubicBezTo>
                  <a:cubicBezTo>
                    <a:pt x="4669" y="3340"/>
                    <a:pt x="4337" y="3244"/>
                    <a:pt x="4050" y="3019"/>
                  </a:cubicBezTo>
                  <a:cubicBezTo>
                    <a:pt x="3836" y="2856"/>
                    <a:pt x="3678" y="2642"/>
                    <a:pt x="3521" y="2422"/>
                  </a:cubicBezTo>
                  <a:cubicBezTo>
                    <a:pt x="3430" y="2456"/>
                    <a:pt x="3329" y="2450"/>
                    <a:pt x="3233" y="2456"/>
                  </a:cubicBezTo>
                  <a:lnTo>
                    <a:pt x="2856" y="2484"/>
                  </a:lnTo>
                  <a:cubicBezTo>
                    <a:pt x="2597" y="2501"/>
                    <a:pt x="2338" y="2518"/>
                    <a:pt x="2079" y="2535"/>
                  </a:cubicBezTo>
                  <a:cubicBezTo>
                    <a:pt x="1955" y="2540"/>
                    <a:pt x="1927" y="2343"/>
                    <a:pt x="2051" y="2338"/>
                  </a:cubicBezTo>
                  <a:cubicBezTo>
                    <a:pt x="2484" y="2309"/>
                    <a:pt x="2918" y="2281"/>
                    <a:pt x="3352" y="2253"/>
                  </a:cubicBezTo>
                  <a:cubicBezTo>
                    <a:pt x="3363" y="2253"/>
                    <a:pt x="3380" y="2253"/>
                    <a:pt x="3397" y="2253"/>
                  </a:cubicBezTo>
                  <a:cubicBezTo>
                    <a:pt x="3222" y="2000"/>
                    <a:pt x="3031" y="1763"/>
                    <a:pt x="2766" y="1605"/>
                  </a:cubicBezTo>
                  <a:cubicBezTo>
                    <a:pt x="2451" y="1420"/>
                    <a:pt x="2085" y="1437"/>
                    <a:pt x="1724" y="1459"/>
                  </a:cubicBezTo>
                  <a:cubicBezTo>
                    <a:pt x="1409" y="1673"/>
                    <a:pt x="1093" y="1887"/>
                    <a:pt x="778" y="2101"/>
                  </a:cubicBezTo>
                  <a:cubicBezTo>
                    <a:pt x="671" y="2174"/>
                    <a:pt x="553" y="2017"/>
                    <a:pt x="654" y="194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5"/>
            <p:cNvSpPr/>
            <p:nvPr/>
          </p:nvSpPr>
          <p:spPr>
            <a:xfrm>
              <a:off x="1246892" y="1958799"/>
              <a:ext cx="2947644" cy="2107363"/>
            </a:xfrm>
            <a:custGeom>
              <a:avLst/>
              <a:gdLst/>
              <a:ahLst/>
              <a:cxnLst/>
              <a:rect l="l" t="t" r="r" b="b"/>
              <a:pathLst>
                <a:path w="21237" h="15183" extrusionOk="0">
                  <a:moveTo>
                    <a:pt x="21237" y="15183"/>
                  </a:moveTo>
                  <a:lnTo>
                    <a:pt x="0" y="15183"/>
                  </a:lnTo>
                  <a:lnTo>
                    <a:pt x="0" y="0"/>
                  </a:lnTo>
                  <a:lnTo>
                    <a:pt x="212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5"/>
            <p:cNvSpPr/>
            <p:nvPr/>
          </p:nvSpPr>
          <p:spPr>
            <a:xfrm>
              <a:off x="1320315" y="1959631"/>
              <a:ext cx="2874219" cy="2106530"/>
            </a:xfrm>
            <a:custGeom>
              <a:avLst/>
              <a:gdLst/>
              <a:ahLst/>
              <a:cxnLst/>
              <a:rect l="l" t="t" r="r" b="b"/>
              <a:pathLst>
                <a:path w="20708" h="15177" extrusionOk="0">
                  <a:moveTo>
                    <a:pt x="20708" y="15177"/>
                  </a:moveTo>
                  <a:lnTo>
                    <a:pt x="0" y="15177"/>
                  </a:lnTo>
                  <a:lnTo>
                    <a:pt x="0" y="0"/>
                  </a:lnTo>
                  <a:lnTo>
                    <a:pt x="207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5"/>
            <p:cNvSpPr/>
            <p:nvPr/>
          </p:nvSpPr>
          <p:spPr>
            <a:xfrm>
              <a:off x="1370282" y="2072889"/>
              <a:ext cx="2774286" cy="1931646"/>
            </a:xfrm>
            <a:custGeom>
              <a:avLst/>
              <a:gdLst/>
              <a:ahLst/>
              <a:cxnLst/>
              <a:rect l="l" t="t" r="r" b="b"/>
              <a:pathLst>
                <a:path w="19988" h="13917" extrusionOk="0">
                  <a:moveTo>
                    <a:pt x="19987" y="13916"/>
                  </a:moveTo>
                  <a:lnTo>
                    <a:pt x="1" y="13916"/>
                  </a:lnTo>
                  <a:lnTo>
                    <a:pt x="1" y="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5"/>
            <p:cNvSpPr/>
            <p:nvPr/>
          </p:nvSpPr>
          <p:spPr>
            <a:xfrm>
              <a:off x="2112840" y="4066005"/>
              <a:ext cx="1727613" cy="515355"/>
            </a:xfrm>
            <a:custGeom>
              <a:avLst/>
              <a:gdLst/>
              <a:ahLst/>
              <a:cxnLst/>
              <a:rect l="l" t="t" r="r" b="b"/>
              <a:pathLst>
                <a:path w="12447" h="3713" extrusionOk="0">
                  <a:moveTo>
                    <a:pt x="1043" y="1"/>
                  </a:moveTo>
                  <a:cubicBezTo>
                    <a:pt x="1043" y="1"/>
                    <a:pt x="1" y="575"/>
                    <a:pt x="1" y="3712"/>
                  </a:cubicBezTo>
                  <a:lnTo>
                    <a:pt x="12446" y="3712"/>
                  </a:lnTo>
                  <a:lnTo>
                    <a:pt x="12446" y="2800"/>
                  </a:lnTo>
                  <a:lnTo>
                    <a:pt x="5666" y="2800"/>
                  </a:lnTo>
                  <a:cubicBezTo>
                    <a:pt x="5666" y="2800"/>
                    <a:pt x="5469" y="1448"/>
                    <a:pt x="64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5"/>
            <p:cNvSpPr/>
            <p:nvPr/>
          </p:nvSpPr>
          <p:spPr>
            <a:xfrm>
              <a:off x="2128524" y="4066005"/>
              <a:ext cx="885667" cy="287866"/>
            </a:xfrm>
            <a:custGeom>
              <a:avLst/>
              <a:gdLst/>
              <a:ahLst/>
              <a:cxnLst/>
              <a:rect l="l" t="t" r="r" b="b"/>
              <a:pathLst>
                <a:path w="6381" h="2074" extrusionOk="0">
                  <a:moveTo>
                    <a:pt x="6381" y="1"/>
                  </a:moveTo>
                  <a:lnTo>
                    <a:pt x="0" y="2073"/>
                  </a:lnTo>
                  <a:cubicBezTo>
                    <a:pt x="0" y="2073"/>
                    <a:pt x="192" y="536"/>
                    <a:pt x="9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5"/>
            <p:cNvSpPr/>
            <p:nvPr/>
          </p:nvSpPr>
          <p:spPr>
            <a:xfrm>
              <a:off x="2115199" y="4454496"/>
              <a:ext cx="1725254" cy="36087"/>
            </a:xfrm>
            <a:custGeom>
              <a:avLst/>
              <a:gdLst/>
              <a:ahLst/>
              <a:cxnLst/>
              <a:rect l="l" t="t" r="r" b="b"/>
              <a:pathLst>
                <a:path w="12430" h="260" extrusionOk="0">
                  <a:moveTo>
                    <a:pt x="1" y="260"/>
                  </a:moveTo>
                  <a:lnTo>
                    <a:pt x="12429" y="260"/>
                  </a:lnTo>
                  <a:lnTo>
                    <a:pt x="1242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5"/>
            <p:cNvSpPr/>
            <p:nvPr/>
          </p:nvSpPr>
          <p:spPr>
            <a:xfrm>
              <a:off x="2664692" y="1979063"/>
              <a:ext cx="78282" cy="77588"/>
            </a:xfrm>
            <a:custGeom>
              <a:avLst/>
              <a:gdLst/>
              <a:ahLst/>
              <a:cxnLst/>
              <a:rect l="l" t="t" r="r" b="b"/>
              <a:pathLst>
                <a:path w="564" h="559" extrusionOk="0">
                  <a:moveTo>
                    <a:pt x="564" y="282"/>
                  </a:moveTo>
                  <a:cubicBezTo>
                    <a:pt x="564" y="434"/>
                    <a:pt x="440" y="558"/>
                    <a:pt x="282" y="558"/>
                  </a:cubicBezTo>
                  <a:cubicBezTo>
                    <a:pt x="130" y="558"/>
                    <a:pt x="1" y="434"/>
                    <a:pt x="1" y="282"/>
                  </a:cubicBezTo>
                  <a:cubicBezTo>
                    <a:pt x="1" y="125"/>
                    <a:pt x="130" y="1"/>
                    <a:pt x="282" y="1"/>
                  </a:cubicBezTo>
                  <a:cubicBezTo>
                    <a:pt x="440" y="1"/>
                    <a:pt x="564" y="125"/>
                    <a:pt x="564" y="282"/>
                  </a:cubicBezTo>
                  <a:close/>
                </a:path>
              </a:pathLst>
            </a:custGeom>
            <a:solidFill>
              <a:srgbClr val="8E8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5"/>
            <p:cNvSpPr/>
            <p:nvPr/>
          </p:nvSpPr>
          <p:spPr>
            <a:xfrm>
              <a:off x="1481319" y="2258182"/>
              <a:ext cx="583227" cy="518270"/>
            </a:xfrm>
            <a:custGeom>
              <a:avLst/>
              <a:gdLst/>
              <a:ahLst/>
              <a:cxnLst/>
              <a:rect l="l" t="t" r="r" b="b"/>
              <a:pathLst>
                <a:path w="4202" h="3734" extrusionOk="0">
                  <a:moveTo>
                    <a:pt x="4202" y="0"/>
                  </a:moveTo>
                  <a:lnTo>
                    <a:pt x="4202" y="3734"/>
                  </a:lnTo>
                  <a:lnTo>
                    <a:pt x="0" y="3734"/>
                  </a:lnTo>
                  <a:lnTo>
                    <a:pt x="0" y="648"/>
                  </a:lnTo>
                  <a:lnTo>
                    <a:pt x="1639" y="648"/>
                  </a:lnTo>
                  <a:lnTo>
                    <a:pt x="1791" y="0"/>
                  </a:lnTo>
                  <a:close/>
                </a:path>
              </a:pathLst>
            </a:custGeom>
            <a:solidFill>
              <a:srgbClr val="DFAF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5"/>
            <p:cNvSpPr/>
            <p:nvPr/>
          </p:nvSpPr>
          <p:spPr>
            <a:xfrm>
              <a:off x="1481319" y="2347984"/>
              <a:ext cx="645825" cy="428468"/>
            </a:xfrm>
            <a:custGeom>
              <a:avLst/>
              <a:gdLst/>
              <a:ahLst/>
              <a:cxnLst/>
              <a:rect l="l" t="t" r="r" b="b"/>
              <a:pathLst>
                <a:path w="4653" h="3087" extrusionOk="0">
                  <a:moveTo>
                    <a:pt x="4202" y="3087"/>
                  </a:moveTo>
                  <a:lnTo>
                    <a:pt x="0" y="3087"/>
                  </a:lnTo>
                  <a:lnTo>
                    <a:pt x="451" y="1"/>
                  </a:lnTo>
                  <a:lnTo>
                    <a:pt x="46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5"/>
            <p:cNvSpPr/>
            <p:nvPr/>
          </p:nvSpPr>
          <p:spPr>
            <a:xfrm>
              <a:off x="1481319" y="2831134"/>
              <a:ext cx="583227" cy="518270"/>
            </a:xfrm>
            <a:custGeom>
              <a:avLst/>
              <a:gdLst/>
              <a:ahLst/>
              <a:cxnLst/>
              <a:rect l="l" t="t" r="r" b="b"/>
              <a:pathLst>
                <a:path w="4202" h="3734" extrusionOk="0">
                  <a:moveTo>
                    <a:pt x="4202" y="0"/>
                  </a:moveTo>
                  <a:lnTo>
                    <a:pt x="4202" y="3734"/>
                  </a:lnTo>
                  <a:lnTo>
                    <a:pt x="0" y="3734"/>
                  </a:lnTo>
                  <a:lnTo>
                    <a:pt x="0" y="648"/>
                  </a:lnTo>
                  <a:lnTo>
                    <a:pt x="1639" y="648"/>
                  </a:lnTo>
                  <a:lnTo>
                    <a:pt x="1791" y="0"/>
                  </a:lnTo>
                  <a:close/>
                </a:path>
              </a:pathLst>
            </a:custGeom>
            <a:solidFill>
              <a:srgbClr val="DFAF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5"/>
            <p:cNvSpPr/>
            <p:nvPr/>
          </p:nvSpPr>
          <p:spPr>
            <a:xfrm>
              <a:off x="1481319" y="2920935"/>
              <a:ext cx="645825" cy="428468"/>
            </a:xfrm>
            <a:custGeom>
              <a:avLst/>
              <a:gdLst/>
              <a:ahLst/>
              <a:cxnLst/>
              <a:rect l="l" t="t" r="r" b="b"/>
              <a:pathLst>
                <a:path w="4653" h="3087" extrusionOk="0">
                  <a:moveTo>
                    <a:pt x="4202" y="3087"/>
                  </a:moveTo>
                  <a:lnTo>
                    <a:pt x="0" y="3087"/>
                  </a:lnTo>
                  <a:lnTo>
                    <a:pt x="451" y="1"/>
                  </a:lnTo>
                  <a:lnTo>
                    <a:pt x="46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5"/>
            <p:cNvSpPr/>
            <p:nvPr/>
          </p:nvSpPr>
          <p:spPr>
            <a:xfrm>
              <a:off x="1500056" y="3424350"/>
              <a:ext cx="583227" cy="518409"/>
            </a:xfrm>
            <a:custGeom>
              <a:avLst/>
              <a:gdLst/>
              <a:ahLst/>
              <a:cxnLst/>
              <a:rect l="l" t="t" r="r" b="b"/>
              <a:pathLst>
                <a:path w="4202" h="3735" extrusionOk="0">
                  <a:moveTo>
                    <a:pt x="4202" y="1"/>
                  </a:moveTo>
                  <a:lnTo>
                    <a:pt x="4202" y="3734"/>
                  </a:lnTo>
                  <a:lnTo>
                    <a:pt x="1" y="3734"/>
                  </a:lnTo>
                  <a:lnTo>
                    <a:pt x="1" y="648"/>
                  </a:lnTo>
                  <a:lnTo>
                    <a:pt x="1634" y="648"/>
                  </a:lnTo>
                  <a:lnTo>
                    <a:pt x="1791" y="1"/>
                  </a:lnTo>
                  <a:close/>
                </a:path>
              </a:pathLst>
            </a:custGeom>
            <a:solidFill>
              <a:srgbClr val="DFAF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5"/>
            <p:cNvSpPr/>
            <p:nvPr/>
          </p:nvSpPr>
          <p:spPr>
            <a:xfrm>
              <a:off x="1500056" y="3514290"/>
              <a:ext cx="645825" cy="428468"/>
            </a:xfrm>
            <a:custGeom>
              <a:avLst/>
              <a:gdLst/>
              <a:ahLst/>
              <a:cxnLst/>
              <a:rect l="l" t="t" r="r" b="b"/>
              <a:pathLst>
                <a:path w="4653" h="3087" extrusionOk="0">
                  <a:moveTo>
                    <a:pt x="4202" y="3086"/>
                  </a:moveTo>
                  <a:lnTo>
                    <a:pt x="1" y="3086"/>
                  </a:lnTo>
                  <a:lnTo>
                    <a:pt x="451" y="0"/>
                  </a:lnTo>
                  <a:lnTo>
                    <a:pt x="46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5"/>
            <p:cNvSpPr/>
            <p:nvPr/>
          </p:nvSpPr>
          <p:spPr>
            <a:xfrm>
              <a:off x="2382520" y="3358699"/>
              <a:ext cx="356571" cy="530068"/>
            </a:xfrm>
            <a:custGeom>
              <a:avLst/>
              <a:gdLst/>
              <a:ahLst/>
              <a:cxnLst/>
              <a:rect l="l" t="t" r="r" b="b"/>
              <a:pathLst>
                <a:path w="2569" h="3819" extrusionOk="0">
                  <a:moveTo>
                    <a:pt x="2569" y="3819"/>
                  </a:moveTo>
                  <a:lnTo>
                    <a:pt x="1" y="3819"/>
                  </a:lnTo>
                  <a:lnTo>
                    <a:pt x="1" y="0"/>
                  </a:lnTo>
                  <a:lnTo>
                    <a:pt x="25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5"/>
            <p:cNvSpPr/>
            <p:nvPr/>
          </p:nvSpPr>
          <p:spPr>
            <a:xfrm>
              <a:off x="2414582" y="3330523"/>
              <a:ext cx="357404" cy="530068"/>
            </a:xfrm>
            <a:custGeom>
              <a:avLst/>
              <a:gdLst/>
              <a:ahLst/>
              <a:cxnLst/>
              <a:rect l="l" t="t" r="r" b="b"/>
              <a:pathLst>
                <a:path w="2575" h="3819" extrusionOk="0">
                  <a:moveTo>
                    <a:pt x="2574" y="3819"/>
                  </a:moveTo>
                  <a:lnTo>
                    <a:pt x="1" y="3819"/>
                  </a:lnTo>
                  <a:lnTo>
                    <a:pt x="1" y="1"/>
                  </a:lnTo>
                  <a:lnTo>
                    <a:pt x="2574" y="1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5"/>
            <p:cNvSpPr/>
            <p:nvPr/>
          </p:nvSpPr>
          <p:spPr>
            <a:xfrm>
              <a:off x="2456082" y="3295408"/>
              <a:ext cx="357265" cy="530901"/>
            </a:xfrm>
            <a:custGeom>
              <a:avLst/>
              <a:gdLst/>
              <a:ahLst/>
              <a:cxnLst/>
              <a:rect l="l" t="t" r="r" b="b"/>
              <a:pathLst>
                <a:path w="2574" h="3825" extrusionOk="0">
                  <a:moveTo>
                    <a:pt x="2574" y="3824"/>
                  </a:moveTo>
                  <a:lnTo>
                    <a:pt x="0" y="3824"/>
                  </a:lnTo>
                  <a:lnTo>
                    <a:pt x="0" y="0"/>
                  </a:lnTo>
                  <a:lnTo>
                    <a:pt x="25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5"/>
            <p:cNvSpPr/>
            <p:nvPr/>
          </p:nvSpPr>
          <p:spPr>
            <a:xfrm>
              <a:off x="2494251" y="3385209"/>
              <a:ext cx="285507" cy="25955"/>
            </a:xfrm>
            <a:custGeom>
              <a:avLst/>
              <a:gdLst/>
              <a:ahLst/>
              <a:cxnLst/>
              <a:rect l="l" t="t" r="r" b="b"/>
              <a:pathLst>
                <a:path w="2057" h="187" extrusionOk="0">
                  <a:moveTo>
                    <a:pt x="1921" y="1"/>
                  </a:moveTo>
                  <a:lnTo>
                    <a:pt x="119" y="1"/>
                  </a:lnTo>
                  <a:cubicBezTo>
                    <a:pt x="1" y="1"/>
                    <a:pt x="18" y="187"/>
                    <a:pt x="136" y="187"/>
                  </a:cubicBezTo>
                  <a:lnTo>
                    <a:pt x="1938" y="187"/>
                  </a:lnTo>
                  <a:cubicBezTo>
                    <a:pt x="2056" y="187"/>
                    <a:pt x="2040" y="1"/>
                    <a:pt x="19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5"/>
            <p:cNvSpPr/>
            <p:nvPr/>
          </p:nvSpPr>
          <p:spPr>
            <a:xfrm>
              <a:off x="2494251" y="3454885"/>
              <a:ext cx="285507" cy="25816"/>
            </a:xfrm>
            <a:custGeom>
              <a:avLst/>
              <a:gdLst/>
              <a:ahLst/>
              <a:cxnLst/>
              <a:rect l="l" t="t" r="r" b="b"/>
              <a:pathLst>
                <a:path w="2057" h="186" extrusionOk="0">
                  <a:moveTo>
                    <a:pt x="1921" y="0"/>
                  </a:moveTo>
                  <a:lnTo>
                    <a:pt x="119" y="0"/>
                  </a:lnTo>
                  <a:cubicBezTo>
                    <a:pt x="1" y="0"/>
                    <a:pt x="18" y="186"/>
                    <a:pt x="136" y="186"/>
                  </a:cubicBezTo>
                  <a:lnTo>
                    <a:pt x="1938" y="186"/>
                  </a:lnTo>
                  <a:cubicBezTo>
                    <a:pt x="2056" y="186"/>
                    <a:pt x="2040" y="0"/>
                    <a:pt x="1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5"/>
            <p:cNvSpPr/>
            <p:nvPr/>
          </p:nvSpPr>
          <p:spPr>
            <a:xfrm>
              <a:off x="2494251" y="3523589"/>
              <a:ext cx="285507" cy="25955"/>
            </a:xfrm>
            <a:custGeom>
              <a:avLst/>
              <a:gdLst/>
              <a:ahLst/>
              <a:cxnLst/>
              <a:rect l="l" t="t" r="r" b="b"/>
              <a:pathLst>
                <a:path w="2057" h="187" extrusionOk="0">
                  <a:moveTo>
                    <a:pt x="1921" y="1"/>
                  </a:moveTo>
                  <a:lnTo>
                    <a:pt x="119" y="1"/>
                  </a:lnTo>
                  <a:cubicBezTo>
                    <a:pt x="1" y="1"/>
                    <a:pt x="18" y="187"/>
                    <a:pt x="136" y="187"/>
                  </a:cubicBezTo>
                  <a:lnTo>
                    <a:pt x="1938" y="187"/>
                  </a:lnTo>
                  <a:cubicBezTo>
                    <a:pt x="2056" y="187"/>
                    <a:pt x="2040" y="1"/>
                    <a:pt x="19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5"/>
            <p:cNvSpPr/>
            <p:nvPr/>
          </p:nvSpPr>
          <p:spPr>
            <a:xfrm>
              <a:off x="2494251" y="3593126"/>
              <a:ext cx="285507" cy="25955"/>
            </a:xfrm>
            <a:custGeom>
              <a:avLst/>
              <a:gdLst/>
              <a:ahLst/>
              <a:cxnLst/>
              <a:rect l="l" t="t" r="r" b="b"/>
              <a:pathLst>
                <a:path w="2057" h="187" extrusionOk="0">
                  <a:moveTo>
                    <a:pt x="1921" y="1"/>
                  </a:moveTo>
                  <a:lnTo>
                    <a:pt x="119" y="1"/>
                  </a:lnTo>
                  <a:cubicBezTo>
                    <a:pt x="1" y="1"/>
                    <a:pt x="18" y="187"/>
                    <a:pt x="136" y="187"/>
                  </a:cubicBezTo>
                  <a:lnTo>
                    <a:pt x="1938" y="187"/>
                  </a:lnTo>
                  <a:cubicBezTo>
                    <a:pt x="2056" y="187"/>
                    <a:pt x="2040" y="1"/>
                    <a:pt x="19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5"/>
            <p:cNvSpPr/>
            <p:nvPr/>
          </p:nvSpPr>
          <p:spPr>
            <a:xfrm>
              <a:off x="2495916" y="3652531"/>
              <a:ext cx="286201" cy="25955"/>
            </a:xfrm>
            <a:custGeom>
              <a:avLst/>
              <a:gdLst/>
              <a:ahLst/>
              <a:cxnLst/>
              <a:rect l="l" t="t" r="r" b="b"/>
              <a:pathLst>
                <a:path w="2062" h="187" extrusionOk="0">
                  <a:moveTo>
                    <a:pt x="1921" y="1"/>
                  </a:moveTo>
                  <a:lnTo>
                    <a:pt x="124" y="1"/>
                  </a:lnTo>
                  <a:cubicBezTo>
                    <a:pt x="0" y="1"/>
                    <a:pt x="17" y="187"/>
                    <a:pt x="135" y="187"/>
                  </a:cubicBezTo>
                  <a:lnTo>
                    <a:pt x="1937" y="187"/>
                  </a:lnTo>
                  <a:cubicBezTo>
                    <a:pt x="2061" y="187"/>
                    <a:pt x="2044" y="1"/>
                    <a:pt x="19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5"/>
            <p:cNvSpPr/>
            <p:nvPr/>
          </p:nvSpPr>
          <p:spPr>
            <a:xfrm>
              <a:off x="2505215" y="3722207"/>
              <a:ext cx="286201" cy="25816"/>
            </a:xfrm>
            <a:custGeom>
              <a:avLst/>
              <a:gdLst/>
              <a:ahLst/>
              <a:cxnLst/>
              <a:rect l="l" t="t" r="r" b="b"/>
              <a:pathLst>
                <a:path w="2062" h="186" extrusionOk="0">
                  <a:moveTo>
                    <a:pt x="1921" y="0"/>
                  </a:moveTo>
                  <a:lnTo>
                    <a:pt x="125" y="0"/>
                  </a:lnTo>
                  <a:cubicBezTo>
                    <a:pt x="1" y="0"/>
                    <a:pt x="18" y="186"/>
                    <a:pt x="142" y="186"/>
                  </a:cubicBezTo>
                  <a:lnTo>
                    <a:pt x="1938" y="186"/>
                  </a:lnTo>
                  <a:cubicBezTo>
                    <a:pt x="2062" y="186"/>
                    <a:pt x="2045" y="0"/>
                    <a:pt x="1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3" name="Google Shape;93;p15"/>
            <p:cNvGrpSpPr/>
            <p:nvPr/>
          </p:nvGrpSpPr>
          <p:grpSpPr>
            <a:xfrm>
              <a:off x="2935899" y="3295408"/>
              <a:ext cx="430827" cy="593359"/>
              <a:chOff x="2935899" y="3295408"/>
              <a:chExt cx="430827" cy="593359"/>
            </a:xfrm>
          </p:grpSpPr>
          <p:sp>
            <p:nvSpPr>
              <p:cNvPr id="94" name="Google Shape;94;p15"/>
              <p:cNvSpPr/>
              <p:nvPr/>
            </p:nvSpPr>
            <p:spPr>
              <a:xfrm>
                <a:off x="2935899" y="3358699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0"/>
                    </a:lnTo>
                    <a:lnTo>
                      <a:pt x="257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15"/>
              <p:cNvSpPr/>
              <p:nvPr/>
            </p:nvSpPr>
            <p:spPr>
              <a:xfrm>
                <a:off x="2967961" y="3330523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1"/>
                    </a:lnTo>
                    <a:lnTo>
                      <a:pt x="2574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15"/>
              <p:cNvSpPr/>
              <p:nvPr/>
            </p:nvSpPr>
            <p:spPr>
              <a:xfrm>
                <a:off x="3010155" y="3295408"/>
                <a:ext cx="356571" cy="530901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3825" extrusionOk="0">
                    <a:moveTo>
                      <a:pt x="2569" y="3824"/>
                    </a:moveTo>
                    <a:lnTo>
                      <a:pt x="1" y="3824"/>
                    </a:lnTo>
                    <a:lnTo>
                      <a:pt x="1" y="0"/>
                    </a:lnTo>
                    <a:lnTo>
                      <a:pt x="256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15"/>
              <p:cNvSpPr/>
              <p:nvPr/>
            </p:nvSpPr>
            <p:spPr>
              <a:xfrm>
                <a:off x="3047768" y="338520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15"/>
              <p:cNvSpPr/>
              <p:nvPr/>
            </p:nvSpPr>
            <p:spPr>
              <a:xfrm>
                <a:off x="3047768" y="3454885"/>
                <a:ext cx="285368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6" extrusionOk="0">
                    <a:moveTo>
                      <a:pt x="1920" y="0"/>
                    </a:moveTo>
                    <a:lnTo>
                      <a:pt x="118" y="0"/>
                    </a:lnTo>
                    <a:cubicBezTo>
                      <a:pt x="0" y="0"/>
                      <a:pt x="17" y="186"/>
                      <a:pt x="135" y="186"/>
                    </a:cubicBezTo>
                    <a:lnTo>
                      <a:pt x="1937" y="186"/>
                    </a:lnTo>
                    <a:cubicBezTo>
                      <a:pt x="2056" y="186"/>
                      <a:pt x="2039" y="0"/>
                      <a:pt x="19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15"/>
              <p:cNvSpPr/>
              <p:nvPr/>
            </p:nvSpPr>
            <p:spPr>
              <a:xfrm>
                <a:off x="3047768" y="352358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15"/>
              <p:cNvSpPr/>
              <p:nvPr/>
            </p:nvSpPr>
            <p:spPr>
              <a:xfrm>
                <a:off x="3047768" y="3593126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15"/>
              <p:cNvSpPr/>
              <p:nvPr/>
            </p:nvSpPr>
            <p:spPr>
              <a:xfrm>
                <a:off x="3049295" y="3652531"/>
                <a:ext cx="286201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62" h="187" extrusionOk="0">
                    <a:moveTo>
                      <a:pt x="1926" y="1"/>
                    </a:moveTo>
                    <a:lnTo>
                      <a:pt x="124" y="1"/>
                    </a:lnTo>
                    <a:cubicBezTo>
                      <a:pt x="0" y="1"/>
                      <a:pt x="17" y="187"/>
                      <a:pt x="141" y="187"/>
                    </a:cubicBezTo>
                    <a:lnTo>
                      <a:pt x="1938" y="187"/>
                    </a:lnTo>
                    <a:cubicBezTo>
                      <a:pt x="2061" y="187"/>
                      <a:pt x="2045" y="1"/>
                      <a:pt x="19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15"/>
              <p:cNvSpPr/>
              <p:nvPr/>
            </p:nvSpPr>
            <p:spPr>
              <a:xfrm>
                <a:off x="3059427" y="3722207"/>
                <a:ext cx="285507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186" extrusionOk="0">
                    <a:moveTo>
                      <a:pt x="1921" y="0"/>
                    </a:moveTo>
                    <a:lnTo>
                      <a:pt x="119" y="0"/>
                    </a:lnTo>
                    <a:cubicBezTo>
                      <a:pt x="1" y="0"/>
                      <a:pt x="17" y="186"/>
                      <a:pt x="136" y="186"/>
                    </a:cubicBezTo>
                    <a:lnTo>
                      <a:pt x="1938" y="186"/>
                    </a:lnTo>
                    <a:cubicBezTo>
                      <a:pt x="2056" y="186"/>
                      <a:pt x="2039" y="0"/>
                      <a:pt x="1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3" name="Google Shape;103;p15"/>
            <p:cNvSpPr/>
            <p:nvPr/>
          </p:nvSpPr>
          <p:spPr>
            <a:xfrm>
              <a:off x="2377801" y="2741194"/>
              <a:ext cx="357404" cy="530901"/>
            </a:xfrm>
            <a:custGeom>
              <a:avLst/>
              <a:gdLst/>
              <a:ahLst/>
              <a:cxnLst/>
              <a:rect l="l" t="t" r="r" b="b"/>
              <a:pathLst>
                <a:path w="2575" h="3825" extrusionOk="0">
                  <a:moveTo>
                    <a:pt x="2574" y="3824"/>
                  </a:moveTo>
                  <a:lnTo>
                    <a:pt x="1" y="3824"/>
                  </a:lnTo>
                  <a:lnTo>
                    <a:pt x="1" y="1"/>
                  </a:lnTo>
                  <a:lnTo>
                    <a:pt x="25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5"/>
            <p:cNvSpPr/>
            <p:nvPr/>
          </p:nvSpPr>
          <p:spPr>
            <a:xfrm>
              <a:off x="2409863" y="2713018"/>
              <a:ext cx="357404" cy="530901"/>
            </a:xfrm>
            <a:custGeom>
              <a:avLst/>
              <a:gdLst/>
              <a:ahLst/>
              <a:cxnLst/>
              <a:rect l="l" t="t" r="r" b="b"/>
              <a:pathLst>
                <a:path w="2575" h="3825" extrusionOk="0">
                  <a:moveTo>
                    <a:pt x="2574" y="3825"/>
                  </a:moveTo>
                  <a:lnTo>
                    <a:pt x="1" y="3825"/>
                  </a:lnTo>
                  <a:lnTo>
                    <a:pt x="1" y="1"/>
                  </a:lnTo>
                  <a:lnTo>
                    <a:pt x="2574" y="1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5"/>
            <p:cNvSpPr/>
            <p:nvPr/>
          </p:nvSpPr>
          <p:spPr>
            <a:xfrm>
              <a:off x="2451363" y="2678736"/>
              <a:ext cx="357265" cy="530068"/>
            </a:xfrm>
            <a:custGeom>
              <a:avLst/>
              <a:gdLst/>
              <a:ahLst/>
              <a:cxnLst/>
              <a:rect l="l" t="t" r="r" b="b"/>
              <a:pathLst>
                <a:path w="2574" h="3819" extrusionOk="0">
                  <a:moveTo>
                    <a:pt x="2574" y="3818"/>
                  </a:moveTo>
                  <a:lnTo>
                    <a:pt x="0" y="3818"/>
                  </a:lnTo>
                  <a:lnTo>
                    <a:pt x="0" y="0"/>
                  </a:lnTo>
                  <a:lnTo>
                    <a:pt x="25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5"/>
            <p:cNvSpPr/>
            <p:nvPr/>
          </p:nvSpPr>
          <p:spPr>
            <a:xfrm>
              <a:off x="2489670" y="2767843"/>
              <a:ext cx="285368" cy="25816"/>
            </a:xfrm>
            <a:custGeom>
              <a:avLst/>
              <a:gdLst/>
              <a:ahLst/>
              <a:cxnLst/>
              <a:rect l="l" t="t" r="r" b="b"/>
              <a:pathLst>
                <a:path w="2056" h="186" extrusionOk="0">
                  <a:moveTo>
                    <a:pt x="1921" y="0"/>
                  </a:moveTo>
                  <a:lnTo>
                    <a:pt x="118" y="0"/>
                  </a:lnTo>
                  <a:cubicBezTo>
                    <a:pt x="0" y="0"/>
                    <a:pt x="17" y="186"/>
                    <a:pt x="135" y="186"/>
                  </a:cubicBezTo>
                  <a:lnTo>
                    <a:pt x="1937" y="186"/>
                  </a:lnTo>
                  <a:cubicBezTo>
                    <a:pt x="2056" y="186"/>
                    <a:pt x="2039" y="0"/>
                    <a:pt x="1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5"/>
            <p:cNvSpPr/>
            <p:nvPr/>
          </p:nvSpPr>
          <p:spPr>
            <a:xfrm>
              <a:off x="2489670" y="2837380"/>
              <a:ext cx="285368" cy="25955"/>
            </a:xfrm>
            <a:custGeom>
              <a:avLst/>
              <a:gdLst/>
              <a:ahLst/>
              <a:cxnLst/>
              <a:rect l="l" t="t" r="r" b="b"/>
              <a:pathLst>
                <a:path w="2056" h="187" extrusionOk="0">
                  <a:moveTo>
                    <a:pt x="1921" y="0"/>
                  </a:moveTo>
                  <a:lnTo>
                    <a:pt x="118" y="0"/>
                  </a:lnTo>
                  <a:cubicBezTo>
                    <a:pt x="0" y="0"/>
                    <a:pt x="17" y="186"/>
                    <a:pt x="135" y="186"/>
                  </a:cubicBezTo>
                  <a:lnTo>
                    <a:pt x="1937" y="186"/>
                  </a:lnTo>
                  <a:cubicBezTo>
                    <a:pt x="2056" y="186"/>
                    <a:pt x="2039" y="0"/>
                    <a:pt x="1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5"/>
            <p:cNvSpPr/>
            <p:nvPr/>
          </p:nvSpPr>
          <p:spPr>
            <a:xfrm>
              <a:off x="2489670" y="2906084"/>
              <a:ext cx="285368" cy="26788"/>
            </a:xfrm>
            <a:custGeom>
              <a:avLst/>
              <a:gdLst/>
              <a:ahLst/>
              <a:cxnLst/>
              <a:rect l="l" t="t" r="r" b="b"/>
              <a:pathLst>
                <a:path w="2056" h="193" extrusionOk="0">
                  <a:moveTo>
                    <a:pt x="1921" y="1"/>
                  </a:moveTo>
                  <a:lnTo>
                    <a:pt x="118" y="1"/>
                  </a:lnTo>
                  <a:cubicBezTo>
                    <a:pt x="0" y="1"/>
                    <a:pt x="17" y="192"/>
                    <a:pt x="135" y="192"/>
                  </a:cubicBezTo>
                  <a:lnTo>
                    <a:pt x="1937" y="192"/>
                  </a:lnTo>
                  <a:cubicBezTo>
                    <a:pt x="2056" y="192"/>
                    <a:pt x="2039" y="1"/>
                    <a:pt x="19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5"/>
            <p:cNvSpPr/>
            <p:nvPr/>
          </p:nvSpPr>
          <p:spPr>
            <a:xfrm>
              <a:off x="2489670" y="2975760"/>
              <a:ext cx="285368" cy="25816"/>
            </a:xfrm>
            <a:custGeom>
              <a:avLst/>
              <a:gdLst/>
              <a:ahLst/>
              <a:cxnLst/>
              <a:rect l="l" t="t" r="r" b="b"/>
              <a:pathLst>
                <a:path w="2056" h="186" extrusionOk="0">
                  <a:moveTo>
                    <a:pt x="1921" y="0"/>
                  </a:moveTo>
                  <a:lnTo>
                    <a:pt x="118" y="0"/>
                  </a:lnTo>
                  <a:cubicBezTo>
                    <a:pt x="0" y="0"/>
                    <a:pt x="17" y="186"/>
                    <a:pt x="135" y="186"/>
                  </a:cubicBezTo>
                  <a:lnTo>
                    <a:pt x="1937" y="186"/>
                  </a:lnTo>
                  <a:cubicBezTo>
                    <a:pt x="2056" y="186"/>
                    <a:pt x="2039" y="0"/>
                    <a:pt x="1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5"/>
            <p:cNvSpPr/>
            <p:nvPr/>
          </p:nvSpPr>
          <p:spPr>
            <a:xfrm>
              <a:off x="2491197" y="3035165"/>
              <a:ext cx="286201" cy="25816"/>
            </a:xfrm>
            <a:custGeom>
              <a:avLst/>
              <a:gdLst/>
              <a:ahLst/>
              <a:cxnLst/>
              <a:rect l="l" t="t" r="r" b="b"/>
              <a:pathLst>
                <a:path w="2062" h="186" extrusionOk="0">
                  <a:moveTo>
                    <a:pt x="1921" y="0"/>
                  </a:moveTo>
                  <a:lnTo>
                    <a:pt x="124" y="0"/>
                  </a:lnTo>
                  <a:cubicBezTo>
                    <a:pt x="0" y="0"/>
                    <a:pt x="17" y="186"/>
                    <a:pt x="141" y="186"/>
                  </a:cubicBezTo>
                  <a:lnTo>
                    <a:pt x="1938" y="186"/>
                  </a:lnTo>
                  <a:cubicBezTo>
                    <a:pt x="2062" y="186"/>
                    <a:pt x="2045" y="0"/>
                    <a:pt x="1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5"/>
            <p:cNvSpPr/>
            <p:nvPr/>
          </p:nvSpPr>
          <p:spPr>
            <a:xfrm>
              <a:off x="2500635" y="3104702"/>
              <a:ext cx="286201" cy="25955"/>
            </a:xfrm>
            <a:custGeom>
              <a:avLst/>
              <a:gdLst/>
              <a:ahLst/>
              <a:cxnLst/>
              <a:rect l="l" t="t" r="r" b="b"/>
              <a:pathLst>
                <a:path w="2062" h="187" extrusionOk="0">
                  <a:moveTo>
                    <a:pt x="1926" y="0"/>
                  </a:moveTo>
                  <a:lnTo>
                    <a:pt x="124" y="0"/>
                  </a:lnTo>
                  <a:cubicBezTo>
                    <a:pt x="0" y="0"/>
                    <a:pt x="17" y="186"/>
                    <a:pt x="141" y="186"/>
                  </a:cubicBezTo>
                  <a:lnTo>
                    <a:pt x="1943" y="186"/>
                  </a:lnTo>
                  <a:cubicBezTo>
                    <a:pt x="2061" y="186"/>
                    <a:pt x="2044" y="0"/>
                    <a:pt x="19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5"/>
            <p:cNvSpPr/>
            <p:nvPr/>
          </p:nvSpPr>
          <p:spPr>
            <a:xfrm>
              <a:off x="2244140" y="410386"/>
              <a:ext cx="1093725" cy="1230440"/>
            </a:xfrm>
            <a:custGeom>
              <a:avLst/>
              <a:gdLst/>
              <a:ahLst/>
              <a:cxnLst/>
              <a:rect l="l" t="t" r="r" b="b"/>
              <a:pathLst>
                <a:path w="7880" h="8865" extrusionOk="0">
                  <a:moveTo>
                    <a:pt x="7879" y="3942"/>
                  </a:moveTo>
                  <a:lnTo>
                    <a:pt x="7879" y="8864"/>
                  </a:lnTo>
                  <a:lnTo>
                    <a:pt x="7068" y="8436"/>
                  </a:lnTo>
                  <a:lnTo>
                    <a:pt x="6500" y="8138"/>
                  </a:lnTo>
                  <a:lnTo>
                    <a:pt x="6500" y="3942"/>
                  </a:lnTo>
                  <a:cubicBezTo>
                    <a:pt x="6500" y="2529"/>
                    <a:pt x="5351" y="1380"/>
                    <a:pt x="3937" y="1380"/>
                  </a:cubicBezTo>
                  <a:cubicBezTo>
                    <a:pt x="3802" y="1380"/>
                    <a:pt x="3667" y="1391"/>
                    <a:pt x="3532" y="1414"/>
                  </a:cubicBezTo>
                  <a:cubicBezTo>
                    <a:pt x="2315" y="1605"/>
                    <a:pt x="1381" y="2664"/>
                    <a:pt x="1381" y="3942"/>
                  </a:cubicBezTo>
                  <a:lnTo>
                    <a:pt x="1381" y="7941"/>
                  </a:lnTo>
                  <a:lnTo>
                    <a:pt x="570" y="8363"/>
                  </a:lnTo>
                  <a:lnTo>
                    <a:pt x="1" y="8662"/>
                  </a:lnTo>
                  <a:lnTo>
                    <a:pt x="1" y="3942"/>
                  </a:lnTo>
                  <a:cubicBezTo>
                    <a:pt x="1" y="1904"/>
                    <a:pt x="1550" y="226"/>
                    <a:pt x="3532" y="23"/>
                  </a:cubicBezTo>
                  <a:cubicBezTo>
                    <a:pt x="3667" y="6"/>
                    <a:pt x="3802" y="0"/>
                    <a:pt x="3937" y="0"/>
                  </a:cubicBezTo>
                  <a:cubicBezTo>
                    <a:pt x="6111" y="0"/>
                    <a:pt x="7879" y="1769"/>
                    <a:pt x="7879" y="39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5"/>
            <p:cNvSpPr/>
            <p:nvPr/>
          </p:nvSpPr>
          <p:spPr>
            <a:xfrm>
              <a:off x="2205139" y="1145868"/>
              <a:ext cx="1202264" cy="1395332"/>
            </a:xfrm>
            <a:custGeom>
              <a:avLst/>
              <a:gdLst/>
              <a:ahLst/>
              <a:cxnLst/>
              <a:rect l="l" t="t" r="r" b="b"/>
              <a:pathLst>
                <a:path w="8662" h="10053" extrusionOk="0">
                  <a:moveTo>
                    <a:pt x="8662" y="2270"/>
                  </a:moveTo>
                  <a:lnTo>
                    <a:pt x="8662" y="5880"/>
                  </a:lnTo>
                  <a:cubicBezTo>
                    <a:pt x="8662" y="7705"/>
                    <a:pt x="6978" y="9371"/>
                    <a:pt x="4466" y="10019"/>
                  </a:cubicBezTo>
                  <a:cubicBezTo>
                    <a:pt x="4421" y="10030"/>
                    <a:pt x="4376" y="10042"/>
                    <a:pt x="4331" y="10053"/>
                  </a:cubicBezTo>
                  <a:cubicBezTo>
                    <a:pt x="4286" y="10042"/>
                    <a:pt x="4246" y="10030"/>
                    <a:pt x="4201" y="10019"/>
                  </a:cubicBezTo>
                  <a:cubicBezTo>
                    <a:pt x="4151" y="10008"/>
                    <a:pt x="4100" y="9997"/>
                    <a:pt x="4049" y="9980"/>
                  </a:cubicBezTo>
                  <a:cubicBezTo>
                    <a:pt x="1622" y="9304"/>
                    <a:pt x="0" y="7671"/>
                    <a:pt x="0" y="5880"/>
                  </a:cubicBezTo>
                  <a:lnTo>
                    <a:pt x="0" y="2270"/>
                  </a:lnTo>
                  <a:lnTo>
                    <a:pt x="4049" y="147"/>
                  </a:lnTo>
                  <a:lnTo>
                    <a:pt x="43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5"/>
            <p:cNvSpPr/>
            <p:nvPr/>
          </p:nvSpPr>
          <p:spPr>
            <a:xfrm>
              <a:off x="2635843" y="1391324"/>
              <a:ext cx="340887" cy="867068"/>
            </a:xfrm>
            <a:custGeom>
              <a:avLst/>
              <a:gdLst/>
              <a:ahLst/>
              <a:cxnLst/>
              <a:rect l="l" t="t" r="r" b="b"/>
              <a:pathLst>
                <a:path w="2456" h="6247" extrusionOk="0">
                  <a:moveTo>
                    <a:pt x="1025" y="1"/>
                  </a:moveTo>
                  <a:cubicBezTo>
                    <a:pt x="1679" y="74"/>
                    <a:pt x="2185" y="632"/>
                    <a:pt x="2185" y="1307"/>
                  </a:cubicBezTo>
                  <a:cubicBezTo>
                    <a:pt x="2185" y="1696"/>
                    <a:pt x="2016" y="2045"/>
                    <a:pt x="1746" y="2287"/>
                  </a:cubicBezTo>
                  <a:cubicBezTo>
                    <a:pt x="1684" y="2344"/>
                    <a:pt x="1617" y="2394"/>
                    <a:pt x="1543" y="2434"/>
                  </a:cubicBezTo>
                  <a:lnTo>
                    <a:pt x="2456" y="6246"/>
                  </a:lnTo>
                  <a:lnTo>
                    <a:pt x="0" y="6246"/>
                  </a:lnTo>
                  <a:lnTo>
                    <a:pt x="839" y="2507"/>
                  </a:lnTo>
                  <a:cubicBezTo>
                    <a:pt x="349" y="2321"/>
                    <a:pt x="0" y="1842"/>
                    <a:pt x="0" y="1285"/>
                  </a:cubicBezTo>
                  <a:cubicBezTo>
                    <a:pt x="0" y="654"/>
                    <a:pt x="440" y="136"/>
                    <a:pt x="10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5"/>
            <p:cNvSpPr/>
            <p:nvPr/>
          </p:nvSpPr>
          <p:spPr>
            <a:xfrm>
              <a:off x="2087856" y="1013734"/>
              <a:ext cx="1436832" cy="1648637"/>
            </a:xfrm>
            <a:custGeom>
              <a:avLst/>
              <a:gdLst/>
              <a:ahLst/>
              <a:cxnLst/>
              <a:rect l="l" t="t" r="r" b="b"/>
              <a:pathLst>
                <a:path w="10352" h="11878" extrusionOk="0">
                  <a:moveTo>
                    <a:pt x="9507" y="6832"/>
                  </a:moveTo>
                  <a:cubicBezTo>
                    <a:pt x="9507" y="8657"/>
                    <a:pt x="7823" y="10323"/>
                    <a:pt x="5311" y="10971"/>
                  </a:cubicBezTo>
                  <a:cubicBezTo>
                    <a:pt x="5266" y="10982"/>
                    <a:pt x="5221" y="10994"/>
                    <a:pt x="5176" y="11005"/>
                  </a:cubicBezTo>
                  <a:cubicBezTo>
                    <a:pt x="5131" y="10994"/>
                    <a:pt x="5091" y="10982"/>
                    <a:pt x="5046" y="10971"/>
                  </a:cubicBezTo>
                  <a:cubicBezTo>
                    <a:pt x="4996" y="10960"/>
                    <a:pt x="4945" y="10949"/>
                    <a:pt x="4894" y="10932"/>
                  </a:cubicBezTo>
                  <a:cubicBezTo>
                    <a:pt x="2467" y="10256"/>
                    <a:pt x="845" y="8623"/>
                    <a:pt x="845" y="6832"/>
                  </a:cubicBezTo>
                  <a:lnTo>
                    <a:pt x="845" y="3228"/>
                  </a:lnTo>
                  <a:lnTo>
                    <a:pt x="2157" y="2541"/>
                  </a:lnTo>
                  <a:lnTo>
                    <a:pt x="4894" y="1105"/>
                  </a:lnTo>
                  <a:lnTo>
                    <a:pt x="5176" y="953"/>
                  </a:lnTo>
                  <a:lnTo>
                    <a:pt x="8076" y="2473"/>
                  </a:lnTo>
                  <a:lnTo>
                    <a:pt x="9507" y="3228"/>
                  </a:lnTo>
                  <a:close/>
                  <a:moveTo>
                    <a:pt x="9670" y="2355"/>
                  </a:moveTo>
                  <a:lnTo>
                    <a:pt x="8076" y="1521"/>
                  </a:lnTo>
                  <a:lnTo>
                    <a:pt x="5176" y="1"/>
                  </a:lnTo>
                  <a:lnTo>
                    <a:pt x="4894" y="147"/>
                  </a:lnTo>
                  <a:lnTo>
                    <a:pt x="2157" y="1583"/>
                  </a:lnTo>
                  <a:lnTo>
                    <a:pt x="558" y="2422"/>
                  </a:lnTo>
                  <a:lnTo>
                    <a:pt x="1" y="2715"/>
                  </a:lnTo>
                  <a:lnTo>
                    <a:pt x="1" y="6832"/>
                  </a:lnTo>
                  <a:cubicBezTo>
                    <a:pt x="1" y="9051"/>
                    <a:pt x="1943" y="11044"/>
                    <a:pt x="4832" y="11793"/>
                  </a:cubicBezTo>
                  <a:cubicBezTo>
                    <a:pt x="4855" y="11799"/>
                    <a:pt x="4877" y="11799"/>
                    <a:pt x="4894" y="11805"/>
                  </a:cubicBezTo>
                  <a:cubicBezTo>
                    <a:pt x="4956" y="11821"/>
                    <a:pt x="5018" y="11838"/>
                    <a:pt x="5075" y="11850"/>
                  </a:cubicBezTo>
                  <a:lnTo>
                    <a:pt x="5176" y="11878"/>
                  </a:lnTo>
                  <a:lnTo>
                    <a:pt x="5277" y="11850"/>
                  </a:lnTo>
                  <a:cubicBezTo>
                    <a:pt x="5362" y="11833"/>
                    <a:pt x="5441" y="11810"/>
                    <a:pt x="5525" y="11793"/>
                  </a:cubicBezTo>
                  <a:cubicBezTo>
                    <a:pt x="8414" y="11044"/>
                    <a:pt x="10351" y="9051"/>
                    <a:pt x="10351" y="6832"/>
                  </a:cubicBezTo>
                  <a:lnTo>
                    <a:pt x="10351" y="2715"/>
                  </a:lnTo>
                  <a:close/>
                </a:path>
              </a:pathLst>
            </a:custGeom>
            <a:solidFill>
              <a:srgbClr val="DFAF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6" name="Google Shape;116;p15"/>
            <p:cNvGrpSpPr/>
            <p:nvPr/>
          </p:nvGrpSpPr>
          <p:grpSpPr>
            <a:xfrm>
              <a:off x="2935899" y="2682208"/>
              <a:ext cx="430827" cy="593359"/>
              <a:chOff x="2935899" y="3295408"/>
              <a:chExt cx="430827" cy="593359"/>
            </a:xfrm>
          </p:grpSpPr>
          <p:sp>
            <p:nvSpPr>
              <p:cNvPr id="117" name="Google Shape;117;p15"/>
              <p:cNvSpPr/>
              <p:nvPr/>
            </p:nvSpPr>
            <p:spPr>
              <a:xfrm>
                <a:off x="2935899" y="3358699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0"/>
                    </a:lnTo>
                    <a:lnTo>
                      <a:pt x="257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15"/>
              <p:cNvSpPr/>
              <p:nvPr/>
            </p:nvSpPr>
            <p:spPr>
              <a:xfrm>
                <a:off x="2967961" y="3330523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1"/>
                    </a:lnTo>
                    <a:lnTo>
                      <a:pt x="2574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15"/>
              <p:cNvSpPr/>
              <p:nvPr/>
            </p:nvSpPr>
            <p:spPr>
              <a:xfrm>
                <a:off x="3010155" y="3295408"/>
                <a:ext cx="356571" cy="530900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3825" extrusionOk="0">
                    <a:moveTo>
                      <a:pt x="2569" y="3824"/>
                    </a:moveTo>
                    <a:lnTo>
                      <a:pt x="1" y="3824"/>
                    </a:lnTo>
                    <a:lnTo>
                      <a:pt x="1" y="0"/>
                    </a:lnTo>
                    <a:lnTo>
                      <a:pt x="256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15"/>
              <p:cNvSpPr/>
              <p:nvPr/>
            </p:nvSpPr>
            <p:spPr>
              <a:xfrm>
                <a:off x="3047768" y="338520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15"/>
              <p:cNvSpPr/>
              <p:nvPr/>
            </p:nvSpPr>
            <p:spPr>
              <a:xfrm>
                <a:off x="3047768" y="3454885"/>
                <a:ext cx="285368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6" extrusionOk="0">
                    <a:moveTo>
                      <a:pt x="1920" y="0"/>
                    </a:moveTo>
                    <a:lnTo>
                      <a:pt x="118" y="0"/>
                    </a:lnTo>
                    <a:cubicBezTo>
                      <a:pt x="0" y="0"/>
                      <a:pt x="17" y="186"/>
                      <a:pt x="135" y="186"/>
                    </a:cubicBezTo>
                    <a:lnTo>
                      <a:pt x="1937" y="186"/>
                    </a:lnTo>
                    <a:cubicBezTo>
                      <a:pt x="2056" y="186"/>
                      <a:pt x="2039" y="0"/>
                      <a:pt x="19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15"/>
              <p:cNvSpPr/>
              <p:nvPr/>
            </p:nvSpPr>
            <p:spPr>
              <a:xfrm>
                <a:off x="3047768" y="352358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15"/>
              <p:cNvSpPr/>
              <p:nvPr/>
            </p:nvSpPr>
            <p:spPr>
              <a:xfrm>
                <a:off x="3047768" y="3593126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15"/>
              <p:cNvSpPr/>
              <p:nvPr/>
            </p:nvSpPr>
            <p:spPr>
              <a:xfrm>
                <a:off x="3049295" y="3652531"/>
                <a:ext cx="286200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62" h="187" extrusionOk="0">
                    <a:moveTo>
                      <a:pt x="1926" y="1"/>
                    </a:moveTo>
                    <a:lnTo>
                      <a:pt x="124" y="1"/>
                    </a:lnTo>
                    <a:cubicBezTo>
                      <a:pt x="0" y="1"/>
                      <a:pt x="17" y="187"/>
                      <a:pt x="141" y="187"/>
                    </a:cubicBezTo>
                    <a:lnTo>
                      <a:pt x="1938" y="187"/>
                    </a:lnTo>
                    <a:cubicBezTo>
                      <a:pt x="2061" y="187"/>
                      <a:pt x="2045" y="1"/>
                      <a:pt x="19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15"/>
              <p:cNvSpPr/>
              <p:nvPr/>
            </p:nvSpPr>
            <p:spPr>
              <a:xfrm>
                <a:off x="3059427" y="3722207"/>
                <a:ext cx="285506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186" extrusionOk="0">
                    <a:moveTo>
                      <a:pt x="1921" y="0"/>
                    </a:moveTo>
                    <a:lnTo>
                      <a:pt x="119" y="0"/>
                    </a:lnTo>
                    <a:cubicBezTo>
                      <a:pt x="1" y="0"/>
                      <a:pt x="17" y="186"/>
                      <a:pt x="136" y="186"/>
                    </a:cubicBezTo>
                    <a:lnTo>
                      <a:pt x="1938" y="186"/>
                    </a:lnTo>
                    <a:cubicBezTo>
                      <a:pt x="2056" y="186"/>
                      <a:pt x="2039" y="0"/>
                      <a:pt x="1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6" name="Google Shape;126;p15"/>
            <p:cNvGrpSpPr/>
            <p:nvPr/>
          </p:nvGrpSpPr>
          <p:grpSpPr>
            <a:xfrm>
              <a:off x="3493999" y="2682208"/>
              <a:ext cx="430827" cy="593359"/>
              <a:chOff x="2935899" y="3295408"/>
              <a:chExt cx="430827" cy="593359"/>
            </a:xfrm>
          </p:grpSpPr>
          <p:sp>
            <p:nvSpPr>
              <p:cNvPr id="127" name="Google Shape;127;p15"/>
              <p:cNvSpPr/>
              <p:nvPr/>
            </p:nvSpPr>
            <p:spPr>
              <a:xfrm>
                <a:off x="2935899" y="3358699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0"/>
                    </a:lnTo>
                    <a:lnTo>
                      <a:pt x="257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15"/>
              <p:cNvSpPr/>
              <p:nvPr/>
            </p:nvSpPr>
            <p:spPr>
              <a:xfrm>
                <a:off x="2967961" y="3330523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1"/>
                    </a:lnTo>
                    <a:lnTo>
                      <a:pt x="2574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15"/>
              <p:cNvSpPr/>
              <p:nvPr/>
            </p:nvSpPr>
            <p:spPr>
              <a:xfrm>
                <a:off x="3010155" y="3295408"/>
                <a:ext cx="356571" cy="530900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3825" extrusionOk="0">
                    <a:moveTo>
                      <a:pt x="2569" y="3824"/>
                    </a:moveTo>
                    <a:lnTo>
                      <a:pt x="1" y="3824"/>
                    </a:lnTo>
                    <a:lnTo>
                      <a:pt x="1" y="0"/>
                    </a:lnTo>
                    <a:lnTo>
                      <a:pt x="256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15"/>
              <p:cNvSpPr/>
              <p:nvPr/>
            </p:nvSpPr>
            <p:spPr>
              <a:xfrm>
                <a:off x="3047768" y="338520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15"/>
              <p:cNvSpPr/>
              <p:nvPr/>
            </p:nvSpPr>
            <p:spPr>
              <a:xfrm>
                <a:off x="3047768" y="3454885"/>
                <a:ext cx="285368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6" extrusionOk="0">
                    <a:moveTo>
                      <a:pt x="1920" y="0"/>
                    </a:moveTo>
                    <a:lnTo>
                      <a:pt x="118" y="0"/>
                    </a:lnTo>
                    <a:cubicBezTo>
                      <a:pt x="0" y="0"/>
                      <a:pt x="17" y="186"/>
                      <a:pt x="135" y="186"/>
                    </a:cubicBezTo>
                    <a:lnTo>
                      <a:pt x="1937" y="186"/>
                    </a:lnTo>
                    <a:cubicBezTo>
                      <a:pt x="2056" y="186"/>
                      <a:pt x="2039" y="0"/>
                      <a:pt x="19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15"/>
              <p:cNvSpPr/>
              <p:nvPr/>
            </p:nvSpPr>
            <p:spPr>
              <a:xfrm>
                <a:off x="3047768" y="352358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15"/>
              <p:cNvSpPr/>
              <p:nvPr/>
            </p:nvSpPr>
            <p:spPr>
              <a:xfrm>
                <a:off x="3047768" y="3593126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15"/>
              <p:cNvSpPr/>
              <p:nvPr/>
            </p:nvSpPr>
            <p:spPr>
              <a:xfrm>
                <a:off x="3049295" y="3652531"/>
                <a:ext cx="286200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62" h="187" extrusionOk="0">
                    <a:moveTo>
                      <a:pt x="1926" y="1"/>
                    </a:moveTo>
                    <a:lnTo>
                      <a:pt x="124" y="1"/>
                    </a:lnTo>
                    <a:cubicBezTo>
                      <a:pt x="0" y="1"/>
                      <a:pt x="17" y="187"/>
                      <a:pt x="141" y="187"/>
                    </a:cubicBezTo>
                    <a:lnTo>
                      <a:pt x="1938" y="187"/>
                    </a:lnTo>
                    <a:cubicBezTo>
                      <a:pt x="2061" y="187"/>
                      <a:pt x="2045" y="1"/>
                      <a:pt x="19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15"/>
              <p:cNvSpPr/>
              <p:nvPr/>
            </p:nvSpPr>
            <p:spPr>
              <a:xfrm>
                <a:off x="3059427" y="3722207"/>
                <a:ext cx="285506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186" extrusionOk="0">
                    <a:moveTo>
                      <a:pt x="1921" y="0"/>
                    </a:moveTo>
                    <a:lnTo>
                      <a:pt x="119" y="0"/>
                    </a:lnTo>
                    <a:cubicBezTo>
                      <a:pt x="1" y="0"/>
                      <a:pt x="17" y="186"/>
                      <a:pt x="136" y="186"/>
                    </a:cubicBezTo>
                    <a:lnTo>
                      <a:pt x="1938" y="186"/>
                    </a:lnTo>
                    <a:cubicBezTo>
                      <a:pt x="2056" y="186"/>
                      <a:pt x="2039" y="0"/>
                      <a:pt x="1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" name="Google Shape;136;p15"/>
            <p:cNvGrpSpPr/>
            <p:nvPr/>
          </p:nvGrpSpPr>
          <p:grpSpPr>
            <a:xfrm>
              <a:off x="3493999" y="3295408"/>
              <a:ext cx="430827" cy="593359"/>
              <a:chOff x="2935899" y="3295408"/>
              <a:chExt cx="430827" cy="593359"/>
            </a:xfrm>
          </p:grpSpPr>
          <p:sp>
            <p:nvSpPr>
              <p:cNvPr id="137" name="Google Shape;137;p15"/>
              <p:cNvSpPr/>
              <p:nvPr/>
            </p:nvSpPr>
            <p:spPr>
              <a:xfrm>
                <a:off x="2935899" y="3358699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0"/>
                    </a:lnTo>
                    <a:lnTo>
                      <a:pt x="257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15"/>
              <p:cNvSpPr/>
              <p:nvPr/>
            </p:nvSpPr>
            <p:spPr>
              <a:xfrm>
                <a:off x="2967961" y="3330523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1"/>
                    </a:lnTo>
                    <a:lnTo>
                      <a:pt x="2574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15"/>
              <p:cNvSpPr/>
              <p:nvPr/>
            </p:nvSpPr>
            <p:spPr>
              <a:xfrm>
                <a:off x="3010155" y="3295408"/>
                <a:ext cx="356571" cy="530900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3825" extrusionOk="0">
                    <a:moveTo>
                      <a:pt x="2569" y="3824"/>
                    </a:moveTo>
                    <a:lnTo>
                      <a:pt x="1" y="3824"/>
                    </a:lnTo>
                    <a:lnTo>
                      <a:pt x="1" y="0"/>
                    </a:lnTo>
                    <a:lnTo>
                      <a:pt x="256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15"/>
              <p:cNvSpPr/>
              <p:nvPr/>
            </p:nvSpPr>
            <p:spPr>
              <a:xfrm>
                <a:off x="3047768" y="338520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15"/>
              <p:cNvSpPr/>
              <p:nvPr/>
            </p:nvSpPr>
            <p:spPr>
              <a:xfrm>
                <a:off x="3047768" y="3454885"/>
                <a:ext cx="285368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6" extrusionOk="0">
                    <a:moveTo>
                      <a:pt x="1920" y="0"/>
                    </a:moveTo>
                    <a:lnTo>
                      <a:pt x="118" y="0"/>
                    </a:lnTo>
                    <a:cubicBezTo>
                      <a:pt x="0" y="0"/>
                      <a:pt x="17" y="186"/>
                      <a:pt x="135" y="186"/>
                    </a:cubicBezTo>
                    <a:lnTo>
                      <a:pt x="1937" y="186"/>
                    </a:lnTo>
                    <a:cubicBezTo>
                      <a:pt x="2056" y="186"/>
                      <a:pt x="2039" y="0"/>
                      <a:pt x="19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15"/>
              <p:cNvSpPr/>
              <p:nvPr/>
            </p:nvSpPr>
            <p:spPr>
              <a:xfrm>
                <a:off x="3047768" y="352358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15"/>
              <p:cNvSpPr/>
              <p:nvPr/>
            </p:nvSpPr>
            <p:spPr>
              <a:xfrm>
                <a:off x="3047768" y="3593126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15"/>
              <p:cNvSpPr/>
              <p:nvPr/>
            </p:nvSpPr>
            <p:spPr>
              <a:xfrm>
                <a:off x="3049295" y="3652531"/>
                <a:ext cx="286200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62" h="187" extrusionOk="0">
                    <a:moveTo>
                      <a:pt x="1926" y="1"/>
                    </a:moveTo>
                    <a:lnTo>
                      <a:pt x="124" y="1"/>
                    </a:lnTo>
                    <a:cubicBezTo>
                      <a:pt x="0" y="1"/>
                      <a:pt x="17" y="187"/>
                      <a:pt x="141" y="187"/>
                    </a:cubicBezTo>
                    <a:lnTo>
                      <a:pt x="1938" y="187"/>
                    </a:lnTo>
                    <a:cubicBezTo>
                      <a:pt x="2061" y="187"/>
                      <a:pt x="2045" y="1"/>
                      <a:pt x="19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15"/>
              <p:cNvSpPr/>
              <p:nvPr/>
            </p:nvSpPr>
            <p:spPr>
              <a:xfrm>
                <a:off x="3059427" y="3722207"/>
                <a:ext cx="285506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186" extrusionOk="0">
                    <a:moveTo>
                      <a:pt x="1921" y="0"/>
                    </a:moveTo>
                    <a:lnTo>
                      <a:pt x="119" y="0"/>
                    </a:lnTo>
                    <a:cubicBezTo>
                      <a:pt x="1" y="0"/>
                      <a:pt x="17" y="186"/>
                      <a:pt x="136" y="186"/>
                    </a:cubicBezTo>
                    <a:lnTo>
                      <a:pt x="1938" y="186"/>
                    </a:lnTo>
                    <a:cubicBezTo>
                      <a:pt x="2056" y="186"/>
                      <a:pt x="2039" y="0"/>
                      <a:pt x="1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مربع نص 1">
            <a:extLst>
              <a:ext uri="{FF2B5EF4-FFF2-40B4-BE49-F238E27FC236}">
                <a16:creationId xmlns:a16="http://schemas.microsoft.com/office/drawing/2014/main" id="{282474A7-4D1A-0A52-DDCC-345BE07C78A3}"/>
              </a:ext>
            </a:extLst>
          </p:cNvPr>
          <p:cNvSpPr txBox="1"/>
          <p:nvPr/>
        </p:nvSpPr>
        <p:spPr>
          <a:xfrm>
            <a:off x="3701322" y="152426"/>
            <a:ext cx="35007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32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أهداف الدرس </a:t>
            </a:r>
            <a:endParaRPr lang="ar-SA" sz="60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CE007332-4248-19D0-F037-FF539A054EDD}"/>
              </a:ext>
            </a:extLst>
          </p:cNvPr>
          <p:cNvSpPr txBox="1"/>
          <p:nvPr/>
        </p:nvSpPr>
        <p:spPr>
          <a:xfrm>
            <a:off x="3328351" y="1243912"/>
            <a:ext cx="5629747" cy="28146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أن تعدد الطالبة طرق</a:t>
            </a:r>
            <a:r>
              <a:rPr lang="ar-SA" sz="2000" b="0" i="0" u="none" strike="noStrike" dirty="0">
                <a:latin typeface="Calibri" panose="020F0502020204030204" pitchFamily="34" charset="0"/>
                <a:cs typeface="Calibri" panose="020F0502020204030204" pitchFamily="34" charset="0"/>
              </a:rPr>
              <a:t> عرض البيانات</a:t>
            </a:r>
            <a:r>
              <a:rPr lang="ar-SA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 algn="just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أن تحدد الطالبة الأنماط المختلفة للبيانات</a:t>
            </a:r>
            <a:r>
              <a:rPr lang="ar-SA" sz="2000" b="0" i="0" u="none" strike="noStrike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SA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sz="2000" b="0" i="0" u="none" strike="noStrike" dirty="0">
                <a:latin typeface="Calibri" panose="020F0502020204030204" pitchFamily="34" charset="0"/>
                <a:cs typeface="Calibri" panose="020F0502020204030204" pitchFamily="34" charset="0"/>
              </a:rPr>
              <a:t>أن تعدد الطالبة مميزات ترميز البيانات .</a:t>
            </a:r>
          </a:p>
          <a:p>
            <a:pPr marL="342900" indent="-342900" algn="just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أن تعدد الطالبة عيوب ترميز البيانات .</a:t>
            </a:r>
          </a:p>
          <a:p>
            <a:pPr marL="342900" indent="-342900" algn="just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sz="2000" b="0" i="0" u="none" strike="noStrike" dirty="0">
                <a:latin typeface="Calibri" panose="020F0502020204030204" pitchFamily="34" charset="0"/>
                <a:cs typeface="Calibri" panose="020F0502020204030204" pitchFamily="34" charset="0"/>
              </a:rPr>
              <a:t>أن تشرح الطالبة عملية ترميز البيانات .</a:t>
            </a:r>
          </a:p>
          <a:p>
            <a:pPr marL="342900" indent="-342900" algn="just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أن تعرف الطالبة المقصود بترميز البيانات .</a:t>
            </a:r>
            <a:endParaRPr lang="ar-SA" sz="2000" b="0" i="0" u="none" strike="noStrik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5ACE7034-E76D-8E70-AB5A-9B8C9FE3459E}"/>
              </a:ext>
            </a:extLst>
          </p:cNvPr>
          <p:cNvGrpSpPr/>
          <p:nvPr/>
        </p:nvGrpSpPr>
        <p:grpSpPr>
          <a:xfrm>
            <a:off x="85060" y="4775125"/>
            <a:ext cx="8973880" cy="368915"/>
            <a:chOff x="85060" y="4775125"/>
            <a:chExt cx="8973880" cy="368915"/>
          </a:xfrm>
        </p:grpSpPr>
        <p:sp>
          <p:nvSpPr>
            <p:cNvPr id="13" name="Google Shape;1161;p24">
              <a:extLst>
                <a:ext uri="{FF2B5EF4-FFF2-40B4-BE49-F238E27FC236}">
                  <a16:creationId xmlns:a16="http://schemas.microsoft.com/office/drawing/2014/main" id="{345CC60F-BB43-D8CE-8054-3B9923EBFF24}"/>
                </a:ext>
              </a:extLst>
            </p:cNvPr>
            <p:cNvSpPr/>
            <p:nvPr/>
          </p:nvSpPr>
          <p:spPr>
            <a:xfrm>
              <a:off x="85060" y="4775125"/>
              <a:ext cx="8973880" cy="368915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BFF42D4B-B405-1CBE-D777-A6E075201445}"/>
                </a:ext>
              </a:extLst>
            </p:cNvPr>
            <p:cNvSpPr txBox="1"/>
            <p:nvPr/>
          </p:nvSpPr>
          <p:spPr>
            <a:xfrm>
              <a:off x="3325928" y="4802823"/>
              <a:ext cx="214614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ar-SA" b="1" i="0" u="none" strike="noStrike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إعداد المعلمة : منال الرحيلي</a:t>
              </a:r>
              <a:endParaRPr lang="ar-SA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877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oogle Shape;60;p15"/>
          <p:cNvGrpSpPr/>
          <p:nvPr/>
        </p:nvGrpSpPr>
        <p:grpSpPr>
          <a:xfrm>
            <a:off x="182566" y="1243912"/>
            <a:ext cx="1210299" cy="3306823"/>
            <a:chOff x="469913" y="410386"/>
            <a:chExt cx="4266884" cy="4170975"/>
          </a:xfrm>
        </p:grpSpPr>
        <p:sp>
          <p:nvSpPr>
            <p:cNvPr id="61" name="Google Shape;61;p15"/>
            <p:cNvSpPr/>
            <p:nvPr/>
          </p:nvSpPr>
          <p:spPr>
            <a:xfrm>
              <a:off x="3787006" y="1299861"/>
              <a:ext cx="949792" cy="1150771"/>
            </a:xfrm>
            <a:custGeom>
              <a:avLst/>
              <a:gdLst/>
              <a:ahLst/>
              <a:cxnLst/>
              <a:rect l="l" t="t" r="r" b="b"/>
              <a:pathLst>
                <a:path w="6843" h="8291" extrusionOk="0">
                  <a:moveTo>
                    <a:pt x="5862" y="2901"/>
                  </a:moveTo>
                  <a:cubicBezTo>
                    <a:pt x="5772" y="3357"/>
                    <a:pt x="6043" y="3768"/>
                    <a:pt x="6020" y="4219"/>
                  </a:cubicBezTo>
                  <a:cubicBezTo>
                    <a:pt x="6003" y="4613"/>
                    <a:pt x="5716" y="4900"/>
                    <a:pt x="5384" y="5069"/>
                  </a:cubicBezTo>
                  <a:cubicBezTo>
                    <a:pt x="4967" y="5272"/>
                    <a:pt x="4488" y="5266"/>
                    <a:pt x="4044" y="5368"/>
                  </a:cubicBezTo>
                  <a:cubicBezTo>
                    <a:pt x="3638" y="5464"/>
                    <a:pt x="3266" y="5666"/>
                    <a:pt x="3109" y="6072"/>
                  </a:cubicBezTo>
                  <a:cubicBezTo>
                    <a:pt x="3030" y="6280"/>
                    <a:pt x="3002" y="6500"/>
                    <a:pt x="2951" y="6714"/>
                  </a:cubicBezTo>
                  <a:cubicBezTo>
                    <a:pt x="2906" y="6911"/>
                    <a:pt x="2838" y="7102"/>
                    <a:pt x="2743" y="7283"/>
                  </a:cubicBezTo>
                  <a:cubicBezTo>
                    <a:pt x="2562" y="7620"/>
                    <a:pt x="2286" y="7919"/>
                    <a:pt x="1937" y="8088"/>
                  </a:cubicBezTo>
                  <a:cubicBezTo>
                    <a:pt x="1594" y="8257"/>
                    <a:pt x="1183" y="8291"/>
                    <a:pt x="817" y="8167"/>
                  </a:cubicBezTo>
                  <a:cubicBezTo>
                    <a:pt x="473" y="8048"/>
                    <a:pt x="197" y="7784"/>
                    <a:pt x="85" y="7429"/>
                  </a:cubicBezTo>
                  <a:cubicBezTo>
                    <a:pt x="0" y="7187"/>
                    <a:pt x="6" y="6916"/>
                    <a:pt x="96" y="6674"/>
                  </a:cubicBezTo>
                  <a:cubicBezTo>
                    <a:pt x="237" y="5920"/>
                    <a:pt x="1138" y="5644"/>
                    <a:pt x="1690" y="5221"/>
                  </a:cubicBezTo>
                  <a:cubicBezTo>
                    <a:pt x="1853" y="5092"/>
                    <a:pt x="1999" y="4945"/>
                    <a:pt x="2095" y="4760"/>
                  </a:cubicBezTo>
                  <a:cubicBezTo>
                    <a:pt x="2208" y="4551"/>
                    <a:pt x="2236" y="4309"/>
                    <a:pt x="2236" y="4073"/>
                  </a:cubicBezTo>
                  <a:cubicBezTo>
                    <a:pt x="2236" y="3661"/>
                    <a:pt x="2151" y="3250"/>
                    <a:pt x="2225" y="2839"/>
                  </a:cubicBezTo>
                  <a:cubicBezTo>
                    <a:pt x="2292" y="2484"/>
                    <a:pt x="2484" y="2163"/>
                    <a:pt x="2833" y="2028"/>
                  </a:cubicBezTo>
                  <a:cubicBezTo>
                    <a:pt x="3035" y="1949"/>
                    <a:pt x="3255" y="1938"/>
                    <a:pt x="3463" y="1882"/>
                  </a:cubicBezTo>
                  <a:cubicBezTo>
                    <a:pt x="3666" y="1831"/>
                    <a:pt x="3852" y="1730"/>
                    <a:pt x="4010" y="1595"/>
                  </a:cubicBezTo>
                  <a:cubicBezTo>
                    <a:pt x="4618" y="1082"/>
                    <a:pt x="4950" y="85"/>
                    <a:pt x="5857" y="23"/>
                  </a:cubicBezTo>
                  <a:cubicBezTo>
                    <a:pt x="6229" y="1"/>
                    <a:pt x="6578" y="181"/>
                    <a:pt x="6707" y="547"/>
                  </a:cubicBezTo>
                  <a:cubicBezTo>
                    <a:pt x="6842" y="936"/>
                    <a:pt x="6718" y="1341"/>
                    <a:pt x="6521" y="1685"/>
                  </a:cubicBezTo>
                  <a:cubicBezTo>
                    <a:pt x="6290" y="2079"/>
                    <a:pt x="5958" y="2439"/>
                    <a:pt x="5862" y="290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15"/>
            <p:cNvSpPr/>
            <p:nvPr/>
          </p:nvSpPr>
          <p:spPr>
            <a:xfrm>
              <a:off x="3858902" y="1374117"/>
              <a:ext cx="821543" cy="1026547"/>
            </a:xfrm>
            <a:custGeom>
              <a:avLst/>
              <a:gdLst/>
              <a:ahLst/>
              <a:cxnLst/>
              <a:rect l="l" t="t" r="r" b="b"/>
              <a:pathLst>
                <a:path w="5919" h="7396" extrusionOk="0">
                  <a:moveTo>
                    <a:pt x="5801" y="23"/>
                  </a:moveTo>
                  <a:cubicBezTo>
                    <a:pt x="5204" y="136"/>
                    <a:pt x="4680" y="558"/>
                    <a:pt x="4449" y="1122"/>
                  </a:cubicBezTo>
                  <a:cubicBezTo>
                    <a:pt x="4432" y="1172"/>
                    <a:pt x="4415" y="1217"/>
                    <a:pt x="4404" y="1268"/>
                  </a:cubicBezTo>
                  <a:cubicBezTo>
                    <a:pt x="4370" y="1161"/>
                    <a:pt x="4342" y="1054"/>
                    <a:pt x="4308" y="947"/>
                  </a:cubicBezTo>
                  <a:cubicBezTo>
                    <a:pt x="4297" y="902"/>
                    <a:pt x="4241" y="879"/>
                    <a:pt x="4196" y="896"/>
                  </a:cubicBezTo>
                  <a:cubicBezTo>
                    <a:pt x="4151" y="913"/>
                    <a:pt x="4134" y="964"/>
                    <a:pt x="4145" y="1003"/>
                  </a:cubicBezTo>
                  <a:lnTo>
                    <a:pt x="4331" y="1623"/>
                  </a:lnTo>
                  <a:cubicBezTo>
                    <a:pt x="4314" y="1769"/>
                    <a:pt x="4303" y="1921"/>
                    <a:pt x="4291" y="2068"/>
                  </a:cubicBezTo>
                  <a:cubicBezTo>
                    <a:pt x="4269" y="2389"/>
                    <a:pt x="4235" y="2738"/>
                    <a:pt x="4021" y="2997"/>
                  </a:cubicBezTo>
                  <a:cubicBezTo>
                    <a:pt x="3886" y="3160"/>
                    <a:pt x="3700" y="3262"/>
                    <a:pt x="3503" y="3340"/>
                  </a:cubicBezTo>
                  <a:cubicBezTo>
                    <a:pt x="3492" y="3318"/>
                    <a:pt x="3492" y="3284"/>
                    <a:pt x="3492" y="3262"/>
                  </a:cubicBezTo>
                  <a:cubicBezTo>
                    <a:pt x="3486" y="3217"/>
                    <a:pt x="3486" y="3177"/>
                    <a:pt x="3480" y="3132"/>
                  </a:cubicBezTo>
                  <a:lnTo>
                    <a:pt x="3469" y="2850"/>
                  </a:lnTo>
                  <a:cubicBezTo>
                    <a:pt x="3458" y="2665"/>
                    <a:pt x="3447" y="2484"/>
                    <a:pt x="3435" y="2304"/>
                  </a:cubicBezTo>
                  <a:cubicBezTo>
                    <a:pt x="3430" y="2192"/>
                    <a:pt x="3261" y="2208"/>
                    <a:pt x="3266" y="2315"/>
                  </a:cubicBezTo>
                  <a:cubicBezTo>
                    <a:pt x="3278" y="2524"/>
                    <a:pt x="3289" y="2732"/>
                    <a:pt x="3300" y="2935"/>
                  </a:cubicBezTo>
                  <a:cubicBezTo>
                    <a:pt x="3306" y="3036"/>
                    <a:pt x="3312" y="3143"/>
                    <a:pt x="3317" y="3245"/>
                  </a:cubicBezTo>
                  <a:cubicBezTo>
                    <a:pt x="3323" y="3295"/>
                    <a:pt x="3323" y="3352"/>
                    <a:pt x="3345" y="3402"/>
                  </a:cubicBezTo>
                  <a:cubicBezTo>
                    <a:pt x="3317" y="3408"/>
                    <a:pt x="3289" y="3419"/>
                    <a:pt x="3261" y="3431"/>
                  </a:cubicBezTo>
                  <a:cubicBezTo>
                    <a:pt x="2974" y="3526"/>
                    <a:pt x="2681" y="3622"/>
                    <a:pt x="2439" y="3813"/>
                  </a:cubicBezTo>
                  <a:cubicBezTo>
                    <a:pt x="2258" y="3954"/>
                    <a:pt x="2123" y="4129"/>
                    <a:pt x="2016" y="4320"/>
                  </a:cubicBezTo>
                  <a:cubicBezTo>
                    <a:pt x="2011" y="4275"/>
                    <a:pt x="1999" y="4230"/>
                    <a:pt x="1994" y="4185"/>
                  </a:cubicBezTo>
                  <a:cubicBezTo>
                    <a:pt x="1977" y="4095"/>
                    <a:pt x="1954" y="4005"/>
                    <a:pt x="1937" y="3915"/>
                  </a:cubicBezTo>
                  <a:lnTo>
                    <a:pt x="1830" y="3374"/>
                  </a:lnTo>
                  <a:cubicBezTo>
                    <a:pt x="1819" y="3329"/>
                    <a:pt x="1785" y="3290"/>
                    <a:pt x="1740" y="3295"/>
                  </a:cubicBezTo>
                  <a:cubicBezTo>
                    <a:pt x="1695" y="3301"/>
                    <a:pt x="1650" y="3346"/>
                    <a:pt x="1661" y="3391"/>
                  </a:cubicBezTo>
                  <a:lnTo>
                    <a:pt x="1780" y="3994"/>
                  </a:lnTo>
                  <a:cubicBezTo>
                    <a:pt x="1802" y="4095"/>
                    <a:pt x="1825" y="4202"/>
                    <a:pt x="1842" y="4309"/>
                  </a:cubicBezTo>
                  <a:cubicBezTo>
                    <a:pt x="1859" y="4388"/>
                    <a:pt x="1870" y="4472"/>
                    <a:pt x="1909" y="4546"/>
                  </a:cubicBezTo>
                  <a:cubicBezTo>
                    <a:pt x="1774" y="4878"/>
                    <a:pt x="1695" y="5244"/>
                    <a:pt x="1611" y="5587"/>
                  </a:cubicBezTo>
                  <a:cubicBezTo>
                    <a:pt x="1526" y="5948"/>
                    <a:pt x="1425" y="6325"/>
                    <a:pt x="1200" y="6635"/>
                  </a:cubicBezTo>
                  <a:lnTo>
                    <a:pt x="946" y="5655"/>
                  </a:lnTo>
                  <a:cubicBezTo>
                    <a:pt x="918" y="5554"/>
                    <a:pt x="755" y="5610"/>
                    <a:pt x="783" y="5717"/>
                  </a:cubicBezTo>
                  <a:cubicBezTo>
                    <a:pt x="879" y="6077"/>
                    <a:pt x="974" y="6438"/>
                    <a:pt x="1065" y="6793"/>
                  </a:cubicBezTo>
                  <a:cubicBezTo>
                    <a:pt x="828" y="7046"/>
                    <a:pt x="490" y="7215"/>
                    <a:pt x="135" y="7142"/>
                  </a:cubicBezTo>
                  <a:cubicBezTo>
                    <a:pt x="28" y="7119"/>
                    <a:pt x="0" y="7288"/>
                    <a:pt x="107" y="7311"/>
                  </a:cubicBezTo>
                  <a:cubicBezTo>
                    <a:pt x="535" y="7395"/>
                    <a:pt x="907" y="7204"/>
                    <a:pt x="1188" y="6905"/>
                  </a:cubicBezTo>
                  <a:cubicBezTo>
                    <a:pt x="1188" y="6905"/>
                    <a:pt x="1194" y="6905"/>
                    <a:pt x="1194" y="6905"/>
                  </a:cubicBezTo>
                  <a:cubicBezTo>
                    <a:pt x="1515" y="6826"/>
                    <a:pt x="1842" y="6748"/>
                    <a:pt x="2163" y="6669"/>
                  </a:cubicBezTo>
                  <a:cubicBezTo>
                    <a:pt x="2208" y="6657"/>
                    <a:pt x="2225" y="6595"/>
                    <a:pt x="2213" y="6556"/>
                  </a:cubicBezTo>
                  <a:cubicBezTo>
                    <a:pt x="2196" y="6511"/>
                    <a:pt x="2146" y="6494"/>
                    <a:pt x="2101" y="6505"/>
                  </a:cubicBezTo>
                  <a:lnTo>
                    <a:pt x="1363" y="6691"/>
                  </a:lnTo>
                  <a:cubicBezTo>
                    <a:pt x="1453" y="6562"/>
                    <a:pt x="1526" y="6427"/>
                    <a:pt x="1583" y="6286"/>
                  </a:cubicBezTo>
                  <a:cubicBezTo>
                    <a:pt x="1791" y="5762"/>
                    <a:pt x="1836" y="5171"/>
                    <a:pt x="2050" y="4653"/>
                  </a:cubicBezTo>
                  <a:cubicBezTo>
                    <a:pt x="2151" y="4686"/>
                    <a:pt x="2281" y="4664"/>
                    <a:pt x="2388" y="4653"/>
                  </a:cubicBezTo>
                  <a:cubicBezTo>
                    <a:pt x="2596" y="4641"/>
                    <a:pt x="2799" y="4624"/>
                    <a:pt x="3007" y="4608"/>
                  </a:cubicBezTo>
                  <a:cubicBezTo>
                    <a:pt x="3120" y="4602"/>
                    <a:pt x="3103" y="4433"/>
                    <a:pt x="2991" y="4439"/>
                  </a:cubicBezTo>
                  <a:lnTo>
                    <a:pt x="2456" y="4478"/>
                  </a:lnTo>
                  <a:cubicBezTo>
                    <a:pt x="2371" y="4484"/>
                    <a:pt x="2281" y="4495"/>
                    <a:pt x="2196" y="4495"/>
                  </a:cubicBezTo>
                  <a:cubicBezTo>
                    <a:pt x="2168" y="4501"/>
                    <a:pt x="2140" y="4501"/>
                    <a:pt x="2118" y="4495"/>
                  </a:cubicBezTo>
                  <a:cubicBezTo>
                    <a:pt x="2163" y="4410"/>
                    <a:pt x="2208" y="4332"/>
                    <a:pt x="2258" y="4253"/>
                  </a:cubicBezTo>
                  <a:cubicBezTo>
                    <a:pt x="2444" y="3982"/>
                    <a:pt x="2703" y="3819"/>
                    <a:pt x="3007" y="3701"/>
                  </a:cubicBezTo>
                  <a:cubicBezTo>
                    <a:pt x="3171" y="3639"/>
                    <a:pt x="3340" y="3588"/>
                    <a:pt x="3503" y="3526"/>
                  </a:cubicBezTo>
                  <a:cubicBezTo>
                    <a:pt x="3548" y="3532"/>
                    <a:pt x="3587" y="3532"/>
                    <a:pt x="3633" y="3532"/>
                  </a:cubicBezTo>
                  <a:cubicBezTo>
                    <a:pt x="3740" y="3532"/>
                    <a:pt x="3841" y="3526"/>
                    <a:pt x="3948" y="3526"/>
                  </a:cubicBezTo>
                  <a:lnTo>
                    <a:pt x="4579" y="3515"/>
                  </a:lnTo>
                  <a:cubicBezTo>
                    <a:pt x="4686" y="3515"/>
                    <a:pt x="4674" y="3346"/>
                    <a:pt x="4562" y="3346"/>
                  </a:cubicBezTo>
                  <a:cubicBezTo>
                    <a:pt x="4376" y="3352"/>
                    <a:pt x="4190" y="3352"/>
                    <a:pt x="4004" y="3357"/>
                  </a:cubicBezTo>
                  <a:cubicBezTo>
                    <a:pt x="3954" y="3357"/>
                    <a:pt x="3908" y="3357"/>
                    <a:pt x="3858" y="3357"/>
                  </a:cubicBezTo>
                  <a:cubicBezTo>
                    <a:pt x="4106" y="3205"/>
                    <a:pt x="4286" y="2974"/>
                    <a:pt x="4370" y="2693"/>
                  </a:cubicBezTo>
                  <a:cubicBezTo>
                    <a:pt x="4466" y="2372"/>
                    <a:pt x="4455" y="2034"/>
                    <a:pt x="4494" y="1702"/>
                  </a:cubicBezTo>
                  <a:cubicBezTo>
                    <a:pt x="4494" y="1696"/>
                    <a:pt x="4494" y="1690"/>
                    <a:pt x="4494" y="1685"/>
                  </a:cubicBezTo>
                  <a:lnTo>
                    <a:pt x="5142" y="1386"/>
                  </a:lnTo>
                  <a:cubicBezTo>
                    <a:pt x="5187" y="1369"/>
                    <a:pt x="5209" y="1324"/>
                    <a:pt x="5192" y="1279"/>
                  </a:cubicBezTo>
                  <a:cubicBezTo>
                    <a:pt x="5181" y="1234"/>
                    <a:pt x="5125" y="1206"/>
                    <a:pt x="5085" y="1229"/>
                  </a:cubicBezTo>
                  <a:lnTo>
                    <a:pt x="4528" y="1482"/>
                  </a:lnTo>
                  <a:cubicBezTo>
                    <a:pt x="4590" y="1206"/>
                    <a:pt x="4702" y="947"/>
                    <a:pt x="4900" y="727"/>
                  </a:cubicBezTo>
                  <a:cubicBezTo>
                    <a:pt x="5136" y="457"/>
                    <a:pt x="5457" y="260"/>
                    <a:pt x="5812" y="192"/>
                  </a:cubicBezTo>
                  <a:cubicBezTo>
                    <a:pt x="5919" y="176"/>
                    <a:pt x="5908" y="1"/>
                    <a:pt x="5801" y="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15"/>
            <p:cNvSpPr/>
            <p:nvPr/>
          </p:nvSpPr>
          <p:spPr>
            <a:xfrm>
              <a:off x="3604767" y="1199095"/>
              <a:ext cx="611403" cy="1185886"/>
            </a:xfrm>
            <a:custGeom>
              <a:avLst/>
              <a:gdLst/>
              <a:ahLst/>
              <a:cxnLst/>
              <a:rect l="l" t="t" r="r" b="b"/>
              <a:pathLst>
                <a:path w="4405" h="8544" extrusionOk="0">
                  <a:moveTo>
                    <a:pt x="3768" y="3813"/>
                  </a:moveTo>
                  <a:cubicBezTo>
                    <a:pt x="3701" y="4016"/>
                    <a:pt x="3701" y="4218"/>
                    <a:pt x="3746" y="4427"/>
                  </a:cubicBezTo>
                  <a:cubicBezTo>
                    <a:pt x="3825" y="4793"/>
                    <a:pt x="4005" y="5148"/>
                    <a:pt x="3977" y="5536"/>
                  </a:cubicBezTo>
                  <a:cubicBezTo>
                    <a:pt x="3954" y="5857"/>
                    <a:pt x="3752" y="6099"/>
                    <a:pt x="3492" y="6274"/>
                  </a:cubicBezTo>
                  <a:cubicBezTo>
                    <a:pt x="3245" y="6443"/>
                    <a:pt x="2952" y="6567"/>
                    <a:pt x="2727" y="6770"/>
                  </a:cubicBezTo>
                  <a:cubicBezTo>
                    <a:pt x="2597" y="6882"/>
                    <a:pt x="2507" y="7029"/>
                    <a:pt x="2462" y="7198"/>
                  </a:cubicBezTo>
                  <a:cubicBezTo>
                    <a:pt x="2411" y="7400"/>
                    <a:pt x="2411" y="7614"/>
                    <a:pt x="2349" y="7817"/>
                  </a:cubicBezTo>
                  <a:cubicBezTo>
                    <a:pt x="2248" y="8161"/>
                    <a:pt x="1961" y="8425"/>
                    <a:pt x="1606" y="8493"/>
                  </a:cubicBezTo>
                  <a:cubicBezTo>
                    <a:pt x="1319" y="8543"/>
                    <a:pt x="1015" y="8448"/>
                    <a:pt x="801" y="8251"/>
                  </a:cubicBezTo>
                  <a:cubicBezTo>
                    <a:pt x="558" y="8110"/>
                    <a:pt x="350" y="7902"/>
                    <a:pt x="221" y="7648"/>
                  </a:cubicBezTo>
                  <a:cubicBezTo>
                    <a:pt x="40" y="7299"/>
                    <a:pt x="1" y="6882"/>
                    <a:pt x="125" y="6511"/>
                  </a:cubicBezTo>
                  <a:cubicBezTo>
                    <a:pt x="243" y="6128"/>
                    <a:pt x="564" y="5801"/>
                    <a:pt x="587" y="5384"/>
                  </a:cubicBezTo>
                  <a:cubicBezTo>
                    <a:pt x="603" y="5013"/>
                    <a:pt x="395" y="4669"/>
                    <a:pt x="271" y="4325"/>
                  </a:cubicBezTo>
                  <a:cubicBezTo>
                    <a:pt x="159" y="4004"/>
                    <a:pt x="130" y="3667"/>
                    <a:pt x="328" y="3368"/>
                  </a:cubicBezTo>
                  <a:cubicBezTo>
                    <a:pt x="508" y="3092"/>
                    <a:pt x="806" y="2923"/>
                    <a:pt x="1015" y="2670"/>
                  </a:cubicBezTo>
                  <a:cubicBezTo>
                    <a:pt x="1127" y="2535"/>
                    <a:pt x="1200" y="2377"/>
                    <a:pt x="1212" y="2197"/>
                  </a:cubicBezTo>
                  <a:cubicBezTo>
                    <a:pt x="1229" y="1994"/>
                    <a:pt x="1178" y="1780"/>
                    <a:pt x="1133" y="1583"/>
                  </a:cubicBezTo>
                  <a:cubicBezTo>
                    <a:pt x="1048" y="1206"/>
                    <a:pt x="998" y="828"/>
                    <a:pt x="1217" y="490"/>
                  </a:cubicBezTo>
                  <a:cubicBezTo>
                    <a:pt x="1409" y="198"/>
                    <a:pt x="1741" y="0"/>
                    <a:pt x="2090" y="12"/>
                  </a:cubicBezTo>
                  <a:cubicBezTo>
                    <a:pt x="2434" y="23"/>
                    <a:pt x="2772" y="214"/>
                    <a:pt x="2952" y="507"/>
                  </a:cubicBezTo>
                  <a:cubicBezTo>
                    <a:pt x="3059" y="682"/>
                    <a:pt x="3087" y="879"/>
                    <a:pt x="3132" y="1076"/>
                  </a:cubicBezTo>
                  <a:cubicBezTo>
                    <a:pt x="3177" y="1256"/>
                    <a:pt x="3256" y="1403"/>
                    <a:pt x="3402" y="1527"/>
                  </a:cubicBezTo>
                  <a:cubicBezTo>
                    <a:pt x="3650" y="1735"/>
                    <a:pt x="3982" y="1848"/>
                    <a:pt x="4168" y="2124"/>
                  </a:cubicBezTo>
                  <a:cubicBezTo>
                    <a:pt x="4405" y="2484"/>
                    <a:pt x="4247" y="2918"/>
                    <a:pt x="4056" y="3255"/>
                  </a:cubicBezTo>
                  <a:cubicBezTo>
                    <a:pt x="3954" y="3441"/>
                    <a:pt x="3842" y="3616"/>
                    <a:pt x="3768" y="38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15"/>
            <p:cNvSpPr/>
            <p:nvPr/>
          </p:nvSpPr>
          <p:spPr>
            <a:xfrm>
              <a:off x="3709557" y="1263913"/>
              <a:ext cx="345606" cy="1079706"/>
            </a:xfrm>
            <a:custGeom>
              <a:avLst/>
              <a:gdLst/>
              <a:ahLst/>
              <a:cxnLst/>
              <a:rect l="l" t="t" r="r" b="b"/>
              <a:pathLst>
                <a:path w="2490" h="7779" extrusionOk="0">
                  <a:moveTo>
                    <a:pt x="2326" y="1274"/>
                  </a:moveTo>
                  <a:lnTo>
                    <a:pt x="1673" y="1566"/>
                  </a:lnTo>
                  <a:cubicBezTo>
                    <a:pt x="1718" y="1493"/>
                    <a:pt x="1758" y="1426"/>
                    <a:pt x="1791" y="1352"/>
                  </a:cubicBezTo>
                  <a:cubicBezTo>
                    <a:pt x="1910" y="1105"/>
                    <a:pt x="1938" y="823"/>
                    <a:pt x="1831" y="564"/>
                  </a:cubicBezTo>
                  <a:cubicBezTo>
                    <a:pt x="1729" y="305"/>
                    <a:pt x="1521" y="97"/>
                    <a:pt x="1256" y="7"/>
                  </a:cubicBezTo>
                  <a:cubicBezTo>
                    <a:pt x="1245" y="7"/>
                    <a:pt x="1239" y="7"/>
                    <a:pt x="1228" y="7"/>
                  </a:cubicBezTo>
                  <a:cubicBezTo>
                    <a:pt x="1223" y="1"/>
                    <a:pt x="1211" y="1"/>
                    <a:pt x="1206" y="1"/>
                  </a:cubicBezTo>
                  <a:cubicBezTo>
                    <a:pt x="1138" y="1"/>
                    <a:pt x="1121" y="57"/>
                    <a:pt x="1132" y="108"/>
                  </a:cubicBezTo>
                  <a:cubicBezTo>
                    <a:pt x="1138" y="130"/>
                    <a:pt x="1149" y="153"/>
                    <a:pt x="1183" y="164"/>
                  </a:cubicBezTo>
                  <a:cubicBezTo>
                    <a:pt x="1183" y="164"/>
                    <a:pt x="1183" y="164"/>
                    <a:pt x="1183" y="164"/>
                  </a:cubicBezTo>
                  <a:cubicBezTo>
                    <a:pt x="1183" y="164"/>
                    <a:pt x="1183" y="164"/>
                    <a:pt x="1183" y="164"/>
                  </a:cubicBezTo>
                  <a:cubicBezTo>
                    <a:pt x="1431" y="249"/>
                    <a:pt x="1617" y="446"/>
                    <a:pt x="1696" y="694"/>
                  </a:cubicBezTo>
                  <a:cubicBezTo>
                    <a:pt x="1774" y="941"/>
                    <a:pt x="1696" y="1189"/>
                    <a:pt x="1572" y="1409"/>
                  </a:cubicBezTo>
                  <a:cubicBezTo>
                    <a:pt x="1527" y="1482"/>
                    <a:pt x="1482" y="1550"/>
                    <a:pt x="1437" y="1617"/>
                  </a:cubicBezTo>
                  <a:cubicBezTo>
                    <a:pt x="1352" y="1448"/>
                    <a:pt x="1268" y="1279"/>
                    <a:pt x="1189" y="1105"/>
                  </a:cubicBezTo>
                  <a:cubicBezTo>
                    <a:pt x="1138" y="1009"/>
                    <a:pt x="975" y="1065"/>
                    <a:pt x="1025" y="1167"/>
                  </a:cubicBezTo>
                  <a:lnTo>
                    <a:pt x="1324" y="1775"/>
                  </a:lnTo>
                  <a:cubicBezTo>
                    <a:pt x="1132" y="2051"/>
                    <a:pt x="947" y="2327"/>
                    <a:pt x="941" y="2681"/>
                  </a:cubicBezTo>
                  <a:cubicBezTo>
                    <a:pt x="935" y="2907"/>
                    <a:pt x="997" y="3121"/>
                    <a:pt x="1076" y="3323"/>
                  </a:cubicBezTo>
                  <a:cubicBezTo>
                    <a:pt x="1037" y="3284"/>
                    <a:pt x="992" y="3250"/>
                    <a:pt x="947" y="3211"/>
                  </a:cubicBezTo>
                  <a:cubicBezTo>
                    <a:pt x="800" y="3087"/>
                    <a:pt x="654" y="2957"/>
                    <a:pt x="507" y="2834"/>
                  </a:cubicBezTo>
                  <a:cubicBezTo>
                    <a:pt x="423" y="2766"/>
                    <a:pt x="316" y="2895"/>
                    <a:pt x="400" y="2969"/>
                  </a:cubicBezTo>
                  <a:cubicBezTo>
                    <a:pt x="564" y="3109"/>
                    <a:pt x="727" y="3250"/>
                    <a:pt x="896" y="3391"/>
                  </a:cubicBezTo>
                  <a:cubicBezTo>
                    <a:pt x="975" y="3459"/>
                    <a:pt x="1054" y="3537"/>
                    <a:pt x="1138" y="3599"/>
                  </a:cubicBezTo>
                  <a:cubicBezTo>
                    <a:pt x="1155" y="3611"/>
                    <a:pt x="1178" y="3622"/>
                    <a:pt x="1200" y="3628"/>
                  </a:cubicBezTo>
                  <a:cubicBezTo>
                    <a:pt x="1285" y="3830"/>
                    <a:pt x="1363" y="4039"/>
                    <a:pt x="1386" y="4253"/>
                  </a:cubicBezTo>
                  <a:cubicBezTo>
                    <a:pt x="1425" y="4619"/>
                    <a:pt x="1296" y="4957"/>
                    <a:pt x="1121" y="5272"/>
                  </a:cubicBezTo>
                  <a:cubicBezTo>
                    <a:pt x="918" y="4951"/>
                    <a:pt x="710" y="4630"/>
                    <a:pt x="502" y="4309"/>
                  </a:cubicBezTo>
                  <a:cubicBezTo>
                    <a:pt x="440" y="4219"/>
                    <a:pt x="305" y="4315"/>
                    <a:pt x="361" y="4410"/>
                  </a:cubicBezTo>
                  <a:cubicBezTo>
                    <a:pt x="586" y="4748"/>
                    <a:pt x="806" y="5092"/>
                    <a:pt x="1025" y="5435"/>
                  </a:cubicBezTo>
                  <a:cubicBezTo>
                    <a:pt x="918" y="5616"/>
                    <a:pt x="806" y="5784"/>
                    <a:pt x="710" y="5953"/>
                  </a:cubicBezTo>
                  <a:cubicBezTo>
                    <a:pt x="620" y="6100"/>
                    <a:pt x="541" y="6263"/>
                    <a:pt x="479" y="6432"/>
                  </a:cubicBezTo>
                  <a:lnTo>
                    <a:pt x="215" y="5897"/>
                  </a:lnTo>
                  <a:cubicBezTo>
                    <a:pt x="164" y="5801"/>
                    <a:pt x="1" y="5858"/>
                    <a:pt x="51" y="5959"/>
                  </a:cubicBezTo>
                  <a:cubicBezTo>
                    <a:pt x="169" y="6196"/>
                    <a:pt x="293" y="6432"/>
                    <a:pt x="412" y="6674"/>
                  </a:cubicBezTo>
                  <a:cubicBezTo>
                    <a:pt x="333" y="7023"/>
                    <a:pt x="350" y="7384"/>
                    <a:pt x="581" y="7694"/>
                  </a:cubicBezTo>
                  <a:cubicBezTo>
                    <a:pt x="648" y="7778"/>
                    <a:pt x="783" y="7682"/>
                    <a:pt x="721" y="7592"/>
                  </a:cubicBezTo>
                  <a:cubicBezTo>
                    <a:pt x="530" y="7333"/>
                    <a:pt x="507" y="7040"/>
                    <a:pt x="569" y="6747"/>
                  </a:cubicBezTo>
                  <a:lnTo>
                    <a:pt x="1425" y="6241"/>
                  </a:lnTo>
                  <a:cubicBezTo>
                    <a:pt x="1521" y="6184"/>
                    <a:pt x="1420" y="6049"/>
                    <a:pt x="1330" y="6100"/>
                  </a:cubicBezTo>
                  <a:cubicBezTo>
                    <a:pt x="1099" y="6241"/>
                    <a:pt x="868" y="6376"/>
                    <a:pt x="637" y="6511"/>
                  </a:cubicBezTo>
                  <a:cubicBezTo>
                    <a:pt x="704" y="6308"/>
                    <a:pt x="811" y="6117"/>
                    <a:pt x="913" y="5942"/>
                  </a:cubicBezTo>
                  <a:cubicBezTo>
                    <a:pt x="1003" y="5796"/>
                    <a:pt x="1099" y="5649"/>
                    <a:pt x="1189" y="5497"/>
                  </a:cubicBezTo>
                  <a:cubicBezTo>
                    <a:pt x="1549" y="5221"/>
                    <a:pt x="1915" y="4945"/>
                    <a:pt x="2276" y="4669"/>
                  </a:cubicBezTo>
                  <a:cubicBezTo>
                    <a:pt x="2366" y="4602"/>
                    <a:pt x="2270" y="4467"/>
                    <a:pt x="2180" y="4529"/>
                  </a:cubicBezTo>
                  <a:cubicBezTo>
                    <a:pt x="1915" y="4731"/>
                    <a:pt x="1645" y="4934"/>
                    <a:pt x="1380" y="5137"/>
                  </a:cubicBezTo>
                  <a:cubicBezTo>
                    <a:pt x="1510" y="4861"/>
                    <a:pt x="1589" y="4568"/>
                    <a:pt x="1560" y="4253"/>
                  </a:cubicBezTo>
                  <a:cubicBezTo>
                    <a:pt x="1538" y="4027"/>
                    <a:pt x="1453" y="3808"/>
                    <a:pt x="1363" y="3594"/>
                  </a:cubicBezTo>
                  <a:cubicBezTo>
                    <a:pt x="1425" y="3543"/>
                    <a:pt x="1470" y="3464"/>
                    <a:pt x="1521" y="3402"/>
                  </a:cubicBezTo>
                  <a:cubicBezTo>
                    <a:pt x="1583" y="3312"/>
                    <a:pt x="1645" y="3222"/>
                    <a:pt x="1713" y="3132"/>
                  </a:cubicBezTo>
                  <a:cubicBezTo>
                    <a:pt x="1842" y="2952"/>
                    <a:pt x="1972" y="2772"/>
                    <a:pt x="2107" y="2586"/>
                  </a:cubicBezTo>
                  <a:cubicBezTo>
                    <a:pt x="2169" y="2501"/>
                    <a:pt x="2039" y="2389"/>
                    <a:pt x="1972" y="2479"/>
                  </a:cubicBezTo>
                  <a:cubicBezTo>
                    <a:pt x="1752" y="2783"/>
                    <a:pt x="1538" y="3087"/>
                    <a:pt x="1313" y="3391"/>
                  </a:cubicBezTo>
                  <a:cubicBezTo>
                    <a:pt x="1313" y="3397"/>
                    <a:pt x="1301" y="3414"/>
                    <a:pt x="1296" y="3425"/>
                  </a:cubicBezTo>
                  <a:cubicBezTo>
                    <a:pt x="1194" y="3183"/>
                    <a:pt x="1104" y="2935"/>
                    <a:pt x="1110" y="2665"/>
                  </a:cubicBezTo>
                  <a:cubicBezTo>
                    <a:pt x="1121" y="2349"/>
                    <a:pt x="1301" y="2090"/>
                    <a:pt x="1482" y="1837"/>
                  </a:cubicBezTo>
                  <a:cubicBezTo>
                    <a:pt x="1786" y="1702"/>
                    <a:pt x="2084" y="1566"/>
                    <a:pt x="2388" y="1437"/>
                  </a:cubicBezTo>
                  <a:cubicBezTo>
                    <a:pt x="2490" y="1392"/>
                    <a:pt x="2428" y="1229"/>
                    <a:pt x="2326" y="127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5"/>
            <p:cNvSpPr/>
            <p:nvPr/>
          </p:nvSpPr>
          <p:spPr>
            <a:xfrm>
              <a:off x="612179" y="1214711"/>
              <a:ext cx="1096778" cy="1329681"/>
            </a:xfrm>
            <a:custGeom>
              <a:avLst/>
              <a:gdLst/>
              <a:ahLst/>
              <a:cxnLst/>
              <a:rect l="l" t="t" r="r" b="b"/>
              <a:pathLst>
                <a:path w="7902" h="9580" extrusionOk="0">
                  <a:moveTo>
                    <a:pt x="1132" y="3357"/>
                  </a:moveTo>
                  <a:cubicBezTo>
                    <a:pt x="1239" y="3880"/>
                    <a:pt x="924" y="4359"/>
                    <a:pt x="946" y="4877"/>
                  </a:cubicBezTo>
                  <a:cubicBezTo>
                    <a:pt x="974" y="5333"/>
                    <a:pt x="1301" y="5671"/>
                    <a:pt x="1690" y="5857"/>
                  </a:cubicBezTo>
                  <a:cubicBezTo>
                    <a:pt x="2168" y="6093"/>
                    <a:pt x="2720" y="6088"/>
                    <a:pt x="3233" y="6206"/>
                  </a:cubicBezTo>
                  <a:cubicBezTo>
                    <a:pt x="3700" y="6319"/>
                    <a:pt x="4128" y="6550"/>
                    <a:pt x="4314" y="7017"/>
                  </a:cubicBezTo>
                  <a:cubicBezTo>
                    <a:pt x="4404" y="7259"/>
                    <a:pt x="4438" y="7513"/>
                    <a:pt x="4500" y="7760"/>
                  </a:cubicBezTo>
                  <a:cubicBezTo>
                    <a:pt x="4550" y="7986"/>
                    <a:pt x="4629" y="8205"/>
                    <a:pt x="4736" y="8414"/>
                  </a:cubicBezTo>
                  <a:cubicBezTo>
                    <a:pt x="4950" y="8808"/>
                    <a:pt x="5266" y="9151"/>
                    <a:pt x="5666" y="9349"/>
                  </a:cubicBezTo>
                  <a:cubicBezTo>
                    <a:pt x="6065" y="9546"/>
                    <a:pt x="6544" y="9579"/>
                    <a:pt x="6961" y="9439"/>
                  </a:cubicBezTo>
                  <a:cubicBezTo>
                    <a:pt x="7361" y="9303"/>
                    <a:pt x="7682" y="8994"/>
                    <a:pt x="7811" y="8588"/>
                  </a:cubicBezTo>
                  <a:cubicBezTo>
                    <a:pt x="7901" y="8307"/>
                    <a:pt x="7901" y="7991"/>
                    <a:pt x="7794" y="7715"/>
                  </a:cubicBezTo>
                  <a:cubicBezTo>
                    <a:pt x="7637" y="6842"/>
                    <a:pt x="6595" y="6527"/>
                    <a:pt x="5958" y="6032"/>
                  </a:cubicBezTo>
                  <a:cubicBezTo>
                    <a:pt x="5767" y="5891"/>
                    <a:pt x="5592" y="5716"/>
                    <a:pt x="5485" y="5502"/>
                  </a:cubicBezTo>
                  <a:cubicBezTo>
                    <a:pt x="5356" y="5260"/>
                    <a:pt x="5322" y="4984"/>
                    <a:pt x="5322" y="4708"/>
                  </a:cubicBezTo>
                  <a:cubicBezTo>
                    <a:pt x="5328" y="4235"/>
                    <a:pt x="5423" y="3762"/>
                    <a:pt x="5339" y="3283"/>
                  </a:cubicBezTo>
                  <a:cubicBezTo>
                    <a:pt x="5260" y="2872"/>
                    <a:pt x="5040" y="2501"/>
                    <a:pt x="4629" y="2349"/>
                  </a:cubicBezTo>
                  <a:cubicBezTo>
                    <a:pt x="4398" y="2258"/>
                    <a:pt x="4145" y="2242"/>
                    <a:pt x="3903" y="2180"/>
                  </a:cubicBezTo>
                  <a:cubicBezTo>
                    <a:pt x="3666" y="2118"/>
                    <a:pt x="3458" y="2005"/>
                    <a:pt x="3272" y="1847"/>
                  </a:cubicBezTo>
                  <a:cubicBezTo>
                    <a:pt x="2568" y="1250"/>
                    <a:pt x="2191" y="102"/>
                    <a:pt x="1138" y="28"/>
                  </a:cubicBezTo>
                  <a:cubicBezTo>
                    <a:pt x="704" y="0"/>
                    <a:pt x="304" y="214"/>
                    <a:pt x="158" y="631"/>
                  </a:cubicBezTo>
                  <a:cubicBezTo>
                    <a:pt x="0" y="1081"/>
                    <a:pt x="147" y="1554"/>
                    <a:pt x="372" y="1949"/>
                  </a:cubicBezTo>
                  <a:cubicBezTo>
                    <a:pt x="637" y="2405"/>
                    <a:pt x="1020" y="2822"/>
                    <a:pt x="1132" y="33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5"/>
            <p:cNvSpPr/>
            <p:nvPr/>
          </p:nvSpPr>
          <p:spPr>
            <a:xfrm>
              <a:off x="676997" y="1301459"/>
              <a:ext cx="949792" cy="1185886"/>
            </a:xfrm>
            <a:custGeom>
              <a:avLst/>
              <a:gdLst/>
              <a:ahLst/>
              <a:cxnLst/>
              <a:rect l="l" t="t" r="r" b="b"/>
              <a:pathLst>
                <a:path w="6843" h="8544" extrusionOk="0">
                  <a:moveTo>
                    <a:pt x="141" y="23"/>
                  </a:moveTo>
                  <a:cubicBezTo>
                    <a:pt x="828" y="152"/>
                    <a:pt x="1437" y="642"/>
                    <a:pt x="1696" y="1296"/>
                  </a:cubicBezTo>
                  <a:cubicBezTo>
                    <a:pt x="1718" y="1346"/>
                    <a:pt x="1735" y="1403"/>
                    <a:pt x="1752" y="1459"/>
                  </a:cubicBezTo>
                  <a:cubicBezTo>
                    <a:pt x="1791" y="1335"/>
                    <a:pt x="1825" y="1211"/>
                    <a:pt x="1865" y="1087"/>
                  </a:cubicBezTo>
                  <a:cubicBezTo>
                    <a:pt x="1882" y="1036"/>
                    <a:pt x="1944" y="1014"/>
                    <a:pt x="1989" y="1031"/>
                  </a:cubicBezTo>
                  <a:cubicBezTo>
                    <a:pt x="2045" y="1048"/>
                    <a:pt x="2067" y="1104"/>
                    <a:pt x="2051" y="1160"/>
                  </a:cubicBezTo>
                  <a:lnTo>
                    <a:pt x="1837" y="1870"/>
                  </a:lnTo>
                  <a:cubicBezTo>
                    <a:pt x="1859" y="2045"/>
                    <a:pt x="1870" y="2213"/>
                    <a:pt x="1882" y="2388"/>
                  </a:cubicBezTo>
                  <a:cubicBezTo>
                    <a:pt x="1910" y="2760"/>
                    <a:pt x="1944" y="3160"/>
                    <a:pt x="2191" y="3458"/>
                  </a:cubicBezTo>
                  <a:cubicBezTo>
                    <a:pt x="2349" y="3650"/>
                    <a:pt x="2569" y="3762"/>
                    <a:pt x="2794" y="3852"/>
                  </a:cubicBezTo>
                  <a:cubicBezTo>
                    <a:pt x="2805" y="3830"/>
                    <a:pt x="2805" y="3790"/>
                    <a:pt x="2811" y="3762"/>
                  </a:cubicBezTo>
                  <a:cubicBezTo>
                    <a:pt x="2811" y="3717"/>
                    <a:pt x="2816" y="3666"/>
                    <a:pt x="2816" y="3616"/>
                  </a:cubicBezTo>
                  <a:lnTo>
                    <a:pt x="2833" y="3289"/>
                  </a:lnTo>
                  <a:cubicBezTo>
                    <a:pt x="2845" y="3075"/>
                    <a:pt x="2861" y="2867"/>
                    <a:pt x="2873" y="2658"/>
                  </a:cubicBezTo>
                  <a:cubicBezTo>
                    <a:pt x="2878" y="2529"/>
                    <a:pt x="3075" y="2546"/>
                    <a:pt x="3070" y="2675"/>
                  </a:cubicBezTo>
                  <a:cubicBezTo>
                    <a:pt x="3053" y="2912"/>
                    <a:pt x="3042" y="3148"/>
                    <a:pt x="3030" y="3390"/>
                  </a:cubicBezTo>
                  <a:cubicBezTo>
                    <a:pt x="3019" y="3509"/>
                    <a:pt x="3013" y="3627"/>
                    <a:pt x="3008" y="3745"/>
                  </a:cubicBezTo>
                  <a:cubicBezTo>
                    <a:pt x="3002" y="3807"/>
                    <a:pt x="2997" y="3869"/>
                    <a:pt x="2974" y="3925"/>
                  </a:cubicBezTo>
                  <a:cubicBezTo>
                    <a:pt x="3008" y="3937"/>
                    <a:pt x="3042" y="3948"/>
                    <a:pt x="3075" y="3959"/>
                  </a:cubicBezTo>
                  <a:cubicBezTo>
                    <a:pt x="3402" y="4072"/>
                    <a:pt x="3746" y="4179"/>
                    <a:pt x="4022" y="4399"/>
                  </a:cubicBezTo>
                  <a:cubicBezTo>
                    <a:pt x="4230" y="4567"/>
                    <a:pt x="4388" y="4770"/>
                    <a:pt x="4511" y="4990"/>
                  </a:cubicBezTo>
                  <a:cubicBezTo>
                    <a:pt x="4523" y="4939"/>
                    <a:pt x="4528" y="4883"/>
                    <a:pt x="4540" y="4832"/>
                  </a:cubicBezTo>
                  <a:cubicBezTo>
                    <a:pt x="4562" y="4725"/>
                    <a:pt x="4579" y="4624"/>
                    <a:pt x="4602" y="4522"/>
                  </a:cubicBezTo>
                  <a:lnTo>
                    <a:pt x="4725" y="3892"/>
                  </a:lnTo>
                  <a:cubicBezTo>
                    <a:pt x="4737" y="3841"/>
                    <a:pt x="4776" y="3802"/>
                    <a:pt x="4832" y="3807"/>
                  </a:cubicBezTo>
                  <a:cubicBezTo>
                    <a:pt x="4883" y="3807"/>
                    <a:pt x="4934" y="3858"/>
                    <a:pt x="4923" y="3914"/>
                  </a:cubicBezTo>
                  <a:lnTo>
                    <a:pt x="4782" y="4607"/>
                  </a:lnTo>
                  <a:cubicBezTo>
                    <a:pt x="4759" y="4731"/>
                    <a:pt x="4737" y="4849"/>
                    <a:pt x="4714" y="4973"/>
                  </a:cubicBezTo>
                  <a:cubicBezTo>
                    <a:pt x="4692" y="5063"/>
                    <a:pt x="4680" y="5164"/>
                    <a:pt x="4635" y="5243"/>
                  </a:cubicBezTo>
                  <a:cubicBezTo>
                    <a:pt x="4793" y="5632"/>
                    <a:pt x="4883" y="6054"/>
                    <a:pt x="4979" y="6448"/>
                  </a:cubicBezTo>
                  <a:cubicBezTo>
                    <a:pt x="5080" y="6871"/>
                    <a:pt x="5199" y="7310"/>
                    <a:pt x="5452" y="7659"/>
                  </a:cubicBezTo>
                  <a:cubicBezTo>
                    <a:pt x="5553" y="7287"/>
                    <a:pt x="5649" y="6910"/>
                    <a:pt x="5750" y="6533"/>
                  </a:cubicBezTo>
                  <a:cubicBezTo>
                    <a:pt x="5779" y="6409"/>
                    <a:pt x="5964" y="6482"/>
                    <a:pt x="5936" y="6600"/>
                  </a:cubicBezTo>
                  <a:cubicBezTo>
                    <a:pt x="5824" y="7017"/>
                    <a:pt x="5717" y="7434"/>
                    <a:pt x="5610" y="7845"/>
                  </a:cubicBezTo>
                  <a:cubicBezTo>
                    <a:pt x="5886" y="8138"/>
                    <a:pt x="6274" y="8329"/>
                    <a:pt x="6685" y="8250"/>
                  </a:cubicBezTo>
                  <a:cubicBezTo>
                    <a:pt x="6809" y="8222"/>
                    <a:pt x="6843" y="8419"/>
                    <a:pt x="6719" y="8442"/>
                  </a:cubicBezTo>
                  <a:cubicBezTo>
                    <a:pt x="6223" y="8543"/>
                    <a:pt x="5790" y="8318"/>
                    <a:pt x="5469" y="7975"/>
                  </a:cubicBezTo>
                  <a:cubicBezTo>
                    <a:pt x="5469" y="7975"/>
                    <a:pt x="5463" y="7975"/>
                    <a:pt x="5463" y="7975"/>
                  </a:cubicBezTo>
                  <a:lnTo>
                    <a:pt x="4343" y="7699"/>
                  </a:lnTo>
                  <a:cubicBezTo>
                    <a:pt x="4292" y="7687"/>
                    <a:pt x="4269" y="7620"/>
                    <a:pt x="4286" y="7575"/>
                  </a:cubicBezTo>
                  <a:cubicBezTo>
                    <a:pt x="4303" y="7518"/>
                    <a:pt x="4359" y="7501"/>
                    <a:pt x="4410" y="7518"/>
                  </a:cubicBezTo>
                  <a:lnTo>
                    <a:pt x="5266" y="7727"/>
                  </a:lnTo>
                  <a:cubicBezTo>
                    <a:pt x="5165" y="7580"/>
                    <a:pt x="5080" y="7417"/>
                    <a:pt x="5013" y="7259"/>
                  </a:cubicBezTo>
                  <a:cubicBezTo>
                    <a:pt x="4776" y="6657"/>
                    <a:pt x="4720" y="5975"/>
                    <a:pt x="4478" y="5373"/>
                  </a:cubicBezTo>
                  <a:cubicBezTo>
                    <a:pt x="4354" y="5412"/>
                    <a:pt x="4207" y="5384"/>
                    <a:pt x="4083" y="5373"/>
                  </a:cubicBezTo>
                  <a:cubicBezTo>
                    <a:pt x="3841" y="5356"/>
                    <a:pt x="3605" y="5339"/>
                    <a:pt x="3368" y="5322"/>
                  </a:cubicBezTo>
                  <a:cubicBezTo>
                    <a:pt x="3239" y="5311"/>
                    <a:pt x="3256" y="5114"/>
                    <a:pt x="3385" y="5125"/>
                  </a:cubicBezTo>
                  <a:lnTo>
                    <a:pt x="4005" y="5170"/>
                  </a:lnTo>
                  <a:cubicBezTo>
                    <a:pt x="4100" y="5176"/>
                    <a:pt x="4202" y="5187"/>
                    <a:pt x="4303" y="5193"/>
                  </a:cubicBezTo>
                  <a:cubicBezTo>
                    <a:pt x="4337" y="5193"/>
                    <a:pt x="4365" y="5193"/>
                    <a:pt x="4393" y="5187"/>
                  </a:cubicBezTo>
                  <a:cubicBezTo>
                    <a:pt x="4348" y="5097"/>
                    <a:pt x="4292" y="5001"/>
                    <a:pt x="4230" y="4911"/>
                  </a:cubicBezTo>
                  <a:cubicBezTo>
                    <a:pt x="4016" y="4601"/>
                    <a:pt x="3717" y="4410"/>
                    <a:pt x="3368" y="4275"/>
                  </a:cubicBezTo>
                  <a:cubicBezTo>
                    <a:pt x="3177" y="4201"/>
                    <a:pt x="2985" y="4139"/>
                    <a:pt x="2794" y="4066"/>
                  </a:cubicBezTo>
                  <a:cubicBezTo>
                    <a:pt x="2743" y="4078"/>
                    <a:pt x="2692" y="4078"/>
                    <a:pt x="2642" y="4078"/>
                  </a:cubicBezTo>
                  <a:cubicBezTo>
                    <a:pt x="2524" y="4072"/>
                    <a:pt x="2400" y="4072"/>
                    <a:pt x="2281" y="4072"/>
                  </a:cubicBezTo>
                  <a:lnTo>
                    <a:pt x="1549" y="4061"/>
                  </a:lnTo>
                  <a:cubicBezTo>
                    <a:pt x="1425" y="4061"/>
                    <a:pt x="1442" y="3864"/>
                    <a:pt x="1572" y="3864"/>
                  </a:cubicBezTo>
                  <a:cubicBezTo>
                    <a:pt x="1786" y="3864"/>
                    <a:pt x="2000" y="3869"/>
                    <a:pt x="2214" y="3875"/>
                  </a:cubicBezTo>
                  <a:cubicBezTo>
                    <a:pt x="2270" y="3875"/>
                    <a:pt x="2326" y="3875"/>
                    <a:pt x="2383" y="3875"/>
                  </a:cubicBezTo>
                  <a:cubicBezTo>
                    <a:pt x="2096" y="3700"/>
                    <a:pt x="1893" y="3436"/>
                    <a:pt x="1791" y="3109"/>
                  </a:cubicBezTo>
                  <a:cubicBezTo>
                    <a:pt x="1679" y="2737"/>
                    <a:pt x="1690" y="2343"/>
                    <a:pt x="1651" y="1960"/>
                  </a:cubicBezTo>
                  <a:cubicBezTo>
                    <a:pt x="1651" y="1954"/>
                    <a:pt x="1651" y="1949"/>
                    <a:pt x="1651" y="1943"/>
                  </a:cubicBezTo>
                  <a:cubicBezTo>
                    <a:pt x="1397" y="1831"/>
                    <a:pt x="1149" y="1712"/>
                    <a:pt x="896" y="1600"/>
                  </a:cubicBezTo>
                  <a:cubicBezTo>
                    <a:pt x="851" y="1577"/>
                    <a:pt x="817" y="1526"/>
                    <a:pt x="840" y="1470"/>
                  </a:cubicBezTo>
                  <a:cubicBezTo>
                    <a:pt x="857" y="1425"/>
                    <a:pt x="919" y="1391"/>
                    <a:pt x="964" y="1414"/>
                  </a:cubicBezTo>
                  <a:cubicBezTo>
                    <a:pt x="1178" y="1510"/>
                    <a:pt x="1397" y="1611"/>
                    <a:pt x="1611" y="1712"/>
                  </a:cubicBezTo>
                  <a:cubicBezTo>
                    <a:pt x="1544" y="1386"/>
                    <a:pt x="1409" y="1093"/>
                    <a:pt x="1183" y="834"/>
                  </a:cubicBezTo>
                  <a:cubicBezTo>
                    <a:pt x="907" y="518"/>
                    <a:pt x="530" y="299"/>
                    <a:pt x="125" y="220"/>
                  </a:cubicBezTo>
                  <a:cubicBezTo>
                    <a:pt x="1" y="197"/>
                    <a:pt x="18" y="0"/>
                    <a:pt x="141" y="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15"/>
            <p:cNvSpPr/>
            <p:nvPr/>
          </p:nvSpPr>
          <p:spPr>
            <a:xfrm>
              <a:off x="1213165" y="1098955"/>
              <a:ext cx="706757" cy="1370348"/>
            </a:xfrm>
            <a:custGeom>
              <a:avLst/>
              <a:gdLst/>
              <a:ahLst/>
              <a:cxnLst/>
              <a:rect l="l" t="t" r="r" b="b"/>
              <a:pathLst>
                <a:path w="5092" h="9873" extrusionOk="0">
                  <a:moveTo>
                    <a:pt x="739" y="4405"/>
                  </a:moveTo>
                  <a:cubicBezTo>
                    <a:pt x="817" y="4641"/>
                    <a:pt x="817" y="4878"/>
                    <a:pt x="767" y="5114"/>
                  </a:cubicBezTo>
                  <a:cubicBezTo>
                    <a:pt x="677" y="5537"/>
                    <a:pt x="468" y="5948"/>
                    <a:pt x="496" y="6392"/>
                  </a:cubicBezTo>
                  <a:cubicBezTo>
                    <a:pt x="525" y="6764"/>
                    <a:pt x="761" y="7046"/>
                    <a:pt x="1060" y="7248"/>
                  </a:cubicBezTo>
                  <a:cubicBezTo>
                    <a:pt x="1347" y="7446"/>
                    <a:pt x="1679" y="7581"/>
                    <a:pt x="1944" y="7817"/>
                  </a:cubicBezTo>
                  <a:cubicBezTo>
                    <a:pt x="2096" y="7952"/>
                    <a:pt x="2203" y="8116"/>
                    <a:pt x="2248" y="8313"/>
                  </a:cubicBezTo>
                  <a:cubicBezTo>
                    <a:pt x="2310" y="8549"/>
                    <a:pt x="2310" y="8797"/>
                    <a:pt x="2377" y="9028"/>
                  </a:cubicBezTo>
                  <a:cubicBezTo>
                    <a:pt x="2496" y="9428"/>
                    <a:pt x="2828" y="9732"/>
                    <a:pt x="3239" y="9811"/>
                  </a:cubicBezTo>
                  <a:cubicBezTo>
                    <a:pt x="3571" y="9873"/>
                    <a:pt x="3920" y="9755"/>
                    <a:pt x="4168" y="9529"/>
                  </a:cubicBezTo>
                  <a:cubicBezTo>
                    <a:pt x="4450" y="9366"/>
                    <a:pt x="4692" y="9129"/>
                    <a:pt x="4838" y="8837"/>
                  </a:cubicBezTo>
                  <a:cubicBezTo>
                    <a:pt x="5047" y="8437"/>
                    <a:pt x="5092" y="7952"/>
                    <a:pt x="4951" y="7524"/>
                  </a:cubicBezTo>
                  <a:cubicBezTo>
                    <a:pt x="4810" y="7080"/>
                    <a:pt x="4439" y="6702"/>
                    <a:pt x="4416" y="6218"/>
                  </a:cubicBezTo>
                  <a:cubicBezTo>
                    <a:pt x="4399" y="5790"/>
                    <a:pt x="4641" y="5390"/>
                    <a:pt x="4776" y="4996"/>
                  </a:cubicBezTo>
                  <a:cubicBezTo>
                    <a:pt x="4912" y="4624"/>
                    <a:pt x="4945" y="4236"/>
                    <a:pt x="4714" y="3892"/>
                  </a:cubicBezTo>
                  <a:cubicBezTo>
                    <a:pt x="4506" y="3571"/>
                    <a:pt x="4163" y="3374"/>
                    <a:pt x="3926" y="3081"/>
                  </a:cubicBezTo>
                  <a:cubicBezTo>
                    <a:pt x="3791" y="2923"/>
                    <a:pt x="3706" y="2743"/>
                    <a:pt x="3690" y="2541"/>
                  </a:cubicBezTo>
                  <a:cubicBezTo>
                    <a:pt x="3673" y="2298"/>
                    <a:pt x="3735" y="2056"/>
                    <a:pt x="3785" y="1825"/>
                  </a:cubicBezTo>
                  <a:cubicBezTo>
                    <a:pt x="3881" y="1392"/>
                    <a:pt x="3943" y="952"/>
                    <a:pt x="3684" y="564"/>
                  </a:cubicBezTo>
                  <a:cubicBezTo>
                    <a:pt x="3470" y="226"/>
                    <a:pt x="3081" y="1"/>
                    <a:pt x="2676" y="12"/>
                  </a:cubicBezTo>
                  <a:cubicBezTo>
                    <a:pt x="2282" y="23"/>
                    <a:pt x="1893" y="249"/>
                    <a:pt x="1685" y="586"/>
                  </a:cubicBezTo>
                  <a:cubicBezTo>
                    <a:pt x="1561" y="789"/>
                    <a:pt x="1527" y="1014"/>
                    <a:pt x="1471" y="1240"/>
                  </a:cubicBezTo>
                  <a:cubicBezTo>
                    <a:pt x="1420" y="1448"/>
                    <a:pt x="1330" y="1623"/>
                    <a:pt x="1161" y="1763"/>
                  </a:cubicBezTo>
                  <a:cubicBezTo>
                    <a:pt x="879" y="2006"/>
                    <a:pt x="491" y="2135"/>
                    <a:pt x="277" y="2456"/>
                  </a:cubicBezTo>
                  <a:cubicBezTo>
                    <a:pt x="1" y="2867"/>
                    <a:pt x="187" y="3368"/>
                    <a:pt x="406" y="3763"/>
                  </a:cubicBezTo>
                  <a:cubicBezTo>
                    <a:pt x="525" y="3971"/>
                    <a:pt x="660" y="4179"/>
                    <a:pt x="739" y="44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15"/>
            <p:cNvSpPr/>
            <p:nvPr/>
          </p:nvSpPr>
          <p:spPr>
            <a:xfrm>
              <a:off x="1399984" y="1173211"/>
              <a:ext cx="398765" cy="1248484"/>
            </a:xfrm>
            <a:custGeom>
              <a:avLst/>
              <a:gdLst/>
              <a:ahLst/>
              <a:cxnLst/>
              <a:rect l="l" t="t" r="r" b="b"/>
              <a:pathLst>
                <a:path w="2873" h="8995" extrusionOk="0">
                  <a:moveTo>
                    <a:pt x="187" y="1476"/>
                  </a:moveTo>
                  <a:lnTo>
                    <a:pt x="941" y="1808"/>
                  </a:lnTo>
                  <a:cubicBezTo>
                    <a:pt x="891" y="1730"/>
                    <a:pt x="846" y="1651"/>
                    <a:pt x="806" y="1566"/>
                  </a:cubicBezTo>
                  <a:cubicBezTo>
                    <a:pt x="671" y="1273"/>
                    <a:pt x="637" y="952"/>
                    <a:pt x="761" y="654"/>
                  </a:cubicBezTo>
                  <a:cubicBezTo>
                    <a:pt x="879" y="355"/>
                    <a:pt x="1121" y="113"/>
                    <a:pt x="1426" y="12"/>
                  </a:cubicBezTo>
                  <a:cubicBezTo>
                    <a:pt x="1437" y="6"/>
                    <a:pt x="1448" y="6"/>
                    <a:pt x="1454" y="6"/>
                  </a:cubicBezTo>
                  <a:cubicBezTo>
                    <a:pt x="1465" y="6"/>
                    <a:pt x="1476" y="1"/>
                    <a:pt x="1488" y="1"/>
                  </a:cubicBezTo>
                  <a:cubicBezTo>
                    <a:pt x="1561" y="1"/>
                    <a:pt x="1583" y="68"/>
                    <a:pt x="1566" y="125"/>
                  </a:cubicBezTo>
                  <a:cubicBezTo>
                    <a:pt x="1561" y="153"/>
                    <a:pt x="1544" y="175"/>
                    <a:pt x="1510" y="192"/>
                  </a:cubicBezTo>
                  <a:cubicBezTo>
                    <a:pt x="1510" y="192"/>
                    <a:pt x="1510" y="192"/>
                    <a:pt x="1510" y="192"/>
                  </a:cubicBezTo>
                  <a:cubicBezTo>
                    <a:pt x="1510" y="192"/>
                    <a:pt x="1510" y="192"/>
                    <a:pt x="1510" y="192"/>
                  </a:cubicBezTo>
                  <a:cubicBezTo>
                    <a:pt x="1223" y="288"/>
                    <a:pt x="1003" y="513"/>
                    <a:pt x="919" y="806"/>
                  </a:cubicBezTo>
                  <a:cubicBezTo>
                    <a:pt x="829" y="1093"/>
                    <a:pt x="913" y="1375"/>
                    <a:pt x="1060" y="1628"/>
                  </a:cubicBezTo>
                  <a:cubicBezTo>
                    <a:pt x="1110" y="1713"/>
                    <a:pt x="1161" y="1792"/>
                    <a:pt x="1217" y="1870"/>
                  </a:cubicBezTo>
                  <a:cubicBezTo>
                    <a:pt x="1313" y="1673"/>
                    <a:pt x="1409" y="1476"/>
                    <a:pt x="1504" y="1279"/>
                  </a:cubicBezTo>
                  <a:cubicBezTo>
                    <a:pt x="1561" y="1166"/>
                    <a:pt x="1747" y="1234"/>
                    <a:pt x="1690" y="1352"/>
                  </a:cubicBezTo>
                  <a:lnTo>
                    <a:pt x="1347" y="2056"/>
                  </a:lnTo>
                  <a:cubicBezTo>
                    <a:pt x="1566" y="2372"/>
                    <a:pt x="1780" y="2693"/>
                    <a:pt x="1792" y="3104"/>
                  </a:cubicBezTo>
                  <a:cubicBezTo>
                    <a:pt x="1792" y="3363"/>
                    <a:pt x="1718" y="3605"/>
                    <a:pt x="1628" y="3847"/>
                  </a:cubicBezTo>
                  <a:cubicBezTo>
                    <a:pt x="1679" y="3802"/>
                    <a:pt x="1730" y="3757"/>
                    <a:pt x="1786" y="3712"/>
                  </a:cubicBezTo>
                  <a:cubicBezTo>
                    <a:pt x="1949" y="3565"/>
                    <a:pt x="2118" y="3425"/>
                    <a:pt x="2287" y="3278"/>
                  </a:cubicBezTo>
                  <a:cubicBezTo>
                    <a:pt x="2383" y="3194"/>
                    <a:pt x="2512" y="3346"/>
                    <a:pt x="2417" y="3430"/>
                  </a:cubicBezTo>
                  <a:cubicBezTo>
                    <a:pt x="2225" y="3594"/>
                    <a:pt x="2034" y="3757"/>
                    <a:pt x="1842" y="3920"/>
                  </a:cubicBezTo>
                  <a:cubicBezTo>
                    <a:pt x="1752" y="3999"/>
                    <a:pt x="1662" y="4089"/>
                    <a:pt x="1561" y="4157"/>
                  </a:cubicBezTo>
                  <a:cubicBezTo>
                    <a:pt x="1538" y="4179"/>
                    <a:pt x="1510" y="4191"/>
                    <a:pt x="1488" y="4196"/>
                  </a:cubicBezTo>
                  <a:cubicBezTo>
                    <a:pt x="1392" y="4433"/>
                    <a:pt x="1302" y="4669"/>
                    <a:pt x="1274" y="4917"/>
                  </a:cubicBezTo>
                  <a:cubicBezTo>
                    <a:pt x="1228" y="5339"/>
                    <a:pt x="1375" y="5728"/>
                    <a:pt x="1578" y="6094"/>
                  </a:cubicBezTo>
                  <a:cubicBezTo>
                    <a:pt x="1820" y="5722"/>
                    <a:pt x="2056" y="5351"/>
                    <a:pt x="2298" y="4979"/>
                  </a:cubicBezTo>
                  <a:cubicBezTo>
                    <a:pt x="2366" y="4872"/>
                    <a:pt x="2529" y="4990"/>
                    <a:pt x="2456" y="5097"/>
                  </a:cubicBezTo>
                  <a:cubicBezTo>
                    <a:pt x="2203" y="5491"/>
                    <a:pt x="1944" y="5891"/>
                    <a:pt x="1690" y="6285"/>
                  </a:cubicBezTo>
                  <a:cubicBezTo>
                    <a:pt x="1814" y="6488"/>
                    <a:pt x="1944" y="6685"/>
                    <a:pt x="2056" y="6877"/>
                  </a:cubicBezTo>
                  <a:cubicBezTo>
                    <a:pt x="2158" y="7051"/>
                    <a:pt x="2248" y="7243"/>
                    <a:pt x="2321" y="7440"/>
                  </a:cubicBezTo>
                  <a:cubicBezTo>
                    <a:pt x="2422" y="7232"/>
                    <a:pt x="2529" y="7023"/>
                    <a:pt x="2631" y="6820"/>
                  </a:cubicBezTo>
                  <a:cubicBezTo>
                    <a:pt x="2687" y="6708"/>
                    <a:pt x="2873" y="6775"/>
                    <a:pt x="2817" y="6888"/>
                  </a:cubicBezTo>
                  <a:lnTo>
                    <a:pt x="2400" y="7716"/>
                  </a:lnTo>
                  <a:cubicBezTo>
                    <a:pt x="2496" y="8116"/>
                    <a:pt x="2467" y="8532"/>
                    <a:pt x="2208" y="8893"/>
                  </a:cubicBezTo>
                  <a:cubicBezTo>
                    <a:pt x="2130" y="8994"/>
                    <a:pt x="1966" y="8882"/>
                    <a:pt x="2045" y="8775"/>
                  </a:cubicBezTo>
                  <a:cubicBezTo>
                    <a:pt x="2265" y="8476"/>
                    <a:pt x="2293" y="8138"/>
                    <a:pt x="2220" y="7800"/>
                  </a:cubicBezTo>
                  <a:cubicBezTo>
                    <a:pt x="1887" y="7603"/>
                    <a:pt x="1561" y="7412"/>
                    <a:pt x="1228" y="7215"/>
                  </a:cubicBezTo>
                  <a:cubicBezTo>
                    <a:pt x="1116" y="7153"/>
                    <a:pt x="1234" y="6989"/>
                    <a:pt x="1341" y="7051"/>
                  </a:cubicBezTo>
                  <a:cubicBezTo>
                    <a:pt x="1611" y="7209"/>
                    <a:pt x="1876" y="7367"/>
                    <a:pt x="2141" y="7524"/>
                  </a:cubicBezTo>
                  <a:cubicBezTo>
                    <a:pt x="2056" y="7294"/>
                    <a:pt x="1944" y="7068"/>
                    <a:pt x="1820" y="6871"/>
                  </a:cubicBezTo>
                  <a:cubicBezTo>
                    <a:pt x="1718" y="6702"/>
                    <a:pt x="1606" y="6528"/>
                    <a:pt x="1504" y="6353"/>
                  </a:cubicBezTo>
                  <a:cubicBezTo>
                    <a:pt x="1082" y="6038"/>
                    <a:pt x="665" y="5717"/>
                    <a:pt x="243" y="5401"/>
                  </a:cubicBezTo>
                  <a:cubicBezTo>
                    <a:pt x="142" y="5323"/>
                    <a:pt x="254" y="5159"/>
                    <a:pt x="356" y="5238"/>
                  </a:cubicBezTo>
                  <a:cubicBezTo>
                    <a:pt x="665" y="5469"/>
                    <a:pt x="975" y="5705"/>
                    <a:pt x="1279" y="5936"/>
                  </a:cubicBezTo>
                  <a:cubicBezTo>
                    <a:pt x="1133" y="5615"/>
                    <a:pt x="1037" y="5283"/>
                    <a:pt x="1076" y="4917"/>
                  </a:cubicBezTo>
                  <a:cubicBezTo>
                    <a:pt x="1099" y="4652"/>
                    <a:pt x="1195" y="4405"/>
                    <a:pt x="1302" y="4157"/>
                  </a:cubicBezTo>
                  <a:cubicBezTo>
                    <a:pt x="1228" y="4100"/>
                    <a:pt x="1172" y="4005"/>
                    <a:pt x="1121" y="3932"/>
                  </a:cubicBezTo>
                  <a:cubicBezTo>
                    <a:pt x="1048" y="3830"/>
                    <a:pt x="969" y="3729"/>
                    <a:pt x="896" y="3622"/>
                  </a:cubicBezTo>
                  <a:lnTo>
                    <a:pt x="446" y="2991"/>
                  </a:lnTo>
                  <a:cubicBezTo>
                    <a:pt x="367" y="2890"/>
                    <a:pt x="519" y="2760"/>
                    <a:pt x="592" y="2867"/>
                  </a:cubicBezTo>
                  <a:cubicBezTo>
                    <a:pt x="851" y="3216"/>
                    <a:pt x="1099" y="3571"/>
                    <a:pt x="1358" y="3920"/>
                  </a:cubicBezTo>
                  <a:cubicBezTo>
                    <a:pt x="1364" y="3932"/>
                    <a:pt x="1369" y="3943"/>
                    <a:pt x="1381" y="3960"/>
                  </a:cubicBezTo>
                  <a:cubicBezTo>
                    <a:pt x="1499" y="3678"/>
                    <a:pt x="1600" y="3391"/>
                    <a:pt x="1595" y="3087"/>
                  </a:cubicBezTo>
                  <a:cubicBezTo>
                    <a:pt x="1583" y="2715"/>
                    <a:pt x="1375" y="2417"/>
                    <a:pt x="1161" y="2124"/>
                  </a:cubicBezTo>
                  <a:lnTo>
                    <a:pt x="119" y="1662"/>
                  </a:lnTo>
                  <a:cubicBezTo>
                    <a:pt x="1" y="1606"/>
                    <a:pt x="68" y="1420"/>
                    <a:pt x="187" y="147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5"/>
            <p:cNvSpPr/>
            <p:nvPr/>
          </p:nvSpPr>
          <p:spPr>
            <a:xfrm>
              <a:off x="469913" y="1954080"/>
              <a:ext cx="1267916" cy="830287"/>
            </a:xfrm>
            <a:custGeom>
              <a:avLst/>
              <a:gdLst/>
              <a:ahLst/>
              <a:cxnLst/>
              <a:rect l="l" t="t" r="r" b="b"/>
              <a:pathLst>
                <a:path w="9135" h="5982" extrusionOk="0">
                  <a:moveTo>
                    <a:pt x="2912" y="4551"/>
                  </a:moveTo>
                  <a:cubicBezTo>
                    <a:pt x="3154" y="4602"/>
                    <a:pt x="3351" y="4731"/>
                    <a:pt x="3526" y="4900"/>
                  </a:cubicBezTo>
                  <a:cubicBezTo>
                    <a:pt x="3841" y="5199"/>
                    <a:pt x="4077" y="5598"/>
                    <a:pt x="4472" y="5807"/>
                  </a:cubicBezTo>
                  <a:cubicBezTo>
                    <a:pt x="4798" y="5981"/>
                    <a:pt x="5164" y="5931"/>
                    <a:pt x="5491" y="5784"/>
                  </a:cubicBezTo>
                  <a:cubicBezTo>
                    <a:pt x="5812" y="5643"/>
                    <a:pt x="6105" y="5435"/>
                    <a:pt x="6448" y="5334"/>
                  </a:cubicBezTo>
                  <a:cubicBezTo>
                    <a:pt x="6640" y="5283"/>
                    <a:pt x="6837" y="5277"/>
                    <a:pt x="7028" y="5339"/>
                  </a:cubicBezTo>
                  <a:cubicBezTo>
                    <a:pt x="7259" y="5412"/>
                    <a:pt x="7468" y="5548"/>
                    <a:pt x="7704" y="5610"/>
                  </a:cubicBezTo>
                  <a:cubicBezTo>
                    <a:pt x="8098" y="5722"/>
                    <a:pt x="8538" y="5604"/>
                    <a:pt x="8819" y="5300"/>
                  </a:cubicBezTo>
                  <a:cubicBezTo>
                    <a:pt x="9050" y="5046"/>
                    <a:pt x="9135" y="4692"/>
                    <a:pt x="9073" y="4359"/>
                  </a:cubicBezTo>
                  <a:cubicBezTo>
                    <a:pt x="9090" y="4033"/>
                    <a:pt x="9011" y="3706"/>
                    <a:pt x="8847" y="3419"/>
                  </a:cubicBezTo>
                  <a:cubicBezTo>
                    <a:pt x="8617" y="3030"/>
                    <a:pt x="8228" y="2743"/>
                    <a:pt x="7789" y="2631"/>
                  </a:cubicBezTo>
                  <a:cubicBezTo>
                    <a:pt x="7338" y="2512"/>
                    <a:pt x="6826" y="2631"/>
                    <a:pt x="6403" y="2394"/>
                  </a:cubicBezTo>
                  <a:cubicBezTo>
                    <a:pt x="6026" y="2180"/>
                    <a:pt x="5818" y="1763"/>
                    <a:pt x="5559" y="1437"/>
                  </a:cubicBezTo>
                  <a:cubicBezTo>
                    <a:pt x="5311" y="1127"/>
                    <a:pt x="5001" y="890"/>
                    <a:pt x="4584" y="902"/>
                  </a:cubicBezTo>
                  <a:cubicBezTo>
                    <a:pt x="4207" y="913"/>
                    <a:pt x="3858" y="1093"/>
                    <a:pt x="3481" y="1144"/>
                  </a:cubicBezTo>
                  <a:cubicBezTo>
                    <a:pt x="3278" y="1172"/>
                    <a:pt x="3081" y="1149"/>
                    <a:pt x="2901" y="1054"/>
                  </a:cubicBezTo>
                  <a:cubicBezTo>
                    <a:pt x="2687" y="947"/>
                    <a:pt x="2512" y="761"/>
                    <a:pt x="2343" y="598"/>
                  </a:cubicBezTo>
                  <a:cubicBezTo>
                    <a:pt x="2028" y="288"/>
                    <a:pt x="1690" y="1"/>
                    <a:pt x="1217" y="12"/>
                  </a:cubicBezTo>
                  <a:cubicBezTo>
                    <a:pt x="817" y="17"/>
                    <a:pt x="423" y="220"/>
                    <a:pt x="214" y="575"/>
                  </a:cubicBezTo>
                  <a:cubicBezTo>
                    <a:pt x="17" y="919"/>
                    <a:pt x="0" y="1363"/>
                    <a:pt x="175" y="1718"/>
                  </a:cubicBezTo>
                  <a:cubicBezTo>
                    <a:pt x="282" y="1932"/>
                    <a:pt x="456" y="2079"/>
                    <a:pt x="620" y="2248"/>
                  </a:cubicBezTo>
                  <a:cubicBezTo>
                    <a:pt x="766" y="2400"/>
                    <a:pt x="868" y="2569"/>
                    <a:pt x="896" y="2783"/>
                  </a:cubicBezTo>
                  <a:cubicBezTo>
                    <a:pt x="952" y="3154"/>
                    <a:pt x="856" y="3554"/>
                    <a:pt x="1014" y="3903"/>
                  </a:cubicBezTo>
                  <a:cubicBezTo>
                    <a:pt x="1217" y="4354"/>
                    <a:pt x="1746" y="4466"/>
                    <a:pt x="2191" y="4489"/>
                  </a:cubicBezTo>
                  <a:cubicBezTo>
                    <a:pt x="2433" y="4495"/>
                    <a:pt x="2675" y="4495"/>
                    <a:pt x="2912" y="45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5"/>
            <p:cNvSpPr/>
            <p:nvPr/>
          </p:nvSpPr>
          <p:spPr>
            <a:xfrm>
              <a:off x="559714" y="2045546"/>
              <a:ext cx="1118708" cy="605851"/>
            </a:xfrm>
            <a:custGeom>
              <a:avLst/>
              <a:gdLst/>
              <a:ahLst/>
              <a:cxnLst/>
              <a:rect l="l" t="t" r="r" b="b"/>
              <a:pathLst>
                <a:path w="8060" h="4365" extrusionOk="0">
                  <a:moveTo>
                    <a:pt x="654" y="1943"/>
                  </a:moveTo>
                  <a:lnTo>
                    <a:pt x="1341" y="1482"/>
                  </a:lnTo>
                  <a:cubicBezTo>
                    <a:pt x="1245" y="1482"/>
                    <a:pt x="1155" y="1482"/>
                    <a:pt x="1060" y="1470"/>
                  </a:cubicBezTo>
                  <a:cubicBezTo>
                    <a:pt x="744" y="1431"/>
                    <a:pt x="457" y="1284"/>
                    <a:pt x="266" y="1020"/>
                  </a:cubicBezTo>
                  <a:cubicBezTo>
                    <a:pt x="80" y="766"/>
                    <a:pt x="1" y="428"/>
                    <a:pt x="74" y="119"/>
                  </a:cubicBezTo>
                  <a:cubicBezTo>
                    <a:pt x="74" y="107"/>
                    <a:pt x="80" y="102"/>
                    <a:pt x="85" y="91"/>
                  </a:cubicBezTo>
                  <a:cubicBezTo>
                    <a:pt x="91" y="79"/>
                    <a:pt x="91" y="74"/>
                    <a:pt x="97" y="62"/>
                  </a:cubicBezTo>
                  <a:cubicBezTo>
                    <a:pt x="136" y="0"/>
                    <a:pt x="209" y="17"/>
                    <a:pt x="243" y="62"/>
                  </a:cubicBezTo>
                  <a:cubicBezTo>
                    <a:pt x="266" y="79"/>
                    <a:pt x="277" y="102"/>
                    <a:pt x="271" y="141"/>
                  </a:cubicBezTo>
                  <a:cubicBezTo>
                    <a:pt x="271" y="141"/>
                    <a:pt x="271" y="141"/>
                    <a:pt x="271" y="141"/>
                  </a:cubicBezTo>
                  <a:lnTo>
                    <a:pt x="271" y="141"/>
                  </a:lnTo>
                  <a:cubicBezTo>
                    <a:pt x="204" y="434"/>
                    <a:pt x="277" y="744"/>
                    <a:pt x="474" y="969"/>
                  </a:cubicBezTo>
                  <a:cubicBezTo>
                    <a:pt x="671" y="1200"/>
                    <a:pt x="958" y="1273"/>
                    <a:pt x="1251" y="1284"/>
                  </a:cubicBezTo>
                  <a:cubicBezTo>
                    <a:pt x="1347" y="1290"/>
                    <a:pt x="1443" y="1284"/>
                    <a:pt x="1538" y="1284"/>
                  </a:cubicBezTo>
                  <a:cubicBezTo>
                    <a:pt x="1426" y="1099"/>
                    <a:pt x="1307" y="907"/>
                    <a:pt x="1195" y="721"/>
                  </a:cubicBezTo>
                  <a:cubicBezTo>
                    <a:pt x="1127" y="614"/>
                    <a:pt x="1279" y="496"/>
                    <a:pt x="1347" y="603"/>
                  </a:cubicBezTo>
                  <a:lnTo>
                    <a:pt x="1764" y="1273"/>
                  </a:lnTo>
                  <a:cubicBezTo>
                    <a:pt x="2152" y="1251"/>
                    <a:pt x="2535" y="1239"/>
                    <a:pt x="2884" y="1448"/>
                  </a:cubicBezTo>
                  <a:cubicBezTo>
                    <a:pt x="3109" y="1583"/>
                    <a:pt x="3278" y="1774"/>
                    <a:pt x="3430" y="1977"/>
                  </a:cubicBezTo>
                  <a:cubicBezTo>
                    <a:pt x="3419" y="1910"/>
                    <a:pt x="3408" y="1842"/>
                    <a:pt x="3402" y="1780"/>
                  </a:cubicBezTo>
                  <a:cubicBezTo>
                    <a:pt x="3369" y="1560"/>
                    <a:pt x="3335" y="1341"/>
                    <a:pt x="3301" y="1121"/>
                  </a:cubicBezTo>
                  <a:cubicBezTo>
                    <a:pt x="3284" y="992"/>
                    <a:pt x="3476" y="969"/>
                    <a:pt x="3498" y="1093"/>
                  </a:cubicBezTo>
                  <a:cubicBezTo>
                    <a:pt x="3532" y="1341"/>
                    <a:pt x="3571" y="1589"/>
                    <a:pt x="3611" y="1836"/>
                  </a:cubicBezTo>
                  <a:cubicBezTo>
                    <a:pt x="3628" y="1960"/>
                    <a:pt x="3656" y="2079"/>
                    <a:pt x="3661" y="2202"/>
                  </a:cubicBezTo>
                  <a:cubicBezTo>
                    <a:pt x="3667" y="2231"/>
                    <a:pt x="3661" y="2259"/>
                    <a:pt x="3656" y="2287"/>
                  </a:cubicBezTo>
                  <a:cubicBezTo>
                    <a:pt x="3802" y="2495"/>
                    <a:pt x="3954" y="2692"/>
                    <a:pt x="4151" y="2850"/>
                  </a:cubicBezTo>
                  <a:cubicBezTo>
                    <a:pt x="4484" y="3115"/>
                    <a:pt x="4895" y="3194"/>
                    <a:pt x="5311" y="3216"/>
                  </a:cubicBezTo>
                  <a:cubicBezTo>
                    <a:pt x="5126" y="2816"/>
                    <a:pt x="4934" y="2416"/>
                    <a:pt x="4748" y="2017"/>
                  </a:cubicBezTo>
                  <a:cubicBezTo>
                    <a:pt x="4692" y="1904"/>
                    <a:pt x="4878" y="1825"/>
                    <a:pt x="4928" y="1943"/>
                  </a:cubicBezTo>
                  <a:cubicBezTo>
                    <a:pt x="5131" y="2366"/>
                    <a:pt x="5334" y="2794"/>
                    <a:pt x="5531" y="3222"/>
                  </a:cubicBezTo>
                  <a:cubicBezTo>
                    <a:pt x="5768" y="3227"/>
                    <a:pt x="6004" y="3222"/>
                    <a:pt x="6229" y="3227"/>
                  </a:cubicBezTo>
                  <a:cubicBezTo>
                    <a:pt x="6432" y="3233"/>
                    <a:pt x="6640" y="3256"/>
                    <a:pt x="6843" y="3301"/>
                  </a:cubicBezTo>
                  <a:lnTo>
                    <a:pt x="6483" y="2709"/>
                  </a:lnTo>
                  <a:cubicBezTo>
                    <a:pt x="6415" y="2602"/>
                    <a:pt x="6573" y="2478"/>
                    <a:pt x="6640" y="2585"/>
                  </a:cubicBezTo>
                  <a:cubicBezTo>
                    <a:pt x="6798" y="2850"/>
                    <a:pt x="6961" y="3115"/>
                    <a:pt x="7119" y="3379"/>
                  </a:cubicBezTo>
                  <a:cubicBezTo>
                    <a:pt x="7513" y="3515"/>
                    <a:pt x="7851" y="3757"/>
                    <a:pt x="8015" y="4168"/>
                  </a:cubicBezTo>
                  <a:cubicBezTo>
                    <a:pt x="8060" y="4286"/>
                    <a:pt x="7879" y="4365"/>
                    <a:pt x="7834" y="4247"/>
                  </a:cubicBezTo>
                  <a:cubicBezTo>
                    <a:pt x="7694" y="3898"/>
                    <a:pt x="7423" y="3695"/>
                    <a:pt x="7097" y="3577"/>
                  </a:cubicBezTo>
                  <a:cubicBezTo>
                    <a:pt x="6759" y="3751"/>
                    <a:pt x="6415" y="3931"/>
                    <a:pt x="6077" y="4106"/>
                  </a:cubicBezTo>
                  <a:cubicBezTo>
                    <a:pt x="5965" y="4168"/>
                    <a:pt x="5886" y="3982"/>
                    <a:pt x="5998" y="3926"/>
                  </a:cubicBezTo>
                  <a:cubicBezTo>
                    <a:pt x="6274" y="3785"/>
                    <a:pt x="6550" y="3638"/>
                    <a:pt x="6821" y="3498"/>
                  </a:cubicBezTo>
                  <a:cubicBezTo>
                    <a:pt x="6579" y="3441"/>
                    <a:pt x="6331" y="3424"/>
                    <a:pt x="6100" y="3419"/>
                  </a:cubicBezTo>
                  <a:cubicBezTo>
                    <a:pt x="5897" y="3419"/>
                    <a:pt x="5694" y="3419"/>
                    <a:pt x="5492" y="3413"/>
                  </a:cubicBezTo>
                  <a:cubicBezTo>
                    <a:pt x="4996" y="3605"/>
                    <a:pt x="4506" y="3791"/>
                    <a:pt x="4016" y="3976"/>
                  </a:cubicBezTo>
                  <a:cubicBezTo>
                    <a:pt x="3898" y="4021"/>
                    <a:pt x="3819" y="3841"/>
                    <a:pt x="3937" y="3796"/>
                  </a:cubicBezTo>
                  <a:cubicBezTo>
                    <a:pt x="4298" y="3661"/>
                    <a:pt x="4658" y="3520"/>
                    <a:pt x="5019" y="3385"/>
                  </a:cubicBezTo>
                  <a:cubicBezTo>
                    <a:pt x="4669" y="3340"/>
                    <a:pt x="4337" y="3244"/>
                    <a:pt x="4050" y="3019"/>
                  </a:cubicBezTo>
                  <a:cubicBezTo>
                    <a:pt x="3836" y="2856"/>
                    <a:pt x="3678" y="2642"/>
                    <a:pt x="3521" y="2422"/>
                  </a:cubicBezTo>
                  <a:cubicBezTo>
                    <a:pt x="3430" y="2456"/>
                    <a:pt x="3329" y="2450"/>
                    <a:pt x="3233" y="2456"/>
                  </a:cubicBezTo>
                  <a:lnTo>
                    <a:pt x="2856" y="2484"/>
                  </a:lnTo>
                  <a:cubicBezTo>
                    <a:pt x="2597" y="2501"/>
                    <a:pt x="2338" y="2518"/>
                    <a:pt x="2079" y="2535"/>
                  </a:cubicBezTo>
                  <a:cubicBezTo>
                    <a:pt x="1955" y="2540"/>
                    <a:pt x="1927" y="2343"/>
                    <a:pt x="2051" y="2338"/>
                  </a:cubicBezTo>
                  <a:cubicBezTo>
                    <a:pt x="2484" y="2309"/>
                    <a:pt x="2918" y="2281"/>
                    <a:pt x="3352" y="2253"/>
                  </a:cubicBezTo>
                  <a:cubicBezTo>
                    <a:pt x="3363" y="2253"/>
                    <a:pt x="3380" y="2253"/>
                    <a:pt x="3397" y="2253"/>
                  </a:cubicBezTo>
                  <a:cubicBezTo>
                    <a:pt x="3222" y="2000"/>
                    <a:pt x="3031" y="1763"/>
                    <a:pt x="2766" y="1605"/>
                  </a:cubicBezTo>
                  <a:cubicBezTo>
                    <a:pt x="2451" y="1420"/>
                    <a:pt x="2085" y="1437"/>
                    <a:pt x="1724" y="1459"/>
                  </a:cubicBezTo>
                  <a:cubicBezTo>
                    <a:pt x="1409" y="1673"/>
                    <a:pt x="1093" y="1887"/>
                    <a:pt x="778" y="2101"/>
                  </a:cubicBezTo>
                  <a:cubicBezTo>
                    <a:pt x="671" y="2174"/>
                    <a:pt x="553" y="2017"/>
                    <a:pt x="654" y="194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5"/>
            <p:cNvSpPr/>
            <p:nvPr/>
          </p:nvSpPr>
          <p:spPr>
            <a:xfrm>
              <a:off x="1246892" y="1958799"/>
              <a:ext cx="2947644" cy="2107363"/>
            </a:xfrm>
            <a:custGeom>
              <a:avLst/>
              <a:gdLst/>
              <a:ahLst/>
              <a:cxnLst/>
              <a:rect l="l" t="t" r="r" b="b"/>
              <a:pathLst>
                <a:path w="21237" h="15183" extrusionOk="0">
                  <a:moveTo>
                    <a:pt x="21237" y="15183"/>
                  </a:moveTo>
                  <a:lnTo>
                    <a:pt x="0" y="15183"/>
                  </a:lnTo>
                  <a:lnTo>
                    <a:pt x="0" y="0"/>
                  </a:lnTo>
                  <a:lnTo>
                    <a:pt x="212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5"/>
            <p:cNvSpPr/>
            <p:nvPr/>
          </p:nvSpPr>
          <p:spPr>
            <a:xfrm>
              <a:off x="1320315" y="1959631"/>
              <a:ext cx="2874219" cy="2106530"/>
            </a:xfrm>
            <a:custGeom>
              <a:avLst/>
              <a:gdLst/>
              <a:ahLst/>
              <a:cxnLst/>
              <a:rect l="l" t="t" r="r" b="b"/>
              <a:pathLst>
                <a:path w="20708" h="15177" extrusionOk="0">
                  <a:moveTo>
                    <a:pt x="20708" y="15177"/>
                  </a:moveTo>
                  <a:lnTo>
                    <a:pt x="0" y="15177"/>
                  </a:lnTo>
                  <a:lnTo>
                    <a:pt x="0" y="0"/>
                  </a:lnTo>
                  <a:lnTo>
                    <a:pt x="207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5"/>
            <p:cNvSpPr/>
            <p:nvPr/>
          </p:nvSpPr>
          <p:spPr>
            <a:xfrm>
              <a:off x="1370282" y="2072889"/>
              <a:ext cx="2774286" cy="1931646"/>
            </a:xfrm>
            <a:custGeom>
              <a:avLst/>
              <a:gdLst/>
              <a:ahLst/>
              <a:cxnLst/>
              <a:rect l="l" t="t" r="r" b="b"/>
              <a:pathLst>
                <a:path w="19988" h="13917" extrusionOk="0">
                  <a:moveTo>
                    <a:pt x="19987" y="13916"/>
                  </a:moveTo>
                  <a:lnTo>
                    <a:pt x="1" y="13916"/>
                  </a:lnTo>
                  <a:lnTo>
                    <a:pt x="1" y="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5"/>
            <p:cNvSpPr/>
            <p:nvPr/>
          </p:nvSpPr>
          <p:spPr>
            <a:xfrm>
              <a:off x="2112840" y="4066005"/>
              <a:ext cx="1727613" cy="515355"/>
            </a:xfrm>
            <a:custGeom>
              <a:avLst/>
              <a:gdLst/>
              <a:ahLst/>
              <a:cxnLst/>
              <a:rect l="l" t="t" r="r" b="b"/>
              <a:pathLst>
                <a:path w="12447" h="3713" extrusionOk="0">
                  <a:moveTo>
                    <a:pt x="1043" y="1"/>
                  </a:moveTo>
                  <a:cubicBezTo>
                    <a:pt x="1043" y="1"/>
                    <a:pt x="1" y="575"/>
                    <a:pt x="1" y="3712"/>
                  </a:cubicBezTo>
                  <a:lnTo>
                    <a:pt x="12446" y="3712"/>
                  </a:lnTo>
                  <a:lnTo>
                    <a:pt x="12446" y="2800"/>
                  </a:lnTo>
                  <a:lnTo>
                    <a:pt x="5666" y="2800"/>
                  </a:lnTo>
                  <a:cubicBezTo>
                    <a:pt x="5666" y="2800"/>
                    <a:pt x="5469" y="1448"/>
                    <a:pt x="64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5"/>
            <p:cNvSpPr/>
            <p:nvPr/>
          </p:nvSpPr>
          <p:spPr>
            <a:xfrm>
              <a:off x="2128524" y="4066005"/>
              <a:ext cx="885667" cy="287866"/>
            </a:xfrm>
            <a:custGeom>
              <a:avLst/>
              <a:gdLst/>
              <a:ahLst/>
              <a:cxnLst/>
              <a:rect l="l" t="t" r="r" b="b"/>
              <a:pathLst>
                <a:path w="6381" h="2074" extrusionOk="0">
                  <a:moveTo>
                    <a:pt x="6381" y="1"/>
                  </a:moveTo>
                  <a:lnTo>
                    <a:pt x="0" y="2073"/>
                  </a:lnTo>
                  <a:cubicBezTo>
                    <a:pt x="0" y="2073"/>
                    <a:pt x="192" y="536"/>
                    <a:pt x="9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5"/>
            <p:cNvSpPr/>
            <p:nvPr/>
          </p:nvSpPr>
          <p:spPr>
            <a:xfrm>
              <a:off x="2115199" y="4454496"/>
              <a:ext cx="1725254" cy="36087"/>
            </a:xfrm>
            <a:custGeom>
              <a:avLst/>
              <a:gdLst/>
              <a:ahLst/>
              <a:cxnLst/>
              <a:rect l="l" t="t" r="r" b="b"/>
              <a:pathLst>
                <a:path w="12430" h="260" extrusionOk="0">
                  <a:moveTo>
                    <a:pt x="1" y="260"/>
                  </a:moveTo>
                  <a:lnTo>
                    <a:pt x="12429" y="260"/>
                  </a:lnTo>
                  <a:lnTo>
                    <a:pt x="1242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5"/>
            <p:cNvSpPr/>
            <p:nvPr/>
          </p:nvSpPr>
          <p:spPr>
            <a:xfrm>
              <a:off x="2664692" y="1979063"/>
              <a:ext cx="78282" cy="77588"/>
            </a:xfrm>
            <a:custGeom>
              <a:avLst/>
              <a:gdLst/>
              <a:ahLst/>
              <a:cxnLst/>
              <a:rect l="l" t="t" r="r" b="b"/>
              <a:pathLst>
                <a:path w="564" h="559" extrusionOk="0">
                  <a:moveTo>
                    <a:pt x="564" y="282"/>
                  </a:moveTo>
                  <a:cubicBezTo>
                    <a:pt x="564" y="434"/>
                    <a:pt x="440" y="558"/>
                    <a:pt x="282" y="558"/>
                  </a:cubicBezTo>
                  <a:cubicBezTo>
                    <a:pt x="130" y="558"/>
                    <a:pt x="1" y="434"/>
                    <a:pt x="1" y="282"/>
                  </a:cubicBezTo>
                  <a:cubicBezTo>
                    <a:pt x="1" y="125"/>
                    <a:pt x="130" y="1"/>
                    <a:pt x="282" y="1"/>
                  </a:cubicBezTo>
                  <a:cubicBezTo>
                    <a:pt x="440" y="1"/>
                    <a:pt x="564" y="125"/>
                    <a:pt x="564" y="282"/>
                  </a:cubicBezTo>
                  <a:close/>
                </a:path>
              </a:pathLst>
            </a:custGeom>
            <a:solidFill>
              <a:srgbClr val="8E8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5"/>
            <p:cNvSpPr/>
            <p:nvPr/>
          </p:nvSpPr>
          <p:spPr>
            <a:xfrm>
              <a:off x="1481319" y="2258182"/>
              <a:ext cx="583227" cy="518270"/>
            </a:xfrm>
            <a:custGeom>
              <a:avLst/>
              <a:gdLst/>
              <a:ahLst/>
              <a:cxnLst/>
              <a:rect l="l" t="t" r="r" b="b"/>
              <a:pathLst>
                <a:path w="4202" h="3734" extrusionOk="0">
                  <a:moveTo>
                    <a:pt x="4202" y="0"/>
                  </a:moveTo>
                  <a:lnTo>
                    <a:pt x="4202" y="3734"/>
                  </a:lnTo>
                  <a:lnTo>
                    <a:pt x="0" y="3734"/>
                  </a:lnTo>
                  <a:lnTo>
                    <a:pt x="0" y="648"/>
                  </a:lnTo>
                  <a:lnTo>
                    <a:pt x="1639" y="648"/>
                  </a:lnTo>
                  <a:lnTo>
                    <a:pt x="1791" y="0"/>
                  </a:lnTo>
                  <a:close/>
                </a:path>
              </a:pathLst>
            </a:custGeom>
            <a:solidFill>
              <a:srgbClr val="DFAF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5"/>
            <p:cNvSpPr/>
            <p:nvPr/>
          </p:nvSpPr>
          <p:spPr>
            <a:xfrm>
              <a:off x="1481319" y="2347984"/>
              <a:ext cx="645825" cy="428468"/>
            </a:xfrm>
            <a:custGeom>
              <a:avLst/>
              <a:gdLst/>
              <a:ahLst/>
              <a:cxnLst/>
              <a:rect l="l" t="t" r="r" b="b"/>
              <a:pathLst>
                <a:path w="4653" h="3087" extrusionOk="0">
                  <a:moveTo>
                    <a:pt x="4202" y="3087"/>
                  </a:moveTo>
                  <a:lnTo>
                    <a:pt x="0" y="3087"/>
                  </a:lnTo>
                  <a:lnTo>
                    <a:pt x="451" y="1"/>
                  </a:lnTo>
                  <a:lnTo>
                    <a:pt x="46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5"/>
            <p:cNvSpPr/>
            <p:nvPr/>
          </p:nvSpPr>
          <p:spPr>
            <a:xfrm>
              <a:off x="1481319" y="2831134"/>
              <a:ext cx="583227" cy="518270"/>
            </a:xfrm>
            <a:custGeom>
              <a:avLst/>
              <a:gdLst/>
              <a:ahLst/>
              <a:cxnLst/>
              <a:rect l="l" t="t" r="r" b="b"/>
              <a:pathLst>
                <a:path w="4202" h="3734" extrusionOk="0">
                  <a:moveTo>
                    <a:pt x="4202" y="0"/>
                  </a:moveTo>
                  <a:lnTo>
                    <a:pt x="4202" y="3734"/>
                  </a:lnTo>
                  <a:lnTo>
                    <a:pt x="0" y="3734"/>
                  </a:lnTo>
                  <a:lnTo>
                    <a:pt x="0" y="648"/>
                  </a:lnTo>
                  <a:lnTo>
                    <a:pt x="1639" y="648"/>
                  </a:lnTo>
                  <a:lnTo>
                    <a:pt x="1791" y="0"/>
                  </a:lnTo>
                  <a:close/>
                </a:path>
              </a:pathLst>
            </a:custGeom>
            <a:solidFill>
              <a:srgbClr val="DFAF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5"/>
            <p:cNvSpPr/>
            <p:nvPr/>
          </p:nvSpPr>
          <p:spPr>
            <a:xfrm>
              <a:off x="1481319" y="2920935"/>
              <a:ext cx="645825" cy="428468"/>
            </a:xfrm>
            <a:custGeom>
              <a:avLst/>
              <a:gdLst/>
              <a:ahLst/>
              <a:cxnLst/>
              <a:rect l="l" t="t" r="r" b="b"/>
              <a:pathLst>
                <a:path w="4653" h="3087" extrusionOk="0">
                  <a:moveTo>
                    <a:pt x="4202" y="3087"/>
                  </a:moveTo>
                  <a:lnTo>
                    <a:pt x="0" y="3087"/>
                  </a:lnTo>
                  <a:lnTo>
                    <a:pt x="451" y="1"/>
                  </a:lnTo>
                  <a:lnTo>
                    <a:pt x="46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5"/>
            <p:cNvSpPr/>
            <p:nvPr/>
          </p:nvSpPr>
          <p:spPr>
            <a:xfrm>
              <a:off x="1500056" y="3424350"/>
              <a:ext cx="583227" cy="518409"/>
            </a:xfrm>
            <a:custGeom>
              <a:avLst/>
              <a:gdLst/>
              <a:ahLst/>
              <a:cxnLst/>
              <a:rect l="l" t="t" r="r" b="b"/>
              <a:pathLst>
                <a:path w="4202" h="3735" extrusionOk="0">
                  <a:moveTo>
                    <a:pt x="4202" y="1"/>
                  </a:moveTo>
                  <a:lnTo>
                    <a:pt x="4202" y="3734"/>
                  </a:lnTo>
                  <a:lnTo>
                    <a:pt x="1" y="3734"/>
                  </a:lnTo>
                  <a:lnTo>
                    <a:pt x="1" y="648"/>
                  </a:lnTo>
                  <a:lnTo>
                    <a:pt x="1634" y="648"/>
                  </a:lnTo>
                  <a:lnTo>
                    <a:pt x="1791" y="1"/>
                  </a:lnTo>
                  <a:close/>
                </a:path>
              </a:pathLst>
            </a:custGeom>
            <a:solidFill>
              <a:srgbClr val="DFAF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5"/>
            <p:cNvSpPr/>
            <p:nvPr/>
          </p:nvSpPr>
          <p:spPr>
            <a:xfrm>
              <a:off x="1500056" y="3514290"/>
              <a:ext cx="645825" cy="428468"/>
            </a:xfrm>
            <a:custGeom>
              <a:avLst/>
              <a:gdLst/>
              <a:ahLst/>
              <a:cxnLst/>
              <a:rect l="l" t="t" r="r" b="b"/>
              <a:pathLst>
                <a:path w="4653" h="3087" extrusionOk="0">
                  <a:moveTo>
                    <a:pt x="4202" y="3086"/>
                  </a:moveTo>
                  <a:lnTo>
                    <a:pt x="1" y="3086"/>
                  </a:lnTo>
                  <a:lnTo>
                    <a:pt x="451" y="0"/>
                  </a:lnTo>
                  <a:lnTo>
                    <a:pt x="46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5"/>
            <p:cNvSpPr/>
            <p:nvPr/>
          </p:nvSpPr>
          <p:spPr>
            <a:xfrm>
              <a:off x="2382520" y="3358699"/>
              <a:ext cx="356571" cy="530068"/>
            </a:xfrm>
            <a:custGeom>
              <a:avLst/>
              <a:gdLst/>
              <a:ahLst/>
              <a:cxnLst/>
              <a:rect l="l" t="t" r="r" b="b"/>
              <a:pathLst>
                <a:path w="2569" h="3819" extrusionOk="0">
                  <a:moveTo>
                    <a:pt x="2569" y="3819"/>
                  </a:moveTo>
                  <a:lnTo>
                    <a:pt x="1" y="3819"/>
                  </a:lnTo>
                  <a:lnTo>
                    <a:pt x="1" y="0"/>
                  </a:lnTo>
                  <a:lnTo>
                    <a:pt x="25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5"/>
            <p:cNvSpPr/>
            <p:nvPr/>
          </p:nvSpPr>
          <p:spPr>
            <a:xfrm>
              <a:off x="2414582" y="3330523"/>
              <a:ext cx="357404" cy="530068"/>
            </a:xfrm>
            <a:custGeom>
              <a:avLst/>
              <a:gdLst/>
              <a:ahLst/>
              <a:cxnLst/>
              <a:rect l="l" t="t" r="r" b="b"/>
              <a:pathLst>
                <a:path w="2575" h="3819" extrusionOk="0">
                  <a:moveTo>
                    <a:pt x="2574" y="3819"/>
                  </a:moveTo>
                  <a:lnTo>
                    <a:pt x="1" y="3819"/>
                  </a:lnTo>
                  <a:lnTo>
                    <a:pt x="1" y="1"/>
                  </a:lnTo>
                  <a:lnTo>
                    <a:pt x="2574" y="1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5"/>
            <p:cNvSpPr/>
            <p:nvPr/>
          </p:nvSpPr>
          <p:spPr>
            <a:xfrm>
              <a:off x="2456082" y="3295408"/>
              <a:ext cx="357265" cy="530901"/>
            </a:xfrm>
            <a:custGeom>
              <a:avLst/>
              <a:gdLst/>
              <a:ahLst/>
              <a:cxnLst/>
              <a:rect l="l" t="t" r="r" b="b"/>
              <a:pathLst>
                <a:path w="2574" h="3825" extrusionOk="0">
                  <a:moveTo>
                    <a:pt x="2574" y="3824"/>
                  </a:moveTo>
                  <a:lnTo>
                    <a:pt x="0" y="3824"/>
                  </a:lnTo>
                  <a:lnTo>
                    <a:pt x="0" y="0"/>
                  </a:lnTo>
                  <a:lnTo>
                    <a:pt x="25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5"/>
            <p:cNvSpPr/>
            <p:nvPr/>
          </p:nvSpPr>
          <p:spPr>
            <a:xfrm>
              <a:off x="2494251" y="3385209"/>
              <a:ext cx="285507" cy="25955"/>
            </a:xfrm>
            <a:custGeom>
              <a:avLst/>
              <a:gdLst/>
              <a:ahLst/>
              <a:cxnLst/>
              <a:rect l="l" t="t" r="r" b="b"/>
              <a:pathLst>
                <a:path w="2057" h="187" extrusionOk="0">
                  <a:moveTo>
                    <a:pt x="1921" y="1"/>
                  </a:moveTo>
                  <a:lnTo>
                    <a:pt x="119" y="1"/>
                  </a:lnTo>
                  <a:cubicBezTo>
                    <a:pt x="1" y="1"/>
                    <a:pt x="18" y="187"/>
                    <a:pt x="136" y="187"/>
                  </a:cubicBezTo>
                  <a:lnTo>
                    <a:pt x="1938" y="187"/>
                  </a:lnTo>
                  <a:cubicBezTo>
                    <a:pt x="2056" y="187"/>
                    <a:pt x="2040" y="1"/>
                    <a:pt x="19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5"/>
            <p:cNvSpPr/>
            <p:nvPr/>
          </p:nvSpPr>
          <p:spPr>
            <a:xfrm>
              <a:off x="2494251" y="3454885"/>
              <a:ext cx="285507" cy="25816"/>
            </a:xfrm>
            <a:custGeom>
              <a:avLst/>
              <a:gdLst/>
              <a:ahLst/>
              <a:cxnLst/>
              <a:rect l="l" t="t" r="r" b="b"/>
              <a:pathLst>
                <a:path w="2057" h="186" extrusionOk="0">
                  <a:moveTo>
                    <a:pt x="1921" y="0"/>
                  </a:moveTo>
                  <a:lnTo>
                    <a:pt x="119" y="0"/>
                  </a:lnTo>
                  <a:cubicBezTo>
                    <a:pt x="1" y="0"/>
                    <a:pt x="18" y="186"/>
                    <a:pt x="136" y="186"/>
                  </a:cubicBezTo>
                  <a:lnTo>
                    <a:pt x="1938" y="186"/>
                  </a:lnTo>
                  <a:cubicBezTo>
                    <a:pt x="2056" y="186"/>
                    <a:pt x="2040" y="0"/>
                    <a:pt x="1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5"/>
            <p:cNvSpPr/>
            <p:nvPr/>
          </p:nvSpPr>
          <p:spPr>
            <a:xfrm>
              <a:off x="2494251" y="3523589"/>
              <a:ext cx="285507" cy="25955"/>
            </a:xfrm>
            <a:custGeom>
              <a:avLst/>
              <a:gdLst/>
              <a:ahLst/>
              <a:cxnLst/>
              <a:rect l="l" t="t" r="r" b="b"/>
              <a:pathLst>
                <a:path w="2057" h="187" extrusionOk="0">
                  <a:moveTo>
                    <a:pt x="1921" y="1"/>
                  </a:moveTo>
                  <a:lnTo>
                    <a:pt x="119" y="1"/>
                  </a:lnTo>
                  <a:cubicBezTo>
                    <a:pt x="1" y="1"/>
                    <a:pt x="18" y="187"/>
                    <a:pt x="136" y="187"/>
                  </a:cubicBezTo>
                  <a:lnTo>
                    <a:pt x="1938" y="187"/>
                  </a:lnTo>
                  <a:cubicBezTo>
                    <a:pt x="2056" y="187"/>
                    <a:pt x="2040" y="1"/>
                    <a:pt x="19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5"/>
            <p:cNvSpPr/>
            <p:nvPr/>
          </p:nvSpPr>
          <p:spPr>
            <a:xfrm>
              <a:off x="2494251" y="3593126"/>
              <a:ext cx="285507" cy="25955"/>
            </a:xfrm>
            <a:custGeom>
              <a:avLst/>
              <a:gdLst/>
              <a:ahLst/>
              <a:cxnLst/>
              <a:rect l="l" t="t" r="r" b="b"/>
              <a:pathLst>
                <a:path w="2057" h="187" extrusionOk="0">
                  <a:moveTo>
                    <a:pt x="1921" y="1"/>
                  </a:moveTo>
                  <a:lnTo>
                    <a:pt x="119" y="1"/>
                  </a:lnTo>
                  <a:cubicBezTo>
                    <a:pt x="1" y="1"/>
                    <a:pt x="18" y="187"/>
                    <a:pt x="136" y="187"/>
                  </a:cubicBezTo>
                  <a:lnTo>
                    <a:pt x="1938" y="187"/>
                  </a:lnTo>
                  <a:cubicBezTo>
                    <a:pt x="2056" y="187"/>
                    <a:pt x="2040" y="1"/>
                    <a:pt x="19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5"/>
            <p:cNvSpPr/>
            <p:nvPr/>
          </p:nvSpPr>
          <p:spPr>
            <a:xfrm>
              <a:off x="2495916" y="3652531"/>
              <a:ext cx="286201" cy="25955"/>
            </a:xfrm>
            <a:custGeom>
              <a:avLst/>
              <a:gdLst/>
              <a:ahLst/>
              <a:cxnLst/>
              <a:rect l="l" t="t" r="r" b="b"/>
              <a:pathLst>
                <a:path w="2062" h="187" extrusionOk="0">
                  <a:moveTo>
                    <a:pt x="1921" y="1"/>
                  </a:moveTo>
                  <a:lnTo>
                    <a:pt x="124" y="1"/>
                  </a:lnTo>
                  <a:cubicBezTo>
                    <a:pt x="0" y="1"/>
                    <a:pt x="17" y="187"/>
                    <a:pt x="135" y="187"/>
                  </a:cubicBezTo>
                  <a:lnTo>
                    <a:pt x="1937" y="187"/>
                  </a:lnTo>
                  <a:cubicBezTo>
                    <a:pt x="2061" y="187"/>
                    <a:pt x="2044" y="1"/>
                    <a:pt x="19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5"/>
            <p:cNvSpPr/>
            <p:nvPr/>
          </p:nvSpPr>
          <p:spPr>
            <a:xfrm>
              <a:off x="2505215" y="3722207"/>
              <a:ext cx="286201" cy="25816"/>
            </a:xfrm>
            <a:custGeom>
              <a:avLst/>
              <a:gdLst/>
              <a:ahLst/>
              <a:cxnLst/>
              <a:rect l="l" t="t" r="r" b="b"/>
              <a:pathLst>
                <a:path w="2062" h="186" extrusionOk="0">
                  <a:moveTo>
                    <a:pt x="1921" y="0"/>
                  </a:moveTo>
                  <a:lnTo>
                    <a:pt x="125" y="0"/>
                  </a:lnTo>
                  <a:cubicBezTo>
                    <a:pt x="1" y="0"/>
                    <a:pt x="18" y="186"/>
                    <a:pt x="142" y="186"/>
                  </a:cubicBezTo>
                  <a:lnTo>
                    <a:pt x="1938" y="186"/>
                  </a:lnTo>
                  <a:cubicBezTo>
                    <a:pt x="2062" y="186"/>
                    <a:pt x="2045" y="0"/>
                    <a:pt x="1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3" name="Google Shape;93;p15"/>
            <p:cNvGrpSpPr/>
            <p:nvPr/>
          </p:nvGrpSpPr>
          <p:grpSpPr>
            <a:xfrm>
              <a:off x="2935899" y="3295408"/>
              <a:ext cx="430827" cy="593359"/>
              <a:chOff x="2935899" y="3295408"/>
              <a:chExt cx="430827" cy="593359"/>
            </a:xfrm>
          </p:grpSpPr>
          <p:sp>
            <p:nvSpPr>
              <p:cNvPr id="94" name="Google Shape;94;p15"/>
              <p:cNvSpPr/>
              <p:nvPr/>
            </p:nvSpPr>
            <p:spPr>
              <a:xfrm>
                <a:off x="2935899" y="3358699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0"/>
                    </a:lnTo>
                    <a:lnTo>
                      <a:pt x="257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15"/>
              <p:cNvSpPr/>
              <p:nvPr/>
            </p:nvSpPr>
            <p:spPr>
              <a:xfrm>
                <a:off x="2967961" y="3330523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1"/>
                    </a:lnTo>
                    <a:lnTo>
                      <a:pt x="2574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15"/>
              <p:cNvSpPr/>
              <p:nvPr/>
            </p:nvSpPr>
            <p:spPr>
              <a:xfrm>
                <a:off x="3010155" y="3295408"/>
                <a:ext cx="356571" cy="530901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3825" extrusionOk="0">
                    <a:moveTo>
                      <a:pt x="2569" y="3824"/>
                    </a:moveTo>
                    <a:lnTo>
                      <a:pt x="1" y="3824"/>
                    </a:lnTo>
                    <a:lnTo>
                      <a:pt x="1" y="0"/>
                    </a:lnTo>
                    <a:lnTo>
                      <a:pt x="256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15"/>
              <p:cNvSpPr/>
              <p:nvPr/>
            </p:nvSpPr>
            <p:spPr>
              <a:xfrm>
                <a:off x="3047768" y="338520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15"/>
              <p:cNvSpPr/>
              <p:nvPr/>
            </p:nvSpPr>
            <p:spPr>
              <a:xfrm>
                <a:off x="3047768" y="3454885"/>
                <a:ext cx="285368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6" extrusionOk="0">
                    <a:moveTo>
                      <a:pt x="1920" y="0"/>
                    </a:moveTo>
                    <a:lnTo>
                      <a:pt x="118" y="0"/>
                    </a:lnTo>
                    <a:cubicBezTo>
                      <a:pt x="0" y="0"/>
                      <a:pt x="17" y="186"/>
                      <a:pt x="135" y="186"/>
                    </a:cubicBezTo>
                    <a:lnTo>
                      <a:pt x="1937" y="186"/>
                    </a:lnTo>
                    <a:cubicBezTo>
                      <a:pt x="2056" y="186"/>
                      <a:pt x="2039" y="0"/>
                      <a:pt x="19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15"/>
              <p:cNvSpPr/>
              <p:nvPr/>
            </p:nvSpPr>
            <p:spPr>
              <a:xfrm>
                <a:off x="3047768" y="352358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15"/>
              <p:cNvSpPr/>
              <p:nvPr/>
            </p:nvSpPr>
            <p:spPr>
              <a:xfrm>
                <a:off x="3047768" y="3593126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15"/>
              <p:cNvSpPr/>
              <p:nvPr/>
            </p:nvSpPr>
            <p:spPr>
              <a:xfrm>
                <a:off x="3049295" y="3652531"/>
                <a:ext cx="286201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62" h="187" extrusionOk="0">
                    <a:moveTo>
                      <a:pt x="1926" y="1"/>
                    </a:moveTo>
                    <a:lnTo>
                      <a:pt x="124" y="1"/>
                    </a:lnTo>
                    <a:cubicBezTo>
                      <a:pt x="0" y="1"/>
                      <a:pt x="17" y="187"/>
                      <a:pt x="141" y="187"/>
                    </a:cubicBezTo>
                    <a:lnTo>
                      <a:pt x="1938" y="187"/>
                    </a:lnTo>
                    <a:cubicBezTo>
                      <a:pt x="2061" y="187"/>
                      <a:pt x="2045" y="1"/>
                      <a:pt x="19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15"/>
              <p:cNvSpPr/>
              <p:nvPr/>
            </p:nvSpPr>
            <p:spPr>
              <a:xfrm>
                <a:off x="3059427" y="3722207"/>
                <a:ext cx="285507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186" extrusionOk="0">
                    <a:moveTo>
                      <a:pt x="1921" y="0"/>
                    </a:moveTo>
                    <a:lnTo>
                      <a:pt x="119" y="0"/>
                    </a:lnTo>
                    <a:cubicBezTo>
                      <a:pt x="1" y="0"/>
                      <a:pt x="17" y="186"/>
                      <a:pt x="136" y="186"/>
                    </a:cubicBezTo>
                    <a:lnTo>
                      <a:pt x="1938" y="186"/>
                    </a:lnTo>
                    <a:cubicBezTo>
                      <a:pt x="2056" y="186"/>
                      <a:pt x="2039" y="0"/>
                      <a:pt x="1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3" name="Google Shape;103;p15"/>
            <p:cNvSpPr/>
            <p:nvPr/>
          </p:nvSpPr>
          <p:spPr>
            <a:xfrm>
              <a:off x="2377801" y="2741194"/>
              <a:ext cx="357404" cy="530901"/>
            </a:xfrm>
            <a:custGeom>
              <a:avLst/>
              <a:gdLst/>
              <a:ahLst/>
              <a:cxnLst/>
              <a:rect l="l" t="t" r="r" b="b"/>
              <a:pathLst>
                <a:path w="2575" h="3825" extrusionOk="0">
                  <a:moveTo>
                    <a:pt x="2574" y="3824"/>
                  </a:moveTo>
                  <a:lnTo>
                    <a:pt x="1" y="3824"/>
                  </a:lnTo>
                  <a:lnTo>
                    <a:pt x="1" y="1"/>
                  </a:lnTo>
                  <a:lnTo>
                    <a:pt x="25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5"/>
            <p:cNvSpPr/>
            <p:nvPr/>
          </p:nvSpPr>
          <p:spPr>
            <a:xfrm>
              <a:off x="2409863" y="2713018"/>
              <a:ext cx="357404" cy="530901"/>
            </a:xfrm>
            <a:custGeom>
              <a:avLst/>
              <a:gdLst/>
              <a:ahLst/>
              <a:cxnLst/>
              <a:rect l="l" t="t" r="r" b="b"/>
              <a:pathLst>
                <a:path w="2575" h="3825" extrusionOk="0">
                  <a:moveTo>
                    <a:pt x="2574" y="3825"/>
                  </a:moveTo>
                  <a:lnTo>
                    <a:pt x="1" y="3825"/>
                  </a:lnTo>
                  <a:lnTo>
                    <a:pt x="1" y="1"/>
                  </a:lnTo>
                  <a:lnTo>
                    <a:pt x="2574" y="1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5"/>
            <p:cNvSpPr/>
            <p:nvPr/>
          </p:nvSpPr>
          <p:spPr>
            <a:xfrm>
              <a:off x="2451363" y="2678736"/>
              <a:ext cx="357265" cy="530068"/>
            </a:xfrm>
            <a:custGeom>
              <a:avLst/>
              <a:gdLst/>
              <a:ahLst/>
              <a:cxnLst/>
              <a:rect l="l" t="t" r="r" b="b"/>
              <a:pathLst>
                <a:path w="2574" h="3819" extrusionOk="0">
                  <a:moveTo>
                    <a:pt x="2574" y="3818"/>
                  </a:moveTo>
                  <a:lnTo>
                    <a:pt x="0" y="3818"/>
                  </a:lnTo>
                  <a:lnTo>
                    <a:pt x="0" y="0"/>
                  </a:lnTo>
                  <a:lnTo>
                    <a:pt x="25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5"/>
            <p:cNvSpPr/>
            <p:nvPr/>
          </p:nvSpPr>
          <p:spPr>
            <a:xfrm>
              <a:off x="2489670" y="2767843"/>
              <a:ext cx="285368" cy="25816"/>
            </a:xfrm>
            <a:custGeom>
              <a:avLst/>
              <a:gdLst/>
              <a:ahLst/>
              <a:cxnLst/>
              <a:rect l="l" t="t" r="r" b="b"/>
              <a:pathLst>
                <a:path w="2056" h="186" extrusionOk="0">
                  <a:moveTo>
                    <a:pt x="1921" y="0"/>
                  </a:moveTo>
                  <a:lnTo>
                    <a:pt x="118" y="0"/>
                  </a:lnTo>
                  <a:cubicBezTo>
                    <a:pt x="0" y="0"/>
                    <a:pt x="17" y="186"/>
                    <a:pt x="135" y="186"/>
                  </a:cubicBezTo>
                  <a:lnTo>
                    <a:pt x="1937" y="186"/>
                  </a:lnTo>
                  <a:cubicBezTo>
                    <a:pt x="2056" y="186"/>
                    <a:pt x="2039" y="0"/>
                    <a:pt x="1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5"/>
            <p:cNvSpPr/>
            <p:nvPr/>
          </p:nvSpPr>
          <p:spPr>
            <a:xfrm>
              <a:off x="2489670" y="2837380"/>
              <a:ext cx="285368" cy="25955"/>
            </a:xfrm>
            <a:custGeom>
              <a:avLst/>
              <a:gdLst/>
              <a:ahLst/>
              <a:cxnLst/>
              <a:rect l="l" t="t" r="r" b="b"/>
              <a:pathLst>
                <a:path w="2056" h="187" extrusionOk="0">
                  <a:moveTo>
                    <a:pt x="1921" y="0"/>
                  </a:moveTo>
                  <a:lnTo>
                    <a:pt x="118" y="0"/>
                  </a:lnTo>
                  <a:cubicBezTo>
                    <a:pt x="0" y="0"/>
                    <a:pt x="17" y="186"/>
                    <a:pt x="135" y="186"/>
                  </a:cubicBezTo>
                  <a:lnTo>
                    <a:pt x="1937" y="186"/>
                  </a:lnTo>
                  <a:cubicBezTo>
                    <a:pt x="2056" y="186"/>
                    <a:pt x="2039" y="0"/>
                    <a:pt x="1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5"/>
            <p:cNvSpPr/>
            <p:nvPr/>
          </p:nvSpPr>
          <p:spPr>
            <a:xfrm>
              <a:off x="2489670" y="2906084"/>
              <a:ext cx="285368" cy="26788"/>
            </a:xfrm>
            <a:custGeom>
              <a:avLst/>
              <a:gdLst/>
              <a:ahLst/>
              <a:cxnLst/>
              <a:rect l="l" t="t" r="r" b="b"/>
              <a:pathLst>
                <a:path w="2056" h="193" extrusionOk="0">
                  <a:moveTo>
                    <a:pt x="1921" y="1"/>
                  </a:moveTo>
                  <a:lnTo>
                    <a:pt x="118" y="1"/>
                  </a:lnTo>
                  <a:cubicBezTo>
                    <a:pt x="0" y="1"/>
                    <a:pt x="17" y="192"/>
                    <a:pt x="135" y="192"/>
                  </a:cubicBezTo>
                  <a:lnTo>
                    <a:pt x="1937" y="192"/>
                  </a:lnTo>
                  <a:cubicBezTo>
                    <a:pt x="2056" y="192"/>
                    <a:pt x="2039" y="1"/>
                    <a:pt x="19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5"/>
            <p:cNvSpPr/>
            <p:nvPr/>
          </p:nvSpPr>
          <p:spPr>
            <a:xfrm>
              <a:off x="2489670" y="2975760"/>
              <a:ext cx="285368" cy="25816"/>
            </a:xfrm>
            <a:custGeom>
              <a:avLst/>
              <a:gdLst/>
              <a:ahLst/>
              <a:cxnLst/>
              <a:rect l="l" t="t" r="r" b="b"/>
              <a:pathLst>
                <a:path w="2056" h="186" extrusionOk="0">
                  <a:moveTo>
                    <a:pt x="1921" y="0"/>
                  </a:moveTo>
                  <a:lnTo>
                    <a:pt x="118" y="0"/>
                  </a:lnTo>
                  <a:cubicBezTo>
                    <a:pt x="0" y="0"/>
                    <a:pt x="17" y="186"/>
                    <a:pt x="135" y="186"/>
                  </a:cubicBezTo>
                  <a:lnTo>
                    <a:pt x="1937" y="186"/>
                  </a:lnTo>
                  <a:cubicBezTo>
                    <a:pt x="2056" y="186"/>
                    <a:pt x="2039" y="0"/>
                    <a:pt x="1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5"/>
            <p:cNvSpPr/>
            <p:nvPr/>
          </p:nvSpPr>
          <p:spPr>
            <a:xfrm>
              <a:off x="2491197" y="3035165"/>
              <a:ext cx="286201" cy="25816"/>
            </a:xfrm>
            <a:custGeom>
              <a:avLst/>
              <a:gdLst/>
              <a:ahLst/>
              <a:cxnLst/>
              <a:rect l="l" t="t" r="r" b="b"/>
              <a:pathLst>
                <a:path w="2062" h="186" extrusionOk="0">
                  <a:moveTo>
                    <a:pt x="1921" y="0"/>
                  </a:moveTo>
                  <a:lnTo>
                    <a:pt x="124" y="0"/>
                  </a:lnTo>
                  <a:cubicBezTo>
                    <a:pt x="0" y="0"/>
                    <a:pt x="17" y="186"/>
                    <a:pt x="141" y="186"/>
                  </a:cubicBezTo>
                  <a:lnTo>
                    <a:pt x="1938" y="186"/>
                  </a:lnTo>
                  <a:cubicBezTo>
                    <a:pt x="2062" y="186"/>
                    <a:pt x="2045" y="0"/>
                    <a:pt x="1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5"/>
            <p:cNvSpPr/>
            <p:nvPr/>
          </p:nvSpPr>
          <p:spPr>
            <a:xfrm>
              <a:off x="2500635" y="3104702"/>
              <a:ext cx="286201" cy="25955"/>
            </a:xfrm>
            <a:custGeom>
              <a:avLst/>
              <a:gdLst/>
              <a:ahLst/>
              <a:cxnLst/>
              <a:rect l="l" t="t" r="r" b="b"/>
              <a:pathLst>
                <a:path w="2062" h="187" extrusionOk="0">
                  <a:moveTo>
                    <a:pt x="1926" y="0"/>
                  </a:moveTo>
                  <a:lnTo>
                    <a:pt x="124" y="0"/>
                  </a:lnTo>
                  <a:cubicBezTo>
                    <a:pt x="0" y="0"/>
                    <a:pt x="17" y="186"/>
                    <a:pt x="141" y="186"/>
                  </a:cubicBezTo>
                  <a:lnTo>
                    <a:pt x="1943" y="186"/>
                  </a:lnTo>
                  <a:cubicBezTo>
                    <a:pt x="2061" y="186"/>
                    <a:pt x="2044" y="0"/>
                    <a:pt x="19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5"/>
            <p:cNvSpPr/>
            <p:nvPr/>
          </p:nvSpPr>
          <p:spPr>
            <a:xfrm>
              <a:off x="2244140" y="410386"/>
              <a:ext cx="1093725" cy="1230440"/>
            </a:xfrm>
            <a:custGeom>
              <a:avLst/>
              <a:gdLst/>
              <a:ahLst/>
              <a:cxnLst/>
              <a:rect l="l" t="t" r="r" b="b"/>
              <a:pathLst>
                <a:path w="7880" h="8865" extrusionOk="0">
                  <a:moveTo>
                    <a:pt x="7879" y="3942"/>
                  </a:moveTo>
                  <a:lnTo>
                    <a:pt x="7879" y="8864"/>
                  </a:lnTo>
                  <a:lnTo>
                    <a:pt x="7068" y="8436"/>
                  </a:lnTo>
                  <a:lnTo>
                    <a:pt x="6500" y="8138"/>
                  </a:lnTo>
                  <a:lnTo>
                    <a:pt x="6500" y="3942"/>
                  </a:lnTo>
                  <a:cubicBezTo>
                    <a:pt x="6500" y="2529"/>
                    <a:pt x="5351" y="1380"/>
                    <a:pt x="3937" y="1380"/>
                  </a:cubicBezTo>
                  <a:cubicBezTo>
                    <a:pt x="3802" y="1380"/>
                    <a:pt x="3667" y="1391"/>
                    <a:pt x="3532" y="1414"/>
                  </a:cubicBezTo>
                  <a:cubicBezTo>
                    <a:pt x="2315" y="1605"/>
                    <a:pt x="1381" y="2664"/>
                    <a:pt x="1381" y="3942"/>
                  </a:cubicBezTo>
                  <a:lnTo>
                    <a:pt x="1381" y="7941"/>
                  </a:lnTo>
                  <a:lnTo>
                    <a:pt x="570" y="8363"/>
                  </a:lnTo>
                  <a:lnTo>
                    <a:pt x="1" y="8662"/>
                  </a:lnTo>
                  <a:lnTo>
                    <a:pt x="1" y="3942"/>
                  </a:lnTo>
                  <a:cubicBezTo>
                    <a:pt x="1" y="1904"/>
                    <a:pt x="1550" y="226"/>
                    <a:pt x="3532" y="23"/>
                  </a:cubicBezTo>
                  <a:cubicBezTo>
                    <a:pt x="3667" y="6"/>
                    <a:pt x="3802" y="0"/>
                    <a:pt x="3937" y="0"/>
                  </a:cubicBezTo>
                  <a:cubicBezTo>
                    <a:pt x="6111" y="0"/>
                    <a:pt x="7879" y="1769"/>
                    <a:pt x="7879" y="39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5"/>
            <p:cNvSpPr/>
            <p:nvPr/>
          </p:nvSpPr>
          <p:spPr>
            <a:xfrm>
              <a:off x="2205139" y="1145868"/>
              <a:ext cx="1202264" cy="1395332"/>
            </a:xfrm>
            <a:custGeom>
              <a:avLst/>
              <a:gdLst/>
              <a:ahLst/>
              <a:cxnLst/>
              <a:rect l="l" t="t" r="r" b="b"/>
              <a:pathLst>
                <a:path w="8662" h="10053" extrusionOk="0">
                  <a:moveTo>
                    <a:pt x="8662" y="2270"/>
                  </a:moveTo>
                  <a:lnTo>
                    <a:pt x="8662" y="5880"/>
                  </a:lnTo>
                  <a:cubicBezTo>
                    <a:pt x="8662" y="7705"/>
                    <a:pt x="6978" y="9371"/>
                    <a:pt x="4466" y="10019"/>
                  </a:cubicBezTo>
                  <a:cubicBezTo>
                    <a:pt x="4421" y="10030"/>
                    <a:pt x="4376" y="10042"/>
                    <a:pt x="4331" y="10053"/>
                  </a:cubicBezTo>
                  <a:cubicBezTo>
                    <a:pt x="4286" y="10042"/>
                    <a:pt x="4246" y="10030"/>
                    <a:pt x="4201" y="10019"/>
                  </a:cubicBezTo>
                  <a:cubicBezTo>
                    <a:pt x="4151" y="10008"/>
                    <a:pt x="4100" y="9997"/>
                    <a:pt x="4049" y="9980"/>
                  </a:cubicBezTo>
                  <a:cubicBezTo>
                    <a:pt x="1622" y="9304"/>
                    <a:pt x="0" y="7671"/>
                    <a:pt x="0" y="5880"/>
                  </a:cubicBezTo>
                  <a:lnTo>
                    <a:pt x="0" y="2270"/>
                  </a:lnTo>
                  <a:lnTo>
                    <a:pt x="4049" y="147"/>
                  </a:lnTo>
                  <a:lnTo>
                    <a:pt x="43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5"/>
            <p:cNvSpPr/>
            <p:nvPr/>
          </p:nvSpPr>
          <p:spPr>
            <a:xfrm>
              <a:off x="2635843" y="1391324"/>
              <a:ext cx="340887" cy="867068"/>
            </a:xfrm>
            <a:custGeom>
              <a:avLst/>
              <a:gdLst/>
              <a:ahLst/>
              <a:cxnLst/>
              <a:rect l="l" t="t" r="r" b="b"/>
              <a:pathLst>
                <a:path w="2456" h="6247" extrusionOk="0">
                  <a:moveTo>
                    <a:pt x="1025" y="1"/>
                  </a:moveTo>
                  <a:cubicBezTo>
                    <a:pt x="1679" y="74"/>
                    <a:pt x="2185" y="632"/>
                    <a:pt x="2185" y="1307"/>
                  </a:cubicBezTo>
                  <a:cubicBezTo>
                    <a:pt x="2185" y="1696"/>
                    <a:pt x="2016" y="2045"/>
                    <a:pt x="1746" y="2287"/>
                  </a:cubicBezTo>
                  <a:cubicBezTo>
                    <a:pt x="1684" y="2344"/>
                    <a:pt x="1617" y="2394"/>
                    <a:pt x="1543" y="2434"/>
                  </a:cubicBezTo>
                  <a:lnTo>
                    <a:pt x="2456" y="6246"/>
                  </a:lnTo>
                  <a:lnTo>
                    <a:pt x="0" y="6246"/>
                  </a:lnTo>
                  <a:lnTo>
                    <a:pt x="839" y="2507"/>
                  </a:lnTo>
                  <a:cubicBezTo>
                    <a:pt x="349" y="2321"/>
                    <a:pt x="0" y="1842"/>
                    <a:pt x="0" y="1285"/>
                  </a:cubicBezTo>
                  <a:cubicBezTo>
                    <a:pt x="0" y="654"/>
                    <a:pt x="440" y="136"/>
                    <a:pt x="10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5"/>
            <p:cNvSpPr/>
            <p:nvPr/>
          </p:nvSpPr>
          <p:spPr>
            <a:xfrm>
              <a:off x="2087856" y="1013734"/>
              <a:ext cx="1436832" cy="1648637"/>
            </a:xfrm>
            <a:custGeom>
              <a:avLst/>
              <a:gdLst/>
              <a:ahLst/>
              <a:cxnLst/>
              <a:rect l="l" t="t" r="r" b="b"/>
              <a:pathLst>
                <a:path w="10352" h="11878" extrusionOk="0">
                  <a:moveTo>
                    <a:pt x="9507" y="6832"/>
                  </a:moveTo>
                  <a:cubicBezTo>
                    <a:pt x="9507" y="8657"/>
                    <a:pt x="7823" y="10323"/>
                    <a:pt x="5311" y="10971"/>
                  </a:cubicBezTo>
                  <a:cubicBezTo>
                    <a:pt x="5266" y="10982"/>
                    <a:pt x="5221" y="10994"/>
                    <a:pt x="5176" y="11005"/>
                  </a:cubicBezTo>
                  <a:cubicBezTo>
                    <a:pt x="5131" y="10994"/>
                    <a:pt x="5091" y="10982"/>
                    <a:pt x="5046" y="10971"/>
                  </a:cubicBezTo>
                  <a:cubicBezTo>
                    <a:pt x="4996" y="10960"/>
                    <a:pt x="4945" y="10949"/>
                    <a:pt x="4894" y="10932"/>
                  </a:cubicBezTo>
                  <a:cubicBezTo>
                    <a:pt x="2467" y="10256"/>
                    <a:pt x="845" y="8623"/>
                    <a:pt x="845" y="6832"/>
                  </a:cubicBezTo>
                  <a:lnTo>
                    <a:pt x="845" y="3228"/>
                  </a:lnTo>
                  <a:lnTo>
                    <a:pt x="2157" y="2541"/>
                  </a:lnTo>
                  <a:lnTo>
                    <a:pt x="4894" y="1105"/>
                  </a:lnTo>
                  <a:lnTo>
                    <a:pt x="5176" y="953"/>
                  </a:lnTo>
                  <a:lnTo>
                    <a:pt x="8076" y="2473"/>
                  </a:lnTo>
                  <a:lnTo>
                    <a:pt x="9507" y="3228"/>
                  </a:lnTo>
                  <a:close/>
                  <a:moveTo>
                    <a:pt x="9670" y="2355"/>
                  </a:moveTo>
                  <a:lnTo>
                    <a:pt x="8076" y="1521"/>
                  </a:lnTo>
                  <a:lnTo>
                    <a:pt x="5176" y="1"/>
                  </a:lnTo>
                  <a:lnTo>
                    <a:pt x="4894" y="147"/>
                  </a:lnTo>
                  <a:lnTo>
                    <a:pt x="2157" y="1583"/>
                  </a:lnTo>
                  <a:lnTo>
                    <a:pt x="558" y="2422"/>
                  </a:lnTo>
                  <a:lnTo>
                    <a:pt x="1" y="2715"/>
                  </a:lnTo>
                  <a:lnTo>
                    <a:pt x="1" y="6832"/>
                  </a:lnTo>
                  <a:cubicBezTo>
                    <a:pt x="1" y="9051"/>
                    <a:pt x="1943" y="11044"/>
                    <a:pt x="4832" y="11793"/>
                  </a:cubicBezTo>
                  <a:cubicBezTo>
                    <a:pt x="4855" y="11799"/>
                    <a:pt x="4877" y="11799"/>
                    <a:pt x="4894" y="11805"/>
                  </a:cubicBezTo>
                  <a:cubicBezTo>
                    <a:pt x="4956" y="11821"/>
                    <a:pt x="5018" y="11838"/>
                    <a:pt x="5075" y="11850"/>
                  </a:cubicBezTo>
                  <a:lnTo>
                    <a:pt x="5176" y="11878"/>
                  </a:lnTo>
                  <a:lnTo>
                    <a:pt x="5277" y="11850"/>
                  </a:lnTo>
                  <a:cubicBezTo>
                    <a:pt x="5362" y="11833"/>
                    <a:pt x="5441" y="11810"/>
                    <a:pt x="5525" y="11793"/>
                  </a:cubicBezTo>
                  <a:cubicBezTo>
                    <a:pt x="8414" y="11044"/>
                    <a:pt x="10351" y="9051"/>
                    <a:pt x="10351" y="6832"/>
                  </a:cubicBezTo>
                  <a:lnTo>
                    <a:pt x="10351" y="2715"/>
                  </a:lnTo>
                  <a:close/>
                </a:path>
              </a:pathLst>
            </a:custGeom>
            <a:solidFill>
              <a:srgbClr val="DFAF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6" name="Google Shape;116;p15"/>
            <p:cNvGrpSpPr/>
            <p:nvPr/>
          </p:nvGrpSpPr>
          <p:grpSpPr>
            <a:xfrm>
              <a:off x="2935899" y="2682208"/>
              <a:ext cx="430827" cy="593359"/>
              <a:chOff x="2935899" y="3295408"/>
              <a:chExt cx="430827" cy="593359"/>
            </a:xfrm>
          </p:grpSpPr>
          <p:sp>
            <p:nvSpPr>
              <p:cNvPr id="117" name="Google Shape;117;p15"/>
              <p:cNvSpPr/>
              <p:nvPr/>
            </p:nvSpPr>
            <p:spPr>
              <a:xfrm>
                <a:off x="2935899" y="3358699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0"/>
                    </a:lnTo>
                    <a:lnTo>
                      <a:pt x="257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15"/>
              <p:cNvSpPr/>
              <p:nvPr/>
            </p:nvSpPr>
            <p:spPr>
              <a:xfrm>
                <a:off x="2967961" y="3330523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1"/>
                    </a:lnTo>
                    <a:lnTo>
                      <a:pt x="2574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15"/>
              <p:cNvSpPr/>
              <p:nvPr/>
            </p:nvSpPr>
            <p:spPr>
              <a:xfrm>
                <a:off x="3010155" y="3295408"/>
                <a:ext cx="356571" cy="530900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3825" extrusionOk="0">
                    <a:moveTo>
                      <a:pt x="2569" y="3824"/>
                    </a:moveTo>
                    <a:lnTo>
                      <a:pt x="1" y="3824"/>
                    </a:lnTo>
                    <a:lnTo>
                      <a:pt x="1" y="0"/>
                    </a:lnTo>
                    <a:lnTo>
                      <a:pt x="256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15"/>
              <p:cNvSpPr/>
              <p:nvPr/>
            </p:nvSpPr>
            <p:spPr>
              <a:xfrm>
                <a:off x="3047768" y="338520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15"/>
              <p:cNvSpPr/>
              <p:nvPr/>
            </p:nvSpPr>
            <p:spPr>
              <a:xfrm>
                <a:off x="3047768" y="3454885"/>
                <a:ext cx="285368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6" extrusionOk="0">
                    <a:moveTo>
                      <a:pt x="1920" y="0"/>
                    </a:moveTo>
                    <a:lnTo>
                      <a:pt x="118" y="0"/>
                    </a:lnTo>
                    <a:cubicBezTo>
                      <a:pt x="0" y="0"/>
                      <a:pt x="17" y="186"/>
                      <a:pt x="135" y="186"/>
                    </a:cubicBezTo>
                    <a:lnTo>
                      <a:pt x="1937" y="186"/>
                    </a:lnTo>
                    <a:cubicBezTo>
                      <a:pt x="2056" y="186"/>
                      <a:pt x="2039" y="0"/>
                      <a:pt x="19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15"/>
              <p:cNvSpPr/>
              <p:nvPr/>
            </p:nvSpPr>
            <p:spPr>
              <a:xfrm>
                <a:off x="3047768" y="352358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15"/>
              <p:cNvSpPr/>
              <p:nvPr/>
            </p:nvSpPr>
            <p:spPr>
              <a:xfrm>
                <a:off x="3047768" y="3593126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15"/>
              <p:cNvSpPr/>
              <p:nvPr/>
            </p:nvSpPr>
            <p:spPr>
              <a:xfrm>
                <a:off x="3049295" y="3652531"/>
                <a:ext cx="286200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62" h="187" extrusionOk="0">
                    <a:moveTo>
                      <a:pt x="1926" y="1"/>
                    </a:moveTo>
                    <a:lnTo>
                      <a:pt x="124" y="1"/>
                    </a:lnTo>
                    <a:cubicBezTo>
                      <a:pt x="0" y="1"/>
                      <a:pt x="17" y="187"/>
                      <a:pt x="141" y="187"/>
                    </a:cubicBezTo>
                    <a:lnTo>
                      <a:pt x="1938" y="187"/>
                    </a:lnTo>
                    <a:cubicBezTo>
                      <a:pt x="2061" y="187"/>
                      <a:pt x="2045" y="1"/>
                      <a:pt x="19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15"/>
              <p:cNvSpPr/>
              <p:nvPr/>
            </p:nvSpPr>
            <p:spPr>
              <a:xfrm>
                <a:off x="3059427" y="3722207"/>
                <a:ext cx="285506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186" extrusionOk="0">
                    <a:moveTo>
                      <a:pt x="1921" y="0"/>
                    </a:moveTo>
                    <a:lnTo>
                      <a:pt x="119" y="0"/>
                    </a:lnTo>
                    <a:cubicBezTo>
                      <a:pt x="1" y="0"/>
                      <a:pt x="17" y="186"/>
                      <a:pt x="136" y="186"/>
                    </a:cubicBezTo>
                    <a:lnTo>
                      <a:pt x="1938" y="186"/>
                    </a:lnTo>
                    <a:cubicBezTo>
                      <a:pt x="2056" y="186"/>
                      <a:pt x="2039" y="0"/>
                      <a:pt x="1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6" name="Google Shape;126;p15"/>
            <p:cNvGrpSpPr/>
            <p:nvPr/>
          </p:nvGrpSpPr>
          <p:grpSpPr>
            <a:xfrm>
              <a:off x="3493999" y="2682208"/>
              <a:ext cx="430827" cy="593359"/>
              <a:chOff x="2935899" y="3295408"/>
              <a:chExt cx="430827" cy="593359"/>
            </a:xfrm>
          </p:grpSpPr>
          <p:sp>
            <p:nvSpPr>
              <p:cNvPr id="127" name="Google Shape;127;p15"/>
              <p:cNvSpPr/>
              <p:nvPr/>
            </p:nvSpPr>
            <p:spPr>
              <a:xfrm>
                <a:off x="2935899" y="3358699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0"/>
                    </a:lnTo>
                    <a:lnTo>
                      <a:pt x="257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15"/>
              <p:cNvSpPr/>
              <p:nvPr/>
            </p:nvSpPr>
            <p:spPr>
              <a:xfrm>
                <a:off x="2967961" y="3330523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1"/>
                    </a:lnTo>
                    <a:lnTo>
                      <a:pt x="2574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15"/>
              <p:cNvSpPr/>
              <p:nvPr/>
            </p:nvSpPr>
            <p:spPr>
              <a:xfrm>
                <a:off x="3010155" y="3295408"/>
                <a:ext cx="356571" cy="530900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3825" extrusionOk="0">
                    <a:moveTo>
                      <a:pt x="2569" y="3824"/>
                    </a:moveTo>
                    <a:lnTo>
                      <a:pt x="1" y="3824"/>
                    </a:lnTo>
                    <a:lnTo>
                      <a:pt x="1" y="0"/>
                    </a:lnTo>
                    <a:lnTo>
                      <a:pt x="256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15"/>
              <p:cNvSpPr/>
              <p:nvPr/>
            </p:nvSpPr>
            <p:spPr>
              <a:xfrm>
                <a:off x="3047768" y="338520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15"/>
              <p:cNvSpPr/>
              <p:nvPr/>
            </p:nvSpPr>
            <p:spPr>
              <a:xfrm>
                <a:off x="3047768" y="3454885"/>
                <a:ext cx="285368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6" extrusionOk="0">
                    <a:moveTo>
                      <a:pt x="1920" y="0"/>
                    </a:moveTo>
                    <a:lnTo>
                      <a:pt x="118" y="0"/>
                    </a:lnTo>
                    <a:cubicBezTo>
                      <a:pt x="0" y="0"/>
                      <a:pt x="17" y="186"/>
                      <a:pt x="135" y="186"/>
                    </a:cubicBezTo>
                    <a:lnTo>
                      <a:pt x="1937" y="186"/>
                    </a:lnTo>
                    <a:cubicBezTo>
                      <a:pt x="2056" y="186"/>
                      <a:pt x="2039" y="0"/>
                      <a:pt x="19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15"/>
              <p:cNvSpPr/>
              <p:nvPr/>
            </p:nvSpPr>
            <p:spPr>
              <a:xfrm>
                <a:off x="3047768" y="352358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15"/>
              <p:cNvSpPr/>
              <p:nvPr/>
            </p:nvSpPr>
            <p:spPr>
              <a:xfrm>
                <a:off x="3047768" y="3593126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15"/>
              <p:cNvSpPr/>
              <p:nvPr/>
            </p:nvSpPr>
            <p:spPr>
              <a:xfrm>
                <a:off x="3049295" y="3652531"/>
                <a:ext cx="286200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62" h="187" extrusionOk="0">
                    <a:moveTo>
                      <a:pt x="1926" y="1"/>
                    </a:moveTo>
                    <a:lnTo>
                      <a:pt x="124" y="1"/>
                    </a:lnTo>
                    <a:cubicBezTo>
                      <a:pt x="0" y="1"/>
                      <a:pt x="17" y="187"/>
                      <a:pt x="141" y="187"/>
                    </a:cubicBezTo>
                    <a:lnTo>
                      <a:pt x="1938" y="187"/>
                    </a:lnTo>
                    <a:cubicBezTo>
                      <a:pt x="2061" y="187"/>
                      <a:pt x="2045" y="1"/>
                      <a:pt x="19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15"/>
              <p:cNvSpPr/>
              <p:nvPr/>
            </p:nvSpPr>
            <p:spPr>
              <a:xfrm>
                <a:off x="3059427" y="3722207"/>
                <a:ext cx="285506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186" extrusionOk="0">
                    <a:moveTo>
                      <a:pt x="1921" y="0"/>
                    </a:moveTo>
                    <a:lnTo>
                      <a:pt x="119" y="0"/>
                    </a:lnTo>
                    <a:cubicBezTo>
                      <a:pt x="1" y="0"/>
                      <a:pt x="17" y="186"/>
                      <a:pt x="136" y="186"/>
                    </a:cubicBezTo>
                    <a:lnTo>
                      <a:pt x="1938" y="186"/>
                    </a:lnTo>
                    <a:cubicBezTo>
                      <a:pt x="2056" y="186"/>
                      <a:pt x="2039" y="0"/>
                      <a:pt x="1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" name="Google Shape;136;p15"/>
            <p:cNvGrpSpPr/>
            <p:nvPr/>
          </p:nvGrpSpPr>
          <p:grpSpPr>
            <a:xfrm>
              <a:off x="3493999" y="3295408"/>
              <a:ext cx="430827" cy="593359"/>
              <a:chOff x="2935899" y="3295408"/>
              <a:chExt cx="430827" cy="593359"/>
            </a:xfrm>
          </p:grpSpPr>
          <p:sp>
            <p:nvSpPr>
              <p:cNvPr id="137" name="Google Shape;137;p15"/>
              <p:cNvSpPr/>
              <p:nvPr/>
            </p:nvSpPr>
            <p:spPr>
              <a:xfrm>
                <a:off x="2935899" y="3358699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0"/>
                    </a:lnTo>
                    <a:lnTo>
                      <a:pt x="257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15"/>
              <p:cNvSpPr/>
              <p:nvPr/>
            </p:nvSpPr>
            <p:spPr>
              <a:xfrm>
                <a:off x="2967961" y="3330523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1"/>
                    </a:lnTo>
                    <a:lnTo>
                      <a:pt x="2574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15"/>
              <p:cNvSpPr/>
              <p:nvPr/>
            </p:nvSpPr>
            <p:spPr>
              <a:xfrm>
                <a:off x="3010155" y="3295408"/>
                <a:ext cx="356571" cy="530900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3825" extrusionOk="0">
                    <a:moveTo>
                      <a:pt x="2569" y="3824"/>
                    </a:moveTo>
                    <a:lnTo>
                      <a:pt x="1" y="3824"/>
                    </a:lnTo>
                    <a:lnTo>
                      <a:pt x="1" y="0"/>
                    </a:lnTo>
                    <a:lnTo>
                      <a:pt x="256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15"/>
              <p:cNvSpPr/>
              <p:nvPr/>
            </p:nvSpPr>
            <p:spPr>
              <a:xfrm>
                <a:off x="3047768" y="338520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15"/>
              <p:cNvSpPr/>
              <p:nvPr/>
            </p:nvSpPr>
            <p:spPr>
              <a:xfrm>
                <a:off x="3047768" y="3454885"/>
                <a:ext cx="285368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6" extrusionOk="0">
                    <a:moveTo>
                      <a:pt x="1920" y="0"/>
                    </a:moveTo>
                    <a:lnTo>
                      <a:pt x="118" y="0"/>
                    </a:lnTo>
                    <a:cubicBezTo>
                      <a:pt x="0" y="0"/>
                      <a:pt x="17" y="186"/>
                      <a:pt x="135" y="186"/>
                    </a:cubicBezTo>
                    <a:lnTo>
                      <a:pt x="1937" y="186"/>
                    </a:lnTo>
                    <a:cubicBezTo>
                      <a:pt x="2056" y="186"/>
                      <a:pt x="2039" y="0"/>
                      <a:pt x="19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15"/>
              <p:cNvSpPr/>
              <p:nvPr/>
            </p:nvSpPr>
            <p:spPr>
              <a:xfrm>
                <a:off x="3047768" y="352358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15"/>
              <p:cNvSpPr/>
              <p:nvPr/>
            </p:nvSpPr>
            <p:spPr>
              <a:xfrm>
                <a:off x="3047768" y="3593126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15"/>
              <p:cNvSpPr/>
              <p:nvPr/>
            </p:nvSpPr>
            <p:spPr>
              <a:xfrm>
                <a:off x="3049295" y="3652531"/>
                <a:ext cx="286200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62" h="187" extrusionOk="0">
                    <a:moveTo>
                      <a:pt x="1926" y="1"/>
                    </a:moveTo>
                    <a:lnTo>
                      <a:pt x="124" y="1"/>
                    </a:lnTo>
                    <a:cubicBezTo>
                      <a:pt x="0" y="1"/>
                      <a:pt x="17" y="187"/>
                      <a:pt x="141" y="187"/>
                    </a:cubicBezTo>
                    <a:lnTo>
                      <a:pt x="1938" y="187"/>
                    </a:lnTo>
                    <a:cubicBezTo>
                      <a:pt x="2061" y="187"/>
                      <a:pt x="2045" y="1"/>
                      <a:pt x="19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15"/>
              <p:cNvSpPr/>
              <p:nvPr/>
            </p:nvSpPr>
            <p:spPr>
              <a:xfrm>
                <a:off x="3059427" y="3722207"/>
                <a:ext cx="285506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186" extrusionOk="0">
                    <a:moveTo>
                      <a:pt x="1921" y="0"/>
                    </a:moveTo>
                    <a:lnTo>
                      <a:pt x="119" y="0"/>
                    </a:lnTo>
                    <a:cubicBezTo>
                      <a:pt x="1" y="0"/>
                      <a:pt x="17" y="186"/>
                      <a:pt x="136" y="186"/>
                    </a:cubicBezTo>
                    <a:lnTo>
                      <a:pt x="1938" y="186"/>
                    </a:lnTo>
                    <a:cubicBezTo>
                      <a:pt x="2056" y="186"/>
                      <a:pt x="2039" y="0"/>
                      <a:pt x="1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مربع نص 1">
            <a:extLst>
              <a:ext uri="{FF2B5EF4-FFF2-40B4-BE49-F238E27FC236}">
                <a16:creationId xmlns:a16="http://schemas.microsoft.com/office/drawing/2014/main" id="{282474A7-4D1A-0A52-DDCC-345BE07C78A3}"/>
              </a:ext>
            </a:extLst>
          </p:cNvPr>
          <p:cNvSpPr txBox="1"/>
          <p:nvPr/>
        </p:nvSpPr>
        <p:spPr>
          <a:xfrm>
            <a:off x="2498651" y="157829"/>
            <a:ext cx="432807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32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باستخدام استراتيجية جدول التعلم </a:t>
            </a:r>
            <a:endParaRPr lang="ar-SA" sz="60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5ACE7034-E76D-8E70-AB5A-9B8C9FE3459E}"/>
              </a:ext>
            </a:extLst>
          </p:cNvPr>
          <p:cNvGrpSpPr/>
          <p:nvPr/>
        </p:nvGrpSpPr>
        <p:grpSpPr>
          <a:xfrm>
            <a:off x="85060" y="4775125"/>
            <a:ext cx="8973880" cy="368915"/>
            <a:chOff x="85060" y="4775125"/>
            <a:chExt cx="8973880" cy="368915"/>
          </a:xfrm>
        </p:grpSpPr>
        <p:sp>
          <p:nvSpPr>
            <p:cNvPr id="13" name="Google Shape;1161;p24">
              <a:extLst>
                <a:ext uri="{FF2B5EF4-FFF2-40B4-BE49-F238E27FC236}">
                  <a16:creationId xmlns:a16="http://schemas.microsoft.com/office/drawing/2014/main" id="{345CC60F-BB43-D8CE-8054-3B9923EBFF24}"/>
                </a:ext>
              </a:extLst>
            </p:cNvPr>
            <p:cNvSpPr/>
            <p:nvPr/>
          </p:nvSpPr>
          <p:spPr>
            <a:xfrm>
              <a:off x="85060" y="4775125"/>
              <a:ext cx="8973880" cy="368915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BFF42D4B-B405-1CBE-D777-A6E075201445}"/>
                </a:ext>
              </a:extLst>
            </p:cNvPr>
            <p:cNvSpPr txBox="1"/>
            <p:nvPr/>
          </p:nvSpPr>
          <p:spPr>
            <a:xfrm>
              <a:off x="3325928" y="4802823"/>
              <a:ext cx="214614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ar-SA" b="1" i="0" u="none" strike="noStrike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إعداد المعلمة : منال الرحيلي</a:t>
              </a:r>
              <a:endParaRPr lang="ar-SA" b="1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4" name="جدول 4">
            <a:extLst>
              <a:ext uri="{FF2B5EF4-FFF2-40B4-BE49-F238E27FC236}">
                <a16:creationId xmlns:a16="http://schemas.microsoft.com/office/drawing/2014/main" id="{65861C0E-E2F5-1EBF-6E20-7C940F75C074}"/>
              </a:ext>
            </a:extLst>
          </p:cNvPr>
          <p:cNvGraphicFramePr>
            <a:graphicFrameLocks noGrp="1"/>
          </p:cNvGraphicFramePr>
          <p:nvPr/>
        </p:nvGraphicFramePr>
        <p:xfrm>
          <a:off x="1561780" y="1351416"/>
          <a:ext cx="6438368" cy="3010059"/>
        </p:xfrm>
        <a:graphic>
          <a:graphicData uri="http://schemas.openxmlformats.org/drawingml/2006/table">
            <a:tbl>
              <a:tblPr rtl="1" firstRow="1" bandRow="1">
                <a:tableStyleId>{ED083AE6-46FA-4A59-8FB0-9F97EB10719F}</a:tableStyleId>
              </a:tblPr>
              <a:tblGrid>
                <a:gridCol w="1609592">
                  <a:extLst>
                    <a:ext uri="{9D8B030D-6E8A-4147-A177-3AD203B41FA5}">
                      <a16:colId xmlns:a16="http://schemas.microsoft.com/office/drawing/2014/main" val="1799182492"/>
                    </a:ext>
                  </a:extLst>
                </a:gridCol>
                <a:gridCol w="1609592">
                  <a:extLst>
                    <a:ext uri="{9D8B030D-6E8A-4147-A177-3AD203B41FA5}">
                      <a16:colId xmlns:a16="http://schemas.microsoft.com/office/drawing/2014/main" val="864120004"/>
                    </a:ext>
                  </a:extLst>
                </a:gridCol>
                <a:gridCol w="1609592">
                  <a:extLst>
                    <a:ext uri="{9D8B030D-6E8A-4147-A177-3AD203B41FA5}">
                      <a16:colId xmlns:a16="http://schemas.microsoft.com/office/drawing/2014/main" val="1554803105"/>
                    </a:ext>
                  </a:extLst>
                </a:gridCol>
                <a:gridCol w="1609592">
                  <a:extLst>
                    <a:ext uri="{9D8B030D-6E8A-4147-A177-3AD203B41FA5}">
                      <a16:colId xmlns:a16="http://schemas.microsoft.com/office/drawing/2014/main" val="2272986096"/>
                    </a:ext>
                  </a:extLst>
                </a:gridCol>
              </a:tblGrid>
              <a:tr h="541179">
                <a:tc>
                  <a:txBody>
                    <a:bodyPr/>
                    <a:lstStyle/>
                    <a:p>
                      <a:pPr marR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SA" sz="16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cs typeface="Sakkal Majalla" panose="02000000000000000000" pitchFamily="2" charset="-78"/>
                          <a:sym typeface="Arial"/>
                        </a:rPr>
                        <a:t>ماذا أعرف 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SA" sz="16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cs typeface="Sakkal Majalla" panose="02000000000000000000" pitchFamily="2" charset="-78"/>
                          <a:sym typeface="Arial"/>
                        </a:rPr>
                        <a:t>ماذا أريد أن أعرف 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SA" sz="16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cs typeface="Sakkal Majalla" panose="02000000000000000000" pitchFamily="2" charset="-78"/>
                          <a:sym typeface="Arial"/>
                        </a:rPr>
                        <a:t>ماذا تعلمت 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SA" sz="16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cs typeface="Sakkal Majalla" panose="02000000000000000000" pitchFamily="2" charset="-78"/>
                          <a:sym typeface="Arial"/>
                        </a:rPr>
                        <a:t>كيف أعرف أكثر 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1475266"/>
                  </a:ext>
                </a:extLst>
              </a:tr>
              <a:tr h="1879594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sz="1600" b="0" i="0" u="none" strike="noStrike" cap="none" dirty="0">
                        <a:solidFill>
                          <a:srgbClr val="000000"/>
                        </a:solidFill>
                        <a:effectLst/>
                        <a:latin typeface="Sakkal Majalla" panose="02000000000000000000" pitchFamily="2" charset="-78"/>
                        <a:cs typeface="Sakkal Majalla" panose="02000000000000000000" pitchFamily="2" charset="-78"/>
                        <a:sym typeface="Arial"/>
                      </a:endParaRPr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1600" b="0" i="0" u="none" strike="noStrike" cap="none" dirty="0">
                        <a:solidFill>
                          <a:srgbClr val="000000"/>
                        </a:solidFill>
                        <a:effectLst/>
                        <a:latin typeface="Sakkal Majalla" panose="02000000000000000000" pitchFamily="2" charset="-78"/>
                        <a:cs typeface="Sakkal Majalla" panose="02000000000000000000" pitchFamily="2" charset="-78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10016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808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60;p15">
            <a:extLst>
              <a:ext uri="{FF2B5EF4-FFF2-40B4-BE49-F238E27FC236}">
                <a16:creationId xmlns:a16="http://schemas.microsoft.com/office/drawing/2014/main" id="{5B89E479-445F-45B2-9D95-E2FBD31FD4E2}"/>
              </a:ext>
            </a:extLst>
          </p:cNvPr>
          <p:cNvGrpSpPr/>
          <p:nvPr/>
        </p:nvGrpSpPr>
        <p:grpSpPr>
          <a:xfrm>
            <a:off x="220567" y="1222251"/>
            <a:ext cx="2287802" cy="2220261"/>
            <a:chOff x="469913" y="410386"/>
            <a:chExt cx="4266884" cy="4170975"/>
          </a:xfrm>
        </p:grpSpPr>
        <p:sp>
          <p:nvSpPr>
            <p:cNvPr id="3" name="Google Shape;61;p15">
              <a:extLst>
                <a:ext uri="{FF2B5EF4-FFF2-40B4-BE49-F238E27FC236}">
                  <a16:creationId xmlns:a16="http://schemas.microsoft.com/office/drawing/2014/main" id="{68299F9F-78E8-4D37-95A5-5C8499D5708D}"/>
                </a:ext>
              </a:extLst>
            </p:cNvPr>
            <p:cNvSpPr/>
            <p:nvPr/>
          </p:nvSpPr>
          <p:spPr>
            <a:xfrm>
              <a:off x="3787006" y="1299861"/>
              <a:ext cx="949792" cy="1150771"/>
            </a:xfrm>
            <a:custGeom>
              <a:avLst/>
              <a:gdLst/>
              <a:ahLst/>
              <a:cxnLst/>
              <a:rect l="l" t="t" r="r" b="b"/>
              <a:pathLst>
                <a:path w="6843" h="8291" extrusionOk="0">
                  <a:moveTo>
                    <a:pt x="5862" y="2901"/>
                  </a:moveTo>
                  <a:cubicBezTo>
                    <a:pt x="5772" y="3357"/>
                    <a:pt x="6043" y="3768"/>
                    <a:pt x="6020" y="4219"/>
                  </a:cubicBezTo>
                  <a:cubicBezTo>
                    <a:pt x="6003" y="4613"/>
                    <a:pt x="5716" y="4900"/>
                    <a:pt x="5384" y="5069"/>
                  </a:cubicBezTo>
                  <a:cubicBezTo>
                    <a:pt x="4967" y="5272"/>
                    <a:pt x="4488" y="5266"/>
                    <a:pt x="4044" y="5368"/>
                  </a:cubicBezTo>
                  <a:cubicBezTo>
                    <a:pt x="3638" y="5464"/>
                    <a:pt x="3266" y="5666"/>
                    <a:pt x="3109" y="6072"/>
                  </a:cubicBezTo>
                  <a:cubicBezTo>
                    <a:pt x="3030" y="6280"/>
                    <a:pt x="3002" y="6500"/>
                    <a:pt x="2951" y="6714"/>
                  </a:cubicBezTo>
                  <a:cubicBezTo>
                    <a:pt x="2906" y="6911"/>
                    <a:pt x="2838" y="7102"/>
                    <a:pt x="2743" y="7283"/>
                  </a:cubicBezTo>
                  <a:cubicBezTo>
                    <a:pt x="2562" y="7620"/>
                    <a:pt x="2286" y="7919"/>
                    <a:pt x="1937" y="8088"/>
                  </a:cubicBezTo>
                  <a:cubicBezTo>
                    <a:pt x="1594" y="8257"/>
                    <a:pt x="1183" y="8291"/>
                    <a:pt x="817" y="8167"/>
                  </a:cubicBezTo>
                  <a:cubicBezTo>
                    <a:pt x="473" y="8048"/>
                    <a:pt x="197" y="7784"/>
                    <a:pt x="85" y="7429"/>
                  </a:cubicBezTo>
                  <a:cubicBezTo>
                    <a:pt x="0" y="7187"/>
                    <a:pt x="6" y="6916"/>
                    <a:pt x="96" y="6674"/>
                  </a:cubicBezTo>
                  <a:cubicBezTo>
                    <a:pt x="237" y="5920"/>
                    <a:pt x="1138" y="5644"/>
                    <a:pt x="1690" y="5221"/>
                  </a:cubicBezTo>
                  <a:cubicBezTo>
                    <a:pt x="1853" y="5092"/>
                    <a:pt x="1999" y="4945"/>
                    <a:pt x="2095" y="4760"/>
                  </a:cubicBezTo>
                  <a:cubicBezTo>
                    <a:pt x="2208" y="4551"/>
                    <a:pt x="2236" y="4309"/>
                    <a:pt x="2236" y="4073"/>
                  </a:cubicBezTo>
                  <a:cubicBezTo>
                    <a:pt x="2236" y="3661"/>
                    <a:pt x="2151" y="3250"/>
                    <a:pt x="2225" y="2839"/>
                  </a:cubicBezTo>
                  <a:cubicBezTo>
                    <a:pt x="2292" y="2484"/>
                    <a:pt x="2484" y="2163"/>
                    <a:pt x="2833" y="2028"/>
                  </a:cubicBezTo>
                  <a:cubicBezTo>
                    <a:pt x="3035" y="1949"/>
                    <a:pt x="3255" y="1938"/>
                    <a:pt x="3463" y="1882"/>
                  </a:cubicBezTo>
                  <a:cubicBezTo>
                    <a:pt x="3666" y="1831"/>
                    <a:pt x="3852" y="1730"/>
                    <a:pt x="4010" y="1595"/>
                  </a:cubicBezTo>
                  <a:cubicBezTo>
                    <a:pt x="4618" y="1082"/>
                    <a:pt x="4950" y="85"/>
                    <a:pt x="5857" y="23"/>
                  </a:cubicBezTo>
                  <a:cubicBezTo>
                    <a:pt x="6229" y="1"/>
                    <a:pt x="6578" y="181"/>
                    <a:pt x="6707" y="547"/>
                  </a:cubicBezTo>
                  <a:cubicBezTo>
                    <a:pt x="6842" y="936"/>
                    <a:pt x="6718" y="1341"/>
                    <a:pt x="6521" y="1685"/>
                  </a:cubicBezTo>
                  <a:cubicBezTo>
                    <a:pt x="6290" y="2079"/>
                    <a:pt x="5958" y="2439"/>
                    <a:pt x="5862" y="290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62;p15">
              <a:extLst>
                <a:ext uri="{FF2B5EF4-FFF2-40B4-BE49-F238E27FC236}">
                  <a16:creationId xmlns:a16="http://schemas.microsoft.com/office/drawing/2014/main" id="{B1453EC2-D3D4-4230-8C28-286238FD1DAF}"/>
                </a:ext>
              </a:extLst>
            </p:cNvPr>
            <p:cNvSpPr/>
            <p:nvPr/>
          </p:nvSpPr>
          <p:spPr>
            <a:xfrm>
              <a:off x="3858902" y="1374117"/>
              <a:ext cx="821543" cy="1026547"/>
            </a:xfrm>
            <a:custGeom>
              <a:avLst/>
              <a:gdLst/>
              <a:ahLst/>
              <a:cxnLst/>
              <a:rect l="l" t="t" r="r" b="b"/>
              <a:pathLst>
                <a:path w="5919" h="7396" extrusionOk="0">
                  <a:moveTo>
                    <a:pt x="5801" y="23"/>
                  </a:moveTo>
                  <a:cubicBezTo>
                    <a:pt x="5204" y="136"/>
                    <a:pt x="4680" y="558"/>
                    <a:pt x="4449" y="1122"/>
                  </a:cubicBezTo>
                  <a:cubicBezTo>
                    <a:pt x="4432" y="1172"/>
                    <a:pt x="4415" y="1217"/>
                    <a:pt x="4404" y="1268"/>
                  </a:cubicBezTo>
                  <a:cubicBezTo>
                    <a:pt x="4370" y="1161"/>
                    <a:pt x="4342" y="1054"/>
                    <a:pt x="4308" y="947"/>
                  </a:cubicBezTo>
                  <a:cubicBezTo>
                    <a:pt x="4297" y="902"/>
                    <a:pt x="4241" y="879"/>
                    <a:pt x="4196" y="896"/>
                  </a:cubicBezTo>
                  <a:cubicBezTo>
                    <a:pt x="4151" y="913"/>
                    <a:pt x="4134" y="964"/>
                    <a:pt x="4145" y="1003"/>
                  </a:cubicBezTo>
                  <a:lnTo>
                    <a:pt x="4331" y="1623"/>
                  </a:lnTo>
                  <a:cubicBezTo>
                    <a:pt x="4314" y="1769"/>
                    <a:pt x="4303" y="1921"/>
                    <a:pt x="4291" y="2068"/>
                  </a:cubicBezTo>
                  <a:cubicBezTo>
                    <a:pt x="4269" y="2389"/>
                    <a:pt x="4235" y="2738"/>
                    <a:pt x="4021" y="2997"/>
                  </a:cubicBezTo>
                  <a:cubicBezTo>
                    <a:pt x="3886" y="3160"/>
                    <a:pt x="3700" y="3262"/>
                    <a:pt x="3503" y="3340"/>
                  </a:cubicBezTo>
                  <a:cubicBezTo>
                    <a:pt x="3492" y="3318"/>
                    <a:pt x="3492" y="3284"/>
                    <a:pt x="3492" y="3262"/>
                  </a:cubicBezTo>
                  <a:cubicBezTo>
                    <a:pt x="3486" y="3217"/>
                    <a:pt x="3486" y="3177"/>
                    <a:pt x="3480" y="3132"/>
                  </a:cubicBezTo>
                  <a:lnTo>
                    <a:pt x="3469" y="2850"/>
                  </a:lnTo>
                  <a:cubicBezTo>
                    <a:pt x="3458" y="2665"/>
                    <a:pt x="3447" y="2484"/>
                    <a:pt x="3435" y="2304"/>
                  </a:cubicBezTo>
                  <a:cubicBezTo>
                    <a:pt x="3430" y="2192"/>
                    <a:pt x="3261" y="2208"/>
                    <a:pt x="3266" y="2315"/>
                  </a:cubicBezTo>
                  <a:cubicBezTo>
                    <a:pt x="3278" y="2524"/>
                    <a:pt x="3289" y="2732"/>
                    <a:pt x="3300" y="2935"/>
                  </a:cubicBezTo>
                  <a:cubicBezTo>
                    <a:pt x="3306" y="3036"/>
                    <a:pt x="3312" y="3143"/>
                    <a:pt x="3317" y="3245"/>
                  </a:cubicBezTo>
                  <a:cubicBezTo>
                    <a:pt x="3323" y="3295"/>
                    <a:pt x="3323" y="3352"/>
                    <a:pt x="3345" y="3402"/>
                  </a:cubicBezTo>
                  <a:cubicBezTo>
                    <a:pt x="3317" y="3408"/>
                    <a:pt x="3289" y="3419"/>
                    <a:pt x="3261" y="3431"/>
                  </a:cubicBezTo>
                  <a:cubicBezTo>
                    <a:pt x="2974" y="3526"/>
                    <a:pt x="2681" y="3622"/>
                    <a:pt x="2439" y="3813"/>
                  </a:cubicBezTo>
                  <a:cubicBezTo>
                    <a:pt x="2258" y="3954"/>
                    <a:pt x="2123" y="4129"/>
                    <a:pt x="2016" y="4320"/>
                  </a:cubicBezTo>
                  <a:cubicBezTo>
                    <a:pt x="2011" y="4275"/>
                    <a:pt x="1999" y="4230"/>
                    <a:pt x="1994" y="4185"/>
                  </a:cubicBezTo>
                  <a:cubicBezTo>
                    <a:pt x="1977" y="4095"/>
                    <a:pt x="1954" y="4005"/>
                    <a:pt x="1937" y="3915"/>
                  </a:cubicBezTo>
                  <a:lnTo>
                    <a:pt x="1830" y="3374"/>
                  </a:lnTo>
                  <a:cubicBezTo>
                    <a:pt x="1819" y="3329"/>
                    <a:pt x="1785" y="3290"/>
                    <a:pt x="1740" y="3295"/>
                  </a:cubicBezTo>
                  <a:cubicBezTo>
                    <a:pt x="1695" y="3301"/>
                    <a:pt x="1650" y="3346"/>
                    <a:pt x="1661" y="3391"/>
                  </a:cubicBezTo>
                  <a:lnTo>
                    <a:pt x="1780" y="3994"/>
                  </a:lnTo>
                  <a:cubicBezTo>
                    <a:pt x="1802" y="4095"/>
                    <a:pt x="1825" y="4202"/>
                    <a:pt x="1842" y="4309"/>
                  </a:cubicBezTo>
                  <a:cubicBezTo>
                    <a:pt x="1859" y="4388"/>
                    <a:pt x="1870" y="4472"/>
                    <a:pt x="1909" y="4546"/>
                  </a:cubicBezTo>
                  <a:cubicBezTo>
                    <a:pt x="1774" y="4878"/>
                    <a:pt x="1695" y="5244"/>
                    <a:pt x="1611" y="5587"/>
                  </a:cubicBezTo>
                  <a:cubicBezTo>
                    <a:pt x="1526" y="5948"/>
                    <a:pt x="1425" y="6325"/>
                    <a:pt x="1200" y="6635"/>
                  </a:cubicBezTo>
                  <a:lnTo>
                    <a:pt x="946" y="5655"/>
                  </a:lnTo>
                  <a:cubicBezTo>
                    <a:pt x="918" y="5554"/>
                    <a:pt x="755" y="5610"/>
                    <a:pt x="783" y="5717"/>
                  </a:cubicBezTo>
                  <a:cubicBezTo>
                    <a:pt x="879" y="6077"/>
                    <a:pt x="974" y="6438"/>
                    <a:pt x="1065" y="6793"/>
                  </a:cubicBezTo>
                  <a:cubicBezTo>
                    <a:pt x="828" y="7046"/>
                    <a:pt x="490" y="7215"/>
                    <a:pt x="135" y="7142"/>
                  </a:cubicBezTo>
                  <a:cubicBezTo>
                    <a:pt x="28" y="7119"/>
                    <a:pt x="0" y="7288"/>
                    <a:pt x="107" y="7311"/>
                  </a:cubicBezTo>
                  <a:cubicBezTo>
                    <a:pt x="535" y="7395"/>
                    <a:pt x="907" y="7204"/>
                    <a:pt x="1188" y="6905"/>
                  </a:cubicBezTo>
                  <a:cubicBezTo>
                    <a:pt x="1188" y="6905"/>
                    <a:pt x="1194" y="6905"/>
                    <a:pt x="1194" y="6905"/>
                  </a:cubicBezTo>
                  <a:cubicBezTo>
                    <a:pt x="1515" y="6826"/>
                    <a:pt x="1842" y="6748"/>
                    <a:pt x="2163" y="6669"/>
                  </a:cubicBezTo>
                  <a:cubicBezTo>
                    <a:pt x="2208" y="6657"/>
                    <a:pt x="2225" y="6595"/>
                    <a:pt x="2213" y="6556"/>
                  </a:cubicBezTo>
                  <a:cubicBezTo>
                    <a:pt x="2196" y="6511"/>
                    <a:pt x="2146" y="6494"/>
                    <a:pt x="2101" y="6505"/>
                  </a:cubicBezTo>
                  <a:lnTo>
                    <a:pt x="1363" y="6691"/>
                  </a:lnTo>
                  <a:cubicBezTo>
                    <a:pt x="1453" y="6562"/>
                    <a:pt x="1526" y="6427"/>
                    <a:pt x="1583" y="6286"/>
                  </a:cubicBezTo>
                  <a:cubicBezTo>
                    <a:pt x="1791" y="5762"/>
                    <a:pt x="1836" y="5171"/>
                    <a:pt x="2050" y="4653"/>
                  </a:cubicBezTo>
                  <a:cubicBezTo>
                    <a:pt x="2151" y="4686"/>
                    <a:pt x="2281" y="4664"/>
                    <a:pt x="2388" y="4653"/>
                  </a:cubicBezTo>
                  <a:cubicBezTo>
                    <a:pt x="2596" y="4641"/>
                    <a:pt x="2799" y="4624"/>
                    <a:pt x="3007" y="4608"/>
                  </a:cubicBezTo>
                  <a:cubicBezTo>
                    <a:pt x="3120" y="4602"/>
                    <a:pt x="3103" y="4433"/>
                    <a:pt x="2991" y="4439"/>
                  </a:cubicBezTo>
                  <a:lnTo>
                    <a:pt x="2456" y="4478"/>
                  </a:lnTo>
                  <a:cubicBezTo>
                    <a:pt x="2371" y="4484"/>
                    <a:pt x="2281" y="4495"/>
                    <a:pt x="2196" y="4495"/>
                  </a:cubicBezTo>
                  <a:cubicBezTo>
                    <a:pt x="2168" y="4501"/>
                    <a:pt x="2140" y="4501"/>
                    <a:pt x="2118" y="4495"/>
                  </a:cubicBezTo>
                  <a:cubicBezTo>
                    <a:pt x="2163" y="4410"/>
                    <a:pt x="2208" y="4332"/>
                    <a:pt x="2258" y="4253"/>
                  </a:cubicBezTo>
                  <a:cubicBezTo>
                    <a:pt x="2444" y="3982"/>
                    <a:pt x="2703" y="3819"/>
                    <a:pt x="3007" y="3701"/>
                  </a:cubicBezTo>
                  <a:cubicBezTo>
                    <a:pt x="3171" y="3639"/>
                    <a:pt x="3340" y="3588"/>
                    <a:pt x="3503" y="3526"/>
                  </a:cubicBezTo>
                  <a:cubicBezTo>
                    <a:pt x="3548" y="3532"/>
                    <a:pt x="3587" y="3532"/>
                    <a:pt x="3633" y="3532"/>
                  </a:cubicBezTo>
                  <a:cubicBezTo>
                    <a:pt x="3740" y="3532"/>
                    <a:pt x="3841" y="3526"/>
                    <a:pt x="3948" y="3526"/>
                  </a:cubicBezTo>
                  <a:lnTo>
                    <a:pt x="4579" y="3515"/>
                  </a:lnTo>
                  <a:cubicBezTo>
                    <a:pt x="4686" y="3515"/>
                    <a:pt x="4674" y="3346"/>
                    <a:pt x="4562" y="3346"/>
                  </a:cubicBezTo>
                  <a:cubicBezTo>
                    <a:pt x="4376" y="3352"/>
                    <a:pt x="4190" y="3352"/>
                    <a:pt x="4004" y="3357"/>
                  </a:cubicBezTo>
                  <a:cubicBezTo>
                    <a:pt x="3954" y="3357"/>
                    <a:pt x="3908" y="3357"/>
                    <a:pt x="3858" y="3357"/>
                  </a:cubicBezTo>
                  <a:cubicBezTo>
                    <a:pt x="4106" y="3205"/>
                    <a:pt x="4286" y="2974"/>
                    <a:pt x="4370" y="2693"/>
                  </a:cubicBezTo>
                  <a:cubicBezTo>
                    <a:pt x="4466" y="2372"/>
                    <a:pt x="4455" y="2034"/>
                    <a:pt x="4494" y="1702"/>
                  </a:cubicBezTo>
                  <a:cubicBezTo>
                    <a:pt x="4494" y="1696"/>
                    <a:pt x="4494" y="1690"/>
                    <a:pt x="4494" y="1685"/>
                  </a:cubicBezTo>
                  <a:lnTo>
                    <a:pt x="5142" y="1386"/>
                  </a:lnTo>
                  <a:cubicBezTo>
                    <a:pt x="5187" y="1369"/>
                    <a:pt x="5209" y="1324"/>
                    <a:pt x="5192" y="1279"/>
                  </a:cubicBezTo>
                  <a:cubicBezTo>
                    <a:pt x="5181" y="1234"/>
                    <a:pt x="5125" y="1206"/>
                    <a:pt x="5085" y="1229"/>
                  </a:cubicBezTo>
                  <a:lnTo>
                    <a:pt x="4528" y="1482"/>
                  </a:lnTo>
                  <a:cubicBezTo>
                    <a:pt x="4590" y="1206"/>
                    <a:pt x="4702" y="947"/>
                    <a:pt x="4900" y="727"/>
                  </a:cubicBezTo>
                  <a:cubicBezTo>
                    <a:pt x="5136" y="457"/>
                    <a:pt x="5457" y="260"/>
                    <a:pt x="5812" y="192"/>
                  </a:cubicBezTo>
                  <a:cubicBezTo>
                    <a:pt x="5919" y="176"/>
                    <a:pt x="5908" y="1"/>
                    <a:pt x="5801" y="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63;p15">
              <a:extLst>
                <a:ext uri="{FF2B5EF4-FFF2-40B4-BE49-F238E27FC236}">
                  <a16:creationId xmlns:a16="http://schemas.microsoft.com/office/drawing/2014/main" id="{9DCA847E-67D6-4EF0-9202-0C3A0E3A2A86}"/>
                </a:ext>
              </a:extLst>
            </p:cNvPr>
            <p:cNvSpPr/>
            <p:nvPr/>
          </p:nvSpPr>
          <p:spPr>
            <a:xfrm>
              <a:off x="3604767" y="1199095"/>
              <a:ext cx="611403" cy="1185886"/>
            </a:xfrm>
            <a:custGeom>
              <a:avLst/>
              <a:gdLst/>
              <a:ahLst/>
              <a:cxnLst/>
              <a:rect l="l" t="t" r="r" b="b"/>
              <a:pathLst>
                <a:path w="4405" h="8544" extrusionOk="0">
                  <a:moveTo>
                    <a:pt x="3768" y="3813"/>
                  </a:moveTo>
                  <a:cubicBezTo>
                    <a:pt x="3701" y="4016"/>
                    <a:pt x="3701" y="4218"/>
                    <a:pt x="3746" y="4427"/>
                  </a:cubicBezTo>
                  <a:cubicBezTo>
                    <a:pt x="3825" y="4793"/>
                    <a:pt x="4005" y="5148"/>
                    <a:pt x="3977" y="5536"/>
                  </a:cubicBezTo>
                  <a:cubicBezTo>
                    <a:pt x="3954" y="5857"/>
                    <a:pt x="3752" y="6099"/>
                    <a:pt x="3492" y="6274"/>
                  </a:cubicBezTo>
                  <a:cubicBezTo>
                    <a:pt x="3245" y="6443"/>
                    <a:pt x="2952" y="6567"/>
                    <a:pt x="2727" y="6770"/>
                  </a:cubicBezTo>
                  <a:cubicBezTo>
                    <a:pt x="2597" y="6882"/>
                    <a:pt x="2507" y="7029"/>
                    <a:pt x="2462" y="7198"/>
                  </a:cubicBezTo>
                  <a:cubicBezTo>
                    <a:pt x="2411" y="7400"/>
                    <a:pt x="2411" y="7614"/>
                    <a:pt x="2349" y="7817"/>
                  </a:cubicBezTo>
                  <a:cubicBezTo>
                    <a:pt x="2248" y="8161"/>
                    <a:pt x="1961" y="8425"/>
                    <a:pt x="1606" y="8493"/>
                  </a:cubicBezTo>
                  <a:cubicBezTo>
                    <a:pt x="1319" y="8543"/>
                    <a:pt x="1015" y="8448"/>
                    <a:pt x="801" y="8251"/>
                  </a:cubicBezTo>
                  <a:cubicBezTo>
                    <a:pt x="558" y="8110"/>
                    <a:pt x="350" y="7902"/>
                    <a:pt x="221" y="7648"/>
                  </a:cubicBezTo>
                  <a:cubicBezTo>
                    <a:pt x="40" y="7299"/>
                    <a:pt x="1" y="6882"/>
                    <a:pt x="125" y="6511"/>
                  </a:cubicBezTo>
                  <a:cubicBezTo>
                    <a:pt x="243" y="6128"/>
                    <a:pt x="564" y="5801"/>
                    <a:pt x="587" y="5384"/>
                  </a:cubicBezTo>
                  <a:cubicBezTo>
                    <a:pt x="603" y="5013"/>
                    <a:pt x="395" y="4669"/>
                    <a:pt x="271" y="4325"/>
                  </a:cubicBezTo>
                  <a:cubicBezTo>
                    <a:pt x="159" y="4004"/>
                    <a:pt x="130" y="3667"/>
                    <a:pt x="328" y="3368"/>
                  </a:cubicBezTo>
                  <a:cubicBezTo>
                    <a:pt x="508" y="3092"/>
                    <a:pt x="806" y="2923"/>
                    <a:pt x="1015" y="2670"/>
                  </a:cubicBezTo>
                  <a:cubicBezTo>
                    <a:pt x="1127" y="2535"/>
                    <a:pt x="1200" y="2377"/>
                    <a:pt x="1212" y="2197"/>
                  </a:cubicBezTo>
                  <a:cubicBezTo>
                    <a:pt x="1229" y="1994"/>
                    <a:pt x="1178" y="1780"/>
                    <a:pt x="1133" y="1583"/>
                  </a:cubicBezTo>
                  <a:cubicBezTo>
                    <a:pt x="1048" y="1206"/>
                    <a:pt x="998" y="828"/>
                    <a:pt x="1217" y="490"/>
                  </a:cubicBezTo>
                  <a:cubicBezTo>
                    <a:pt x="1409" y="198"/>
                    <a:pt x="1741" y="0"/>
                    <a:pt x="2090" y="12"/>
                  </a:cubicBezTo>
                  <a:cubicBezTo>
                    <a:pt x="2434" y="23"/>
                    <a:pt x="2772" y="214"/>
                    <a:pt x="2952" y="507"/>
                  </a:cubicBezTo>
                  <a:cubicBezTo>
                    <a:pt x="3059" y="682"/>
                    <a:pt x="3087" y="879"/>
                    <a:pt x="3132" y="1076"/>
                  </a:cubicBezTo>
                  <a:cubicBezTo>
                    <a:pt x="3177" y="1256"/>
                    <a:pt x="3256" y="1403"/>
                    <a:pt x="3402" y="1527"/>
                  </a:cubicBezTo>
                  <a:cubicBezTo>
                    <a:pt x="3650" y="1735"/>
                    <a:pt x="3982" y="1848"/>
                    <a:pt x="4168" y="2124"/>
                  </a:cubicBezTo>
                  <a:cubicBezTo>
                    <a:pt x="4405" y="2484"/>
                    <a:pt x="4247" y="2918"/>
                    <a:pt x="4056" y="3255"/>
                  </a:cubicBezTo>
                  <a:cubicBezTo>
                    <a:pt x="3954" y="3441"/>
                    <a:pt x="3842" y="3616"/>
                    <a:pt x="3768" y="38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64;p15">
              <a:extLst>
                <a:ext uri="{FF2B5EF4-FFF2-40B4-BE49-F238E27FC236}">
                  <a16:creationId xmlns:a16="http://schemas.microsoft.com/office/drawing/2014/main" id="{10F4CC67-6B6F-4765-BFFA-4F8DBB8BD051}"/>
                </a:ext>
              </a:extLst>
            </p:cNvPr>
            <p:cNvSpPr/>
            <p:nvPr/>
          </p:nvSpPr>
          <p:spPr>
            <a:xfrm>
              <a:off x="3709557" y="1263913"/>
              <a:ext cx="345606" cy="1079706"/>
            </a:xfrm>
            <a:custGeom>
              <a:avLst/>
              <a:gdLst/>
              <a:ahLst/>
              <a:cxnLst/>
              <a:rect l="l" t="t" r="r" b="b"/>
              <a:pathLst>
                <a:path w="2490" h="7779" extrusionOk="0">
                  <a:moveTo>
                    <a:pt x="2326" y="1274"/>
                  </a:moveTo>
                  <a:lnTo>
                    <a:pt x="1673" y="1566"/>
                  </a:lnTo>
                  <a:cubicBezTo>
                    <a:pt x="1718" y="1493"/>
                    <a:pt x="1758" y="1426"/>
                    <a:pt x="1791" y="1352"/>
                  </a:cubicBezTo>
                  <a:cubicBezTo>
                    <a:pt x="1910" y="1105"/>
                    <a:pt x="1938" y="823"/>
                    <a:pt x="1831" y="564"/>
                  </a:cubicBezTo>
                  <a:cubicBezTo>
                    <a:pt x="1729" y="305"/>
                    <a:pt x="1521" y="97"/>
                    <a:pt x="1256" y="7"/>
                  </a:cubicBezTo>
                  <a:cubicBezTo>
                    <a:pt x="1245" y="7"/>
                    <a:pt x="1239" y="7"/>
                    <a:pt x="1228" y="7"/>
                  </a:cubicBezTo>
                  <a:cubicBezTo>
                    <a:pt x="1223" y="1"/>
                    <a:pt x="1211" y="1"/>
                    <a:pt x="1206" y="1"/>
                  </a:cubicBezTo>
                  <a:cubicBezTo>
                    <a:pt x="1138" y="1"/>
                    <a:pt x="1121" y="57"/>
                    <a:pt x="1132" y="108"/>
                  </a:cubicBezTo>
                  <a:cubicBezTo>
                    <a:pt x="1138" y="130"/>
                    <a:pt x="1149" y="153"/>
                    <a:pt x="1183" y="164"/>
                  </a:cubicBezTo>
                  <a:cubicBezTo>
                    <a:pt x="1183" y="164"/>
                    <a:pt x="1183" y="164"/>
                    <a:pt x="1183" y="164"/>
                  </a:cubicBezTo>
                  <a:cubicBezTo>
                    <a:pt x="1183" y="164"/>
                    <a:pt x="1183" y="164"/>
                    <a:pt x="1183" y="164"/>
                  </a:cubicBezTo>
                  <a:cubicBezTo>
                    <a:pt x="1431" y="249"/>
                    <a:pt x="1617" y="446"/>
                    <a:pt x="1696" y="694"/>
                  </a:cubicBezTo>
                  <a:cubicBezTo>
                    <a:pt x="1774" y="941"/>
                    <a:pt x="1696" y="1189"/>
                    <a:pt x="1572" y="1409"/>
                  </a:cubicBezTo>
                  <a:cubicBezTo>
                    <a:pt x="1527" y="1482"/>
                    <a:pt x="1482" y="1550"/>
                    <a:pt x="1437" y="1617"/>
                  </a:cubicBezTo>
                  <a:cubicBezTo>
                    <a:pt x="1352" y="1448"/>
                    <a:pt x="1268" y="1279"/>
                    <a:pt x="1189" y="1105"/>
                  </a:cubicBezTo>
                  <a:cubicBezTo>
                    <a:pt x="1138" y="1009"/>
                    <a:pt x="975" y="1065"/>
                    <a:pt x="1025" y="1167"/>
                  </a:cubicBezTo>
                  <a:lnTo>
                    <a:pt x="1324" y="1775"/>
                  </a:lnTo>
                  <a:cubicBezTo>
                    <a:pt x="1132" y="2051"/>
                    <a:pt x="947" y="2327"/>
                    <a:pt x="941" y="2681"/>
                  </a:cubicBezTo>
                  <a:cubicBezTo>
                    <a:pt x="935" y="2907"/>
                    <a:pt x="997" y="3121"/>
                    <a:pt x="1076" y="3323"/>
                  </a:cubicBezTo>
                  <a:cubicBezTo>
                    <a:pt x="1037" y="3284"/>
                    <a:pt x="992" y="3250"/>
                    <a:pt x="947" y="3211"/>
                  </a:cubicBezTo>
                  <a:cubicBezTo>
                    <a:pt x="800" y="3087"/>
                    <a:pt x="654" y="2957"/>
                    <a:pt x="507" y="2834"/>
                  </a:cubicBezTo>
                  <a:cubicBezTo>
                    <a:pt x="423" y="2766"/>
                    <a:pt x="316" y="2895"/>
                    <a:pt x="400" y="2969"/>
                  </a:cubicBezTo>
                  <a:cubicBezTo>
                    <a:pt x="564" y="3109"/>
                    <a:pt x="727" y="3250"/>
                    <a:pt x="896" y="3391"/>
                  </a:cubicBezTo>
                  <a:cubicBezTo>
                    <a:pt x="975" y="3459"/>
                    <a:pt x="1054" y="3537"/>
                    <a:pt x="1138" y="3599"/>
                  </a:cubicBezTo>
                  <a:cubicBezTo>
                    <a:pt x="1155" y="3611"/>
                    <a:pt x="1178" y="3622"/>
                    <a:pt x="1200" y="3628"/>
                  </a:cubicBezTo>
                  <a:cubicBezTo>
                    <a:pt x="1285" y="3830"/>
                    <a:pt x="1363" y="4039"/>
                    <a:pt x="1386" y="4253"/>
                  </a:cubicBezTo>
                  <a:cubicBezTo>
                    <a:pt x="1425" y="4619"/>
                    <a:pt x="1296" y="4957"/>
                    <a:pt x="1121" y="5272"/>
                  </a:cubicBezTo>
                  <a:cubicBezTo>
                    <a:pt x="918" y="4951"/>
                    <a:pt x="710" y="4630"/>
                    <a:pt x="502" y="4309"/>
                  </a:cubicBezTo>
                  <a:cubicBezTo>
                    <a:pt x="440" y="4219"/>
                    <a:pt x="305" y="4315"/>
                    <a:pt x="361" y="4410"/>
                  </a:cubicBezTo>
                  <a:cubicBezTo>
                    <a:pt x="586" y="4748"/>
                    <a:pt x="806" y="5092"/>
                    <a:pt x="1025" y="5435"/>
                  </a:cubicBezTo>
                  <a:cubicBezTo>
                    <a:pt x="918" y="5616"/>
                    <a:pt x="806" y="5784"/>
                    <a:pt x="710" y="5953"/>
                  </a:cubicBezTo>
                  <a:cubicBezTo>
                    <a:pt x="620" y="6100"/>
                    <a:pt x="541" y="6263"/>
                    <a:pt x="479" y="6432"/>
                  </a:cubicBezTo>
                  <a:lnTo>
                    <a:pt x="215" y="5897"/>
                  </a:lnTo>
                  <a:cubicBezTo>
                    <a:pt x="164" y="5801"/>
                    <a:pt x="1" y="5858"/>
                    <a:pt x="51" y="5959"/>
                  </a:cubicBezTo>
                  <a:cubicBezTo>
                    <a:pt x="169" y="6196"/>
                    <a:pt x="293" y="6432"/>
                    <a:pt x="412" y="6674"/>
                  </a:cubicBezTo>
                  <a:cubicBezTo>
                    <a:pt x="333" y="7023"/>
                    <a:pt x="350" y="7384"/>
                    <a:pt x="581" y="7694"/>
                  </a:cubicBezTo>
                  <a:cubicBezTo>
                    <a:pt x="648" y="7778"/>
                    <a:pt x="783" y="7682"/>
                    <a:pt x="721" y="7592"/>
                  </a:cubicBezTo>
                  <a:cubicBezTo>
                    <a:pt x="530" y="7333"/>
                    <a:pt x="507" y="7040"/>
                    <a:pt x="569" y="6747"/>
                  </a:cubicBezTo>
                  <a:lnTo>
                    <a:pt x="1425" y="6241"/>
                  </a:lnTo>
                  <a:cubicBezTo>
                    <a:pt x="1521" y="6184"/>
                    <a:pt x="1420" y="6049"/>
                    <a:pt x="1330" y="6100"/>
                  </a:cubicBezTo>
                  <a:cubicBezTo>
                    <a:pt x="1099" y="6241"/>
                    <a:pt x="868" y="6376"/>
                    <a:pt x="637" y="6511"/>
                  </a:cubicBezTo>
                  <a:cubicBezTo>
                    <a:pt x="704" y="6308"/>
                    <a:pt x="811" y="6117"/>
                    <a:pt x="913" y="5942"/>
                  </a:cubicBezTo>
                  <a:cubicBezTo>
                    <a:pt x="1003" y="5796"/>
                    <a:pt x="1099" y="5649"/>
                    <a:pt x="1189" y="5497"/>
                  </a:cubicBezTo>
                  <a:cubicBezTo>
                    <a:pt x="1549" y="5221"/>
                    <a:pt x="1915" y="4945"/>
                    <a:pt x="2276" y="4669"/>
                  </a:cubicBezTo>
                  <a:cubicBezTo>
                    <a:pt x="2366" y="4602"/>
                    <a:pt x="2270" y="4467"/>
                    <a:pt x="2180" y="4529"/>
                  </a:cubicBezTo>
                  <a:cubicBezTo>
                    <a:pt x="1915" y="4731"/>
                    <a:pt x="1645" y="4934"/>
                    <a:pt x="1380" y="5137"/>
                  </a:cubicBezTo>
                  <a:cubicBezTo>
                    <a:pt x="1510" y="4861"/>
                    <a:pt x="1589" y="4568"/>
                    <a:pt x="1560" y="4253"/>
                  </a:cubicBezTo>
                  <a:cubicBezTo>
                    <a:pt x="1538" y="4027"/>
                    <a:pt x="1453" y="3808"/>
                    <a:pt x="1363" y="3594"/>
                  </a:cubicBezTo>
                  <a:cubicBezTo>
                    <a:pt x="1425" y="3543"/>
                    <a:pt x="1470" y="3464"/>
                    <a:pt x="1521" y="3402"/>
                  </a:cubicBezTo>
                  <a:cubicBezTo>
                    <a:pt x="1583" y="3312"/>
                    <a:pt x="1645" y="3222"/>
                    <a:pt x="1713" y="3132"/>
                  </a:cubicBezTo>
                  <a:cubicBezTo>
                    <a:pt x="1842" y="2952"/>
                    <a:pt x="1972" y="2772"/>
                    <a:pt x="2107" y="2586"/>
                  </a:cubicBezTo>
                  <a:cubicBezTo>
                    <a:pt x="2169" y="2501"/>
                    <a:pt x="2039" y="2389"/>
                    <a:pt x="1972" y="2479"/>
                  </a:cubicBezTo>
                  <a:cubicBezTo>
                    <a:pt x="1752" y="2783"/>
                    <a:pt x="1538" y="3087"/>
                    <a:pt x="1313" y="3391"/>
                  </a:cubicBezTo>
                  <a:cubicBezTo>
                    <a:pt x="1313" y="3397"/>
                    <a:pt x="1301" y="3414"/>
                    <a:pt x="1296" y="3425"/>
                  </a:cubicBezTo>
                  <a:cubicBezTo>
                    <a:pt x="1194" y="3183"/>
                    <a:pt x="1104" y="2935"/>
                    <a:pt x="1110" y="2665"/>
                  </a:cubicBezTo>
                  <a:cubicBezTo>
                    <a:pt x="1121" y="2349"/>
                    <a:pt x="1301" y="2090"/>
                    <a:pt x="1482" y="1837"/>
                  </a:cubicBezTo>
                  <a:cubicBezTo>
                    <a:pt x="1786" y="1702"/>
                    <a:pt x="2084" y="1566"/>
                    <a:pt x="2388" y="1437"/>
                  </a:cubicBezTo>
                  <a:cubicBezTo>
                    <a:pt x="2490" y="1392"/>
                    <a:pt x="2428" y="1229"/>
                    <a:pt x="2326" y="127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65;p15">
              <a:extLst>
                <a:ext uri="{FF2B5EF4-FFF2-40B4-BE49-F238E27FC236}">
                  <a16:creationId xmlns:a16="http://schemas.microsoft.com/office/drawing/2014/main" id="{BBCB44B1-59EB-471C-BD76-CE497A87440D}"/>
                </a:ext>
              </a:extLst>
            </p:cNvPr>
            <p:cNvSpPr/>
            <p:nvPr/>
          </p:nvSpPr>
          <p:spPr>
            <a:xfrm>
              <a:off x="612179" y="1214711"/>
              <a:ext cx="1096778" cy="1329681"/>
            </a:xfrm>
            <a:custGeom>
              <a:avLst/>
              <a:gdLst/>
              <a:ahLst/>
              <a:cxnLst/>
              <a:rect l="l" t="t" r="r" b="b"/>
              <a:pathLst>
                <a:path w="7902" h="9580" extrusionOk="0">
                  <a:moveTo>
                    <a:pt x="1132" y="3357"/>
                  </a:moveTo>
                  <a:cubicBezTo>
                    <a:pt x="1239" y="3880"/>
                    <a:pt x="924" y="4359"/>
                    <a:pt x="946" y="4877"/>
                  </a:cubicBezTo>
                  <a:cubicBezTo>
                    <a:pt x="974" y="5333"/>
                    <a:pt x="1301" y="5671"/>
                    <a:pt x="1690" y="5857"/>
                  </a:cubicBezTo>
                  <a:cubicBezTo>
                    <a:pt x="2168" y="6093"/>
                    <a:pt x="2720" y="6088"/>
                    <a:pt x="3233" y="6206"/>
                  </a:cubicBezTo>
                  <a:cubicBezTo>
                    <a:pt x="3700" y="6319"/>
                    <a:pt x="4128" y="6550"/>
                    <a:pt x="4314" y="7017"/>
                  </a:cubicBezTo>
                  <a:cubicBezTo>
                    <a:pt x="4404" y="7259"/>
                    <a:pt x="4438" y="7513"/>
                    <a:pt x="4500" y="7760"/>
                  </a:cubicBezTo>
                  <a:cubicBezTo>
                    <a:pt x="4550" y="7986"/>
                    <a:pt x="4629" y="8205"/>
                    <a:pt x="4736" y="8414"/>
                  </a:cubicBezTo>
                  <a:cubicBezTo>
                    <a:pt x="4950" y="8808"/>
                    <a:pt x="5266" y="9151"/>
                    <a:pt x="5666" y="9349"/>
                  </a:cubicBezTo>
                  <a:cubicBezTo>
                    <a:pt x="6065" y="9546"/>
                    <a:pt x="6544" y="9579"/>
                    <a:pt x="6961" y="9439"/>
                  </a:cubicBezTo>
                  <a:cubicBezTo>
                    <a:pt x="7361" y="9303"/>
                    <a:pt x="7682" y="8994"/>
                    <a:pt x="7811" y="8588"/>
                  </a:cubicBezTo>
                  <a:cubicBezTo>
                    <a:pt x="7901" y="8307"/>
                    <a:pt x="7901" y="7991"/>
                    <a:pt x="7794" y="7715"/>
                  </a:cubicBezTo>
                  <a:cubicBezTo>
                    <a:pt x="7637" y="6842"/>
                    <a:pt x="6595" y="6527"/>
                    <a:pt x="5958" y="6032"/>
                  </a:cubicBezTo>
                  <a:cubicBezTo>
                    <a:pt x="5767" y="5891"/>
                    <a:pt x="5592" y="5716"/>
                    <a:pt x="5485" y="5502"/>
                  </a:cubicBezTo>
                  <a:cubicBezTo>
                    <a:pt x="5356" y="5260"/>
                    <a:pt x="5322" y="4984"/>
                    <a:pt x="5322" y="4708"/>
                  </a:cubicBezTo>
                  <a:cubicBezTo>
                    <a:pt x="5328" y="4235"/>
                    <a:pt x="5423" y="3762"/>
                    <a:pt x="5339" y="3283"/>
                  </a:cubicBezTo>
                  <a:cubicBezTo>
                    <a:pt x="5260" y="2872"/>
                    <a:pt x="5040" y="2501"/>
                    <a:pt x="4629" y="2349"/>
                  </a:cubicBezTo>
                  <a:cubicBezTo>
                    <a:pt x="4398" y="2258"/>
                    <a:pt x="4145" y="2242"/>
                    <a:pt x="3903" y="2180"/>
                  </a:cubicBezTo>
                  <a:cubicBezTo>
                    <a:pt x="3666" y="2118"/>
                    <a:pt x="3458" y="2005"/>
                    <a:pt x="3272" y="1847"/>
                  </a:cubicBezTo>
                  <a:cubicBezTo>
                    <a:pt x="2568" y="1250"/>
                    <a:pt x="2191" y="102"/>
                    <a:pt x="1138" y="28"/>
                  </a:cubicBezTo>
                  <a:cubicBezTo>
                    <a:pt x="704" y="0"/>
                    <a:pt x="304" y="214"/>
                    <a:pt x="158" y="631"/>
                  </a:cubicBezTo>
                  <a:cubicBezTo>
                    <a:pt x="0" y="1081"/>
                    <a:pt x="147" y="1554"/>
                    <a:pt x="372" y="1949"/>
                  </a:cubicBezTo>
                  <a:cubicBezTo>
                    <a:pt x="637" y="2405"/>
                    <a:pt x="1020" y="2822"/>
                    <a:pt x="1132" y="33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66;p15">
              <a:extLst>
                <a:ext uri="{FF2B5EF4-FFF2-40B4-BE49-F238E27FC236}">
                  <a16:creationId xmlns:a16="http://schemas.microsoft.com/office/drawing/2014/main" id="{880F0C78-FB9C-4ECE-B90D-F39B06E285CF}"/>
                </a:ext>
              </a:extLst>
            </p:cNvPr>
            <p:cNvSpPr/>
            <p:nvPr/>
          </p:nvSpPr>
          <p:spPr>
            <a:xfrm>
              <a:off x="676997" y="1301459"/>
              <a:ext cx="949792" cy="1185886"/>
            </a:xfrm>
            <a:custGeom>
              <a:avLst/>
              <a:gdLst/>
              <a:ahLst/>
              <a:cxnLst/>
              <a:rect l="l" t="t" r="r" b="b"/>
              <a:pathLst>
                <a:path w="6843" h="8544" extrusionOk="0">
                  <a:moveTo>
                    <a:pt x="141" y="23"/>
                  </a:moveTo>
                  <a:cubicBezTo>
                    <a:pt x="828" y="152"/>
                    <a:pt x="1437" y="642"/>
                    <a:pt x="1696" y="1296"/>
                  </a:cubicBezTo>
                  <a:cubicBezTo>
                    <a:pt x="1718" y="1346"/>
                    <a:pt x="1735" y="1403"/>
                    <a:pt x="1752" y="1459"/>
                  </a:cubicBezTo>
                  <a:cubicBezTo>
                    <a:pt x="1791" y="1335"/>
                    <a:pt x="1825" y="1211"/>
                    <a:pt x="1865" y="1087"/>
                  </a:cubicBezTo>
                  <a:cubicBezTo>
                    <a:pt x="1882" y="1036"/>
                    <a:pt x="1944" y="1014"/>
                    <a:pt x="1989" y="1031"/>
                  </a:cubicBezTo>
                  <a:cubicBezTo>
                    <a:pt x="2045" y="1048"/>
                    <a:pt x="2067" y="1104"/>
                    <a:pt x="2051" y="1160"/>
                  </a:cubicBezTo>
                  <a:lnTo>
                    <a:pt x="1837" y="1870"/>
                  </a:lnTo>
                  <a:cubicBezTo>
                    <a:pt x="1859" y="2045"/>
                    <a:pt x="1870" y="2213"/>
                    <a:pt x="1882" y="2388"/>
                  </a:cubicBezTo>
                  <a:cubicBezTo>
                    <a:pt x="1910" y="2760"/>
                    <a:pt x="1944" y="3160"/>
                    <a:pt x="2191" y="3458"/>
                  </a:cubicBezTo>
                  <a:cubicBezTo>
                    <a:pt x="2349" y="3650"/>
                    <a:pt x="2569" y="3762"/>
                    <a:pt x="2794" y="3852"/>
                  </a:cubicBezTo>
                  <a:cubicBezTo>
                    <a:pt x="2805" y="3830"/>
                    <a:pt x="2805" y="3790"/>
                    <a:pt x="2811" y="3762"/>
                  </a:cubicBezTo>
                  <a:cubicBezTo>
                    <a:pt x="2811" y="3717"/>
                    <a:pt x="2816" y="3666"/>
                    <a:pt x="2816" y="3616"/>
                  </a:cubicBezTo>
                  <a:lnTo>
                    <a:pt x="2833" y="3289"/>
                  </a:lnTo>
                  <a:cubicBezTo>
                    <a:pt x="2845" y="3075"/>
                    <a:pt x="2861" y="2867"/>
                    <a:pt x="2873" y="2658"/>
                  </a:cubicBezTo>
                  <a:cubicBezTo>
                    <a:pt x="2878" y="2529"/>
                    <a:pt x="3075" y="2546"/>
                    <a:pt x="3070" y="2675"/>
                  </a:cubicBezTo>
                  <a:cubicBezTo>
                    <a:pt x="3053" y="2912"/>
                    <a:pt x="3042" y="3148"/>
                    <a:pt x="3030" y="3390"/>
                  </a:cubicBezTo>
                  <a:cubicBezTo>
                    <a:pt x="3019" y="3509"/>
                    <a:pt x="3013" y="3627"/>
                    <a:pt x="3008" y="3745"/>
                  </a:cubicBezTo>
                  <a:cubicBezTo>
                    <a:pt x="3002" y="3807"/>
                    <a:pt x="2997" y="3869"/>
                    <a:pt x="2974" y="3925"/>
                  </a:cubicBezTo>
                  <a:cubicBezTo>
                    <a:pt x="3008" y="3937"/>
                    <a:pt x="3042" y="3948"/>
                    <a:pt x="3075" y="3959"/>
                  </a:cubicBezTo>
                  <a:cubicBezTo>
                    <a:pt x="3402" y="4072"/>
                    <a:pt x="3746" y="4179"/>
                    <a:pt x="4022" y="4399"/>
                  </a:cubicBezTo>
                  <a:cubicBezTo>
                    <a:pt x="4230" y="4567"/>
                    <a:pt x="4388" y="4770"/>
                    <a:pt x="4511" y="4990"/>
                  </a:cubicBezTo>
                  <a:cubicBezTo>
                    <a:pt x="4523" y="4939"/>
                    <a:pt x="4528" y="4883"/>
                    <a:pt x="4540" y="4832"/>
                  </a:cubicBezTo>
                  <a:cubicBezTo>
                    <a:pt x="4562" y="4725"/>
                    <a:pt x="4579" y="4624"/>
                    <a:pt x="4602" y="4522"/>
                  </a:cubicBezTo>
                  <a:lnTo>
                    <a:pt x="4725" y="3892"/>
                  </a:lnTo>
                  <a:cubicBezTo>
                    <a:pt x="4737" y="3841"/>
                    <a:pt x="4776" y="3802"/>
                    <a:pt x="4832" y="3807"/>
                  </a:cubicBezTo>
                  <a:cubicBezTo>
                    <a:pt x="4883" y="3807"/>
                    <a:pt x="4934" y="3858"/>
                    <a:pt x="4923" y="3914"/>
                  </a:cubicBezTo>
                  <a:lnTo>
                    <a:pt x="4782" y="4607"/>
                  </a:lnTo>
                  <a:cubicBezTo>
                    <a:pt x="4759" y="4731"/>
                    <a:pt x="4737" y="4849"/>
                    <a:pt x="4714" y="4973"/>
                  </a:cubicBezTo>
                  <a:cubicBezTo>
                    <a:pt x="4692" y="5063"/>
                    <a:pt x="4680" y="5164"/>
                    <a:pt x="4635" y="5243"/>
                  </a:cubicBezTo>
                  <a:cubicBezTo>
                    <a:pt x="4793" y="5632"/>
                    <a:pt x="4883" y="6054"/>
                    <a:pt x="4979" y="6448"/>
                  </a:cubicBezTo>
                  <a:cubicBezTo>
                    <a:pt x="5080" y="6871"/>
                    <a:pt x="5199" y="7310"/>
                    <a:pt x="5452" y="7659"/>
                  </a:cubicBezTo>
                  <a:cubicBezTo>
                    <a:pt x="5553" y="7287"/>
                    <a:pt x="5649" y="6910"/>
                    <a:pt x="5750" y="6533"/>
                  </a:cubicBezTo>
                  <a:cubicBezTo>
                    <a:pt x="5779" y="6409"/>
                    <a:pt x="5964" y="6482"/>
                    <a:pt x="5936" y="6600"/>
                  </a:cubicBezTo>
                  <a:cubicBezTo>
                    <a:pt x="5824" y="7017"/>
                    <a:pt x="5717" y="7434"/>
                    <a:pt x="5610" y="7845"/>
                  </a:cubicBezTo>
                  <a:cubicBezTo>
                    <a:pt x="5886" y="8138"/>
                    <a:pt x="6274" y="8329"/>
                    <a:pt x="6685" y="8250"/>
                  </a:cubicBezTo>
                  <a:cubicBezTo>
                    <a:pt x="6809" y="8222"/>
                    <a:pt x="6843" y="8419"/>
                    <a:pt x="6719" y="8442"/>
                  </a:cubicBezTo>
                  <a:cubicBezTo>
                    <a:pt x="6223" y="8543"/>
                    <a:pt x="5790" y="8318"/>
                    <a:pt x="5469" y="7975"/>
                  </a:cubicBezTo>
                  <a:cubicBezTo>
                    <a:pt x="5469" y="7975"/>
                    <a:pt x="5463" y="7975"/>
                    <a:pt x="5463" y="7975"/>
                  </a:cubicBezTo>
                  <a:lnTo>
                    <a:pt x="4343" y="7699"/>
                  </a:lnTo>
                  <a:cubicBezTo>
                    <a:pt x="4292" y="7687"/>
                    <a:pt x="4269" y="7620"/>
                    <a:pt x="4286" y="7575"/>
                  </a:cubicBezTo>
                  <a:cubicBezTo>
                    <a:pt x="4303" y="7518"/>
                    <a:pt x="4359" y="7501"/>
                    <a:pt x="4410" y="7518"/>
                  </a:cubicBezTo>
                  <a:lnTo>
                    <a:pt x="5266" y="7727"/>
                  </a:lnTo>
                  <a:cubicBezTo>
                    <a:pt x="5165" y="7580"/>
                    <a:pt x="5080" y="7417"/>
                    <a:pt x="5013" y="7259"/>
                  </a:cubicBezTo>
                  <a:cubicBezTo>
                    <a:pt x="4776" y="6657"/>
                    <a:pt x="4720" y="5975"/>
                    <a:pt x="4478" y="5373"/>
                  </a:cubicBezTo>
                  <a:cubicBezTo>
                    <a:pt x="4354" y="5412"/>
                    <a:pt x="4207" y="5384"/>
                    <a:pt x="4083" y="5373"/>
                  </a:cubicBezTo>
                  <a:cubicBezTo>
                    <a:pt x="3841" y="5356"/>
                    <a:pt x="3605" y="5339"/>
                    <a:pt x="3368" y="5322"/>
                  </a:cubicBezTo>
                  <a:cubicBezTo>
                    <a:pt x="3239" y="5311"/>
                    <a:pt x="3256" y="5114"/>
                    <a:pt x="3385" y="5125"/>
                  </a:cubicBezTo>
                  <a:lnTo>
                    <a:pt x="4005" y="5170"/>
                  </a:lnTo>
                  <a:cubicBezTo>
                    <a:pt x="4100" y="5176"/>
                    <a:pt x="4202" y="5187"/>
                    <a:pt x="4303" y="5193"/>
                  </a:cubicBezTo>
                  <a:cubicBezTo>
                    <a:pt x="4337" y="5193"/>
                    <a:pt x="4365" y="5193"/>
                    <a:pt x="4393" y="5187"/>
                  </a:cubicBezTo>
                  <a:cubicBezTo>
                    <a:pt x="4348" y="5097"/>
                    <a:pt x="4292" y="5001"/>
                    <a:pt x="4230" y="4911"/>
                  </a:cubicBezTo>
                  <a:cubicBezTo>
                    <a:pt x="4016" y="4601"/>
                    <a:pt x="3717" y="4410"/>
                    <a:pt x="3368" y="4275"/>
                  </a:cubicBezTo>
                  <a:cubicBezTo>
                    <a:pt x="3177" y="4201"/>
                    <a:pt x="2985" y="4139"/>
                    <a:pt x="2794" y="4066"/>
                  </a:cubicBezTo>
                  <a:cubicBezTo>
                    <a:pt x="2743" y="4078"/>
                    <a:pt x="2692" y="4078"/>
                    <a:pt x="2642" y="4078"/>
                  </a:cubicBezTo>
                  <a:cubicBezTo>
                    <a:pt x="2524" y="4072"/>
                    <a:pt x="2400" y="4072"/>
                    <a:pt x="2281" y="4072"/>
                  </a:cubicBezTo>
                  <a:lnTo>
                    <a:pt x="1549" y="4061"/>
                  </a:lnTo>
                  <a:cubicBezTo>
                    <a:pt x="1425" y="4061"/>
                    <a:pt x="1442" y="3864"/>
                    <a:pt x="1572" y="3864"/>
                  </a:cubicBezTo>
                  <a:cubicBezTo>
                    <a:pt x="1786" y="3864"/>
                    <a:pt x="2000" y="3869"/>
                    <a:pt x="2214" y="3875"/>
                  </a:cubicBezTo>
                  <a:cubicBezTo>
                    <a:pt x="2270" y="3875"/>
                    <a:pt x="2326" y="3875"/>
                    <a:pt x="2383" y="3875"/>
                  </a:cubicBezTo>
                  <a:cubicBezTo>
                    <a:pt x="2096" y="3700"/>
                    <a:pt x="1893" y="3436"/>
                    <a:pt x="1791" y="3109"/>
                  </a:cubicBezTo>
                  <a:cubicBezTo>
                    <a:pt x="1679" y="2737"/>
                    <a:pt x="1690" y="2343"/>
                    <a:pt x="1651" y="1960"/>
                  </a:cubicBezTo>
                  <a:cubicBezTo>
                    <a:pt x="1651" y="1954"/>
                    <a:pt x="1651" y="1949"/>
                    <a:pt x="1651" y="1943"/>
                  </a:cubicBezTo>
                  <a:cubicBezTo>
                    <a:pt x="1397" y="1831"/>
                    <a:pt x="1149" y="1712"/>
                    <a:pt x="896" y="1600"/>
                  </a:cubicBezTo>
                  <a:cubicBezTo>
                    <a:pt x="851" y="1577"/>
                    <a:pt x="817" y="1526"/>
                    <a:pt x="840" y="1470"/>
                  </a:cubicBezTo>
                  <a:cubicBezTo>
                    <a:pt x="857" y="1425"/>
                    <a:pt x="919" y="1391"/>
                    <a:pt x="964" y="1414"/>
                  </a:cubicBezTo>
                  <a:cubicBezTo>
                    <a:pt x="1178" y="1510"/>
                    <a:pt x="1397" y="1611"/>
                    <a:pt x="1611" y="1712"/>
                  </a:cubicBezTo>
                  <a:cubicBezTo>
                    <a:pt x="1544" y="1386"/>
                    <a:pt x="1409" y="1093"/>
                    <a:pt x="1183" y="834"/>
                  </a:cubicBezTo>
                  <a:cubicBezTo>
                    <a:pt x="907" y="518"/>
                    <a:pt x="530" y="299"/>
                    <a:pt x="125" y="220"/>
                  </a:cubicBezTo>
                  <a:cubicBezTo>
                    <a:pt x="1" y="197"/>
                    <a:pt x="18" y="0"/>
                    <a:pt x="141" y="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67;p15">
              <a:extLst>
                <a:ext uri="{FF2B5EF4-FFF2-40B4-BE49-F238E27FC236}">
                  <a16:creationId xmlns:a16="http://schemas.microsoft.com/office/drawing/2014/main" id="{D68A251C-21BF-4669-A240-22109326992F}"/>
                </a:ext>
              </a:extLst>
            </p:cNvPr>
            <p:cNvSpPr/>
            <p:nvPr/>
          </p:nvSpPr>
          <p:spPr>
            <a:xfrm>
              <a:off x="1213165" y="1098955"/>
              <a:ext cx="706757" cy="1370348"/>
            </a:xfrm>
            <a:custGeom>
              <a:avLst/>
              <a:gdLst/>
              <a:ahLst/>
              <a:cxnLst/>
              <a:rect l="l" t="t" r="r" b="b"/>
              <a:pathLst>
                <a:path w="5092" h="9873" extrusionOk="0">
                  <a:moveTo>
                    <a:pt x="739" y="4405"/>
                  </a:moveTo>
                  <a:cubicBezTo>
                    <a:pt x="817" y="4641"/>
                    <a:pt x="817" y="4878"/>
                    <a:pt x="767" y="5114"/>
                  </a:cubicBezTo>
                  <a:cubicBezTo>
                    <a:pt x="677" y="5537"/>
                    <a:pt x="468" y="5948"/>
                    <a:pt x="496" y="6392"/>
                  </a:cubicBezTo>
                  <a:cubicBezTo>
                    <a:pt x="525" y="6764"/>
                    <a:pt x="761" y="7046"/>
                    <a:pt x="1060" y="7248"/>
                  </a:cubicBezTo>
                  <a:cubicBezTo>
                    <a:pt x="1347" y="7446"/>
                    <a:pt x="1679" y="7581"/>
                    <a:pt x="1944" y="7817"/>
                  </a:cubicBezTo>
                  <a:cubicBezTo>
                    <a:pt x="2096" y="7952"/>
                    <a:pt x="2203" y="8116"/>
                    <a:pt x="2248" y="8313"/>
                  </a:cubicBezTo>
                  <a:cubicBezTo>
                    <a:pt x="2310" y="8549"/>
                    <a:pt x="2310" y="8797"/>
                    <a:pt x="2377" y="9028"/>
                  </a:cubicBezTo>
                  <a:cubicBezTo>
                    <a:pt x="2496" y="9428"/>
                    <a:pt x="2828" y="9732"/>
                    <a:pt x="3239" y="9811"/>
                  </a:cubicBezTo>
                  <a:cubicBezTo>
                    <a:pt x="3571" y="9873"/>
                    <a:pt x="3920" y="9755"/>
                    <a:pt x="4168" y="9529"/>
                  </a:cubicBezTo>
                  <a:cubicBezTo>
                    <a:pt x="4450" y="9366"/>
                    <a:pt x="4692" y="9129"/>
                    <a:pt x="4838" y="8837"/>
                  </a:cubicBezTo>
                  <a:cubicBezTo>
                    <a:pt x="5047" y="8437"/>
                    <a:pt x="5092" y="7952"/>
                    <a:pt x="4951" y="7524"/>
                  </a:cubicBezTo>
                  <a:cubicBezTo>
                    <a:pt x="4810" y="7080"/>
                    <a:pt x="4439" y="6702"/>
                    <a:pt x="4416" y="6218"/>
                  </a:cubicBezTo>
                  <a:cubicBezTo>
                    <a:pt x="4399" y="5790"/>
                    <a:pt x="4641" y="5390"/>
                    <a:pt x="4776" y="4996"/>
                  </a:cubicBezTo>
                  <a:cubicBezTo>
                    <a:pt x="4912" y="4624"/>
                    <a:pt x="4945" y="4236"/>
                    <a:pt x="4714" y="3892"/>
                  </a:cubicBezTo>
                  <a:cubicBezTo>
                    <a:pt x="4506" y="3571"/>
                    <a:pt x="4163" y="3374"/>
                    <a:pt x="3926" y="3081"/>
                  </a:cubicBezTo>
                  <a:cubicBezTo>
                    <a:pt x="3791" y="2923"/>
                    <a:pt x="3706" y="2743"/>
                    <a:pt x="3690" y="2541"/>
                  </a:cubicBezTo>
                  <a:cubicBezTo>
                    <a:pt x="3673" y="2298"/>
                    <a:pt x="3735" y="2056"/>
                    <a:pt x="3785" y="1825"/>
                  </a:cubicBezTo>
                  <a:cubicBezTo>
                    <a:pt x="3881" y="1392"/>
                    <a:pt x="3943" y="952"/>
                    <a:pt x="3684" y="564"/>
                  </a:cubicBezTo>
                  <a:cubicBezTo>
                    <a:pt x="3470" y="226"/>
                    <a:pt x="3081" y="1"/>
                    <a:pt x="2676" y="12"/>
                  </a:cubicBezTo>
                  <a:cubicBezTo>
                    <a:pt x="2282" y="23"/>
                    <a:pt x="1893" y="249"/>
                    <a:pt x="1685" y="586"/>
                  </a:cubicBezTo>
                  <a:cubicBezTo>
                    <a:pt x="1561" y="789"/>
                    <a:pt x="1527" y="1014"/>
                    <a:pt x="1471" y="1240"/>
                  </a:cubicBezTo>
                  <a:cubicBezTo>
                    <a:pt x="1420" y="1448"/>
                    <a:pt x="1330" y="1623"/>
                    <a:pt x="1161" y="1763"/>
                  </a:cubicBezTo>
                  <a:cubicBezTo>
                    <a:pt x="879" y="2006"/>
                    <a:pt x="491" y="2135"/>
                    <a:pt x="277" y="2456"/>
                  </a:cubicBezTo>
                  <a:cubicBezTo>
                    <a:pt x="1" y="2867"/>
                    <a:pt x="187" y="3368"/>
                    <a:pt x="406" y="3763"/>
                  </a:cubicBezTo>
                  <a:cubicBezTo>
                    <a:pt x="525" y="3971"/>
                    <a:pt x="660" y="4179"/>
                    <a:pt x="739" y="44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68;p15">
              <a:extLst>
                <a:ext uri="{FF2B5EF4-FFF2-40B4-BE49-F238E27FC236}">
                  <a16:creationId xmlns:a16="http://schemas.microsoft.com/office/drawing/2014/main" id="{CE318BC4-1C95-4852-BAE0-8BDC91455C5D}"/>
                </a:ext>
              </a:extLst>
            </p:cNvPr>
            <p:cNvSpPr/>
            <p:nvPr/>
          </p:nvSpPr>
          <p:spPr>
            <a:xfrm>
              <a:off x="1399984" y="1173211"/>
              <a:ext cx="398765" cy="1248484"/>
            </a:xfrm>
            <a:custGeom>
              <a:avLst/>
              <a:gdLst/>
              <a:ahLst/>
              <a:cxnLst/>
              <a:rect l="l" t="t" r="r" b="b"/>
              <a:pathLst>
                <a:path w="2873" h="8995" extrusionOk="0">
                  <a:moveTo>
                    <a:pt x="187" y="1476"/>
                  </a:moveTo>
                  <a:lnTo>
                    <a:pt x="941" y="1808"/>
                  </a:lnTo>
                  <a:cubicBezTo>
                    <a:pt x="891" y="1730"/>
                    <a:pt x="846" y="1651"/>
                    <a:pt x="806" y="1566"/>
                  </a:cubicBezTo>
                  <a:cubicBezTo>
                    <a:pt x="671" y="1273"/>
                    <a:pt x="637" y="952"/>
                    <a:pt x="761" y="654"/>
                  </a:cubicBezTo>
                  <a:cubicBezTo>
                    <a:pt x="879" y="355"/>
                    <a:pt x="1121" y="113"/>
                    <a:pt x="1426" y="12"/>
                  </a:cubicBezTo>
                  <a:cubicBezTo>
                    <a:pt x="1437" y="6"/>
                    <a:pt x="1448" y="6"/>
                    <a:pt x="1454" y="6"/>
                  </a:cubicBezTo>
                  <a:cubicBezTo>
                    <a:pt x="1465" y="6"/>
                    <a:pt x="1476" y="1"/>
                    <a:pt x="1488" y="1"/>
                  </a:cubicBezTo>
                  <a:cubicBezTo>
                    <a:pt x="1561" y="1"/>
                    <a:pt x="1583" y="68"/>
                    <a:pt x="1566" y="125"/>
                  </a:cubicBezTo>
                  <a:cubicBezTo>
                    <a:pt x="1561" y="153"/>
                    <a:pt x="1544" y="175"/>
                    <a:pt x="1510" y="192"/>
                  </a:cubicBezTo>
                  <a:cubicBezTo>
                    <a:pt x="1510" y="192"/>
                    <a:pt x="1510" y="192"/>
                    <a:pt x="1510" y="192"/>
                  </a:cubicBezTo>
                  <a:cubicBezTo>
                    <a:pt x="1510" y="192"/>
                    <a:pt x="1510" y="192"/>
                    <a:pt x="1510" y="192"/>
                  </a:cubicBezTo>
                  <a:cubicBezTo>
                    <a:pt x="1223" y="288"/>
                    <a:pt x="1003" y="513"/>
                    <a:pt x="919" y="806"/>
                  </a:cubicBezTo>
                  <a:cubicBezTo>
                    <a:pt x="829" y="1093"/>
                    <a:pt x="913" y="1375"/>
                    <a:pt x="1060" y="1628"/>
                  </a:cubicBezTo>
                  <a:cubicBezTo>
                    <a:pt x="1110" y="1713"/>
                    <a:pt x="1161" y="1792"/>
                    <a:pt x="1217" y="1870"/>
                  </a:cubicBezTo>
                  <a:cubicBezTo>
                    <a:pt x="1313" y="1673"/>
                    <a:pt x="1409" y="1476"/>
                    <a:pt x="1504" y="1279"/>
                  </a:cubicBezTo>
                  <a:cubicBezTo>
                    <a:pt x="1561" y="1166"/>
                    <a:pt x="1747" y="1234"/>
                    <a:pt x="1690" y="1352"/>
                  </a:cubicBezTo>
                  <a:lnTo>
                    <a:pt x="1347" y="2056"/>
                  </a:lnTo>
                  <a:cubicBezTo>
                    <a:pt x="1566" y="2372"/>
                    <a:pt x="1780" y="2693"/>
                    <a:pt x="1792" y="3104"/>
                  </a:cubicBezTo>
                  <a:cubicBezTo>
                    <a:pt x="1792" y="3363"/>
                    <a:pt x="1718" y="3605"/>
                    <a:pt x="1628" y="3847"/>
                  </a:cubicBezTo>
                  <a:cubicBezTo>
                    <a:pt x="1679" y="3802"/>
                    <a:pt x="1730" y="3757"/>
                    <a:pt x="1786" y="3712"/>
                  </a:cubicBezTo>
                  <a:cubicBezTo>
                    <a:pt x="1949" y="3565"/>
                    <a:pt x="2118" y="3425"/>
                    <a:pt x="2287" y="3278"/>
                  </a:cubicBezTo>
                  <a:cubicBezTo>
                    <a:pt x="2383" y="3194"/>
                    <a:pt x="2512" y="3346"/>
                    <a:pt x="2417" y="3430"/>
                  </a:cubicBezTo>
                  <a:cubicBezTo>
                    <a:pt x="2225" y="3594"/>
                    <a:pt x="2034" y="3757"/>
                    <a:pt x="1842" y="3920"/>
                  </a:cubicBezTo>
                  <a:cubicBezTo>
                    <a:pt x="1752" y="3999"/>
                    <a:pt x="1662" y="4089"/>
                    <a:pt x="1561" y="4157"/>
                  </a:cubicBezTo>
                  <a:cubicBezTo>
                    <a:pt x="1538" y="4179"/>
                    <a:pt x="1510" y="4191"/>
                    <a:pt x="1488" y="4196"/>
                  </a:cubicBezTo>
                  <a:cubicBezTo>
                    <a:pt x="1392" y="4433"/>
                    <a:pt x="1302" y="4669"/>
                    <a:pt x="1274" y="4917"/>
                  </a:cubicBezTo>
                  <a:cubicBezTo>
                    <a:pt x="1228" y="5339"/>
                    <a:pt x="1375" y="5728"/>
                    <a:pt x="1578" y="6094"/>
                  </a:cubicBezTo>
                  <a:cubicBezTo>
                    <a:pt x="1820" y="5722"/>
                    <a:pt x="2056" y="5351"/>
                    <a:pt x="2298" y="4979"/>
                  </a:cubicBezTo>
                  <a:cubicBezTo>
                    <a:pt x="2366" y="4872"/>
                    <a:pt x="2529" y="4990"/>
                    <a:pt x="2456" y="5097"/>
                  </a:cubicBezTo>
                  <a:cubicBezTo>
                    <a:pt x="2203" y="5491"/>
                    <a:pt x="1944" y="5891"/>
                    <a:pt x="1690" y="6285"/>
                  </a:cubicBezTo>
                  <a:cubicBezTo>
                    <a:pt x="1814" y="6488"/>
                    <a:pt x="1944" y="6685"/>
                    <a:pt x="2056" y="6877"/>
                  </a:cubicBezTo>
                  <a:cubicBezTo>
                    <a:pt x="2158" y="7051"/>
                    <a:pt x="2248" y="7243"/>
                    <a:pt x="2321" y="7440"/>
                  </a:cubicBezTo>
                  <a:cubicBezTo>
                    <a:pt x="2422" y="7232"/>
                    <a:pt x="2529" y="7023"/>
                    <a:pt x="2631" y="6820"/>
                  </a:cubicBezTo>
                  <a:cubicBezTo>
                    <a:pt x="2687" y="6708"/>
                    <a:pt x="2873" y="6775"/>
                    <a:pt x="2817" y="6888"/>
                  </a:cubicBezTo>
                  <a:lnTo>
                    <a:pt x="2400" y="7716"/>
                  </a:lnTo>
                  <a:cubicBezTo>
                    <a:pt x="2496" y="8116"/>
                    <a:pt x="2467" y="8532"/>
                    <a:pt x="2208" y="8893"/>
                  </a:cubicBezTo>
                  <a:cubicBezTo>
                    <a:pt x="2130" y="8994"/>
                    <a:pt x="1966" y="8882"/>
                    <a:pt x="2045" y="8775"/>
                  </a:cubicBezTo>
                  <a:cubicBezTo>
                    <a:pt x="2265" y="8476"/>
                    <a:pt x="2293" y="8138"/>
                    <a:pt x="2220" y="7800"/>
                  </a:cubicBezTo>
                  <a:cubicBezTo>
                    <a:pt x="1887" y="7603"/>
                    <a:pt x="1561" y="7412"/>
                    <a:pt x="1228" y="7215"/>
                  </a:cubicBezTo>
                  <a:cubicBezTo>
                    <a:pt x="1116" y="7153"/>
                    <a:pt x="1234" y="6989"/>
                    <a:pt x="1341" y="7051"/>
                  </a:cubicBezTo>
                  <a:cubicBezTo>
                    <a:pt x="1611" y="7209"/>
                    <a:pt x="1876" y="7367"/>
                    <a:pt x="2141" y="7524"/>
                  </a:cubicBezTo>
                  <a:cubicBezTo>
                    <a:pt x="2056" y="7294"/>
                    <a:pt x="1944" y="7068"/>
                    <a:pt x="1820" y="6871"/>
                  </a:cubicBezTo>
                  <a:cubicBezTo>
                    <a:pt x="1718" y="6702"/>
                    <a:pt x="1606" y="6528"/>
                    <a:pt x="1504" y="6353"/>
                  </a:cubicBezTo>
                  <a:cubicBezTo>
                    <a:pt x="1082" y="6038"/>
                    <a:pt x="665" y="5717"/>
                    <a:pt x="243" y="5401"/>
                  </a:cubicBezTo>
                  <a:cubicBezTo>
                    <a:pt x="142" y="5323"/>
                    <a:pt x="254" y="5159"/>
                    <a:pt x="356" y="5238"/>
                  </a:cubicBezTo>
                  <a:cubicBezTo>
                    <a:pt x="665" y="5469"/>
                    <a:pt x="975" y="5705"/>
                    <a:pt x="1279" y="5936"/>
                  </a:cubicBezTo>
                  <a:cubicBezTo>
                    <a:pt x="1133" y="5615"/>
                    <a:pt x="1037" y="5283"/>
                    <a:pt x="1076" y="4917"/>
                  </a:cubicBezTo>
                  <a:cubicBezTo>
                    <a:pt x="1099" y="4652"/>
                    <a:pt x="1195" y="4405"/>
                    <a:pt x="1302" y="4157"/>
                  </a:cubicBezTo>
                  <a:cubicBezTo>
                    <a:pt x="1228" y="4100"/>
                    <a:pt x="1172" y="4005"/>
                    <a:pt x="1121" y="3932"/>
                  </a:cubicBezTo>
                  <a:cubicBezTo>
                    <a:pt x="1048" y="3830"/>
                    <a:pt x="969" y="3729"/>
                    <a:pt x="896" y="3622"/>
                  </a:cubicBezTo>
                  <a:lnTo>
                    <a:pt x="446" y="2991"/>
                  </a:lnTo>
                  <a:cubicBezTo>
                    <a:pt x="367" y="2890"/>
                    <a:pt x="519" y="2760"/>
                    <a:pt x="592" y="2867"/>
                  </a:cubicBezTo>
                  <a:cubicBezTo>
                    <a:pt x="851" y="3216"/>
                    <a:pt x="1099" y="3571"/>
                    <a:pt x="1358" y="3920"/>
                  </a:cubicBezTo>
                  <a:cubicBezTo>
                    <a:pt x="1364" y="3932"/>
                    <a:pt x="1369" y="3943"/>
                    <a:pt x="1381" y="3960"/>
                  </a:cubicBezTo>
                  <a:cubicBezTo>
                    <a:pt x="1499" y="3678"/>
                    <a:pt x="1600" y="3391"/>
                    <a:pt x="1595" y="3087"/>
                  </a:cubicBezTo>
                  <a:cubicBezTo>
                    <a:pt x="1583" y="2715"/>
                    <a:pt x="1375" y="2417"/>
                    <a:pt x="1161" y="2124"/>
                  </a:cubicBezTo>
                  <a:lnTo>
                    <a:pt x="119" y="1662"/>
                  </a:lnTo>
                  <a:cubicBezTo>
                    <a:pt x="1" y="1606"/>
                    <a:pt x="68" y="1420"/>
                    <a:pt x="187" y="147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69;p15">
              <a:extLst>
                <a:ext uri="{FF2B5EF4-FFF2-40B4-BE49-F238E27FC236}">
                  <a16:creationId xmlns:a16="http://schemas.microsoft.com/office/drawing/2014/main" id="{0149CBDE-541D-4355-8171-370064F348A8}"/>
                </a:ext>
              </a:extLst>
            </p:cNvPr>
            <p:cNvSpPr/>
            <p:nvPr/>
          </p:nvSpPr>
          <p:spPr>
            <a:xfrm>
              <a:off x="469913" y="1954080"/>
              <a:ext cx="1267916" cy="830287"/>
            </a:xfrm>
            <a:custGeom>
              <a:avLst/>
              <a:gdLst/>
              <a:ahLst/>
              <a:cxnLst/>
              <a:rect l="l" t="t" r="r" b="b"/>
              <a:pathLst>
                <a:path w="9135" h="5982" extrusionOk="0">
                  <a:moveTo>
                    <a:pt x="2912" y="4551"/>
                  </a:moveTo>
                  <a:cubicBezTo>
                    <a:pt x="3154" y="4602"/>
                    <a:pt x="3351" y="4731"/>
                    <a:pt x="3526" y="4900"/>
                  </a:cubicBezTo>
                  <a:cubicBezTo>
                    <a:pt x="3841" y="5199"/>
                    <a:pt x="4077" y="5598"/>
                    <a:pt x="4472" y="5807"/>
                  </a:cubicBezTo>
                  <a:cubicBezTo>
                    <a:pt x="4798" y="5981"/>
                    <a:pt x="5164" y="5931"/>
                    <a:pt x="5491" y="5784"/>
                  </a:cubicBezTo>
                  <a:cubicBezTo>
                    <a:pt x="5812" y="5643"/>
                    <a:pt x="6105" y="5435"/>
                    <a:pt x="6448" y="5334"/>
                  </a:cubicBezTo>
                  <a:cubicBezTo>
                    <a:pt x="6640" y="5283"/>
                    <a:pt x="6837" y="5277"/>
                    <a:pt x="7028" y="5339"/>
                  </a:cubicBezTo>
                  <a:cubicBezTo>
                    <a:pt x="7259" y="5412"/>
                    <a:pt x="7468" y="5548"/>
                    <a:pt x="7704" y="5610"/>
                  </a:cubicBezTo>
                  <a:cubicBezTo>
                    <a:pt x="8098" y="5722"/>
                    <a:pt x="8538" y="5604"/>
                    <a:pt x="8819" y="5300"/>
                  </a:cubicBezTo>
                  <a:cubicBezTo>
                    <a:pt x="9050" y="5046"/>
                    <a:pt x="9135" y="4692"/>
                    <a:pt x="9073" y="4359"/>
                  </a:cubicBezTo>
                  <a:cubicBezTo>
                    <a:pt x="9090" y="4033"/>
                    <a:pt x="9011" y="3706"/>
                    <a:pt x="8847" y="3419"/>
                  </a:cubicBezTo>
                  <a:cubicBezTo>
                    <a:pt x="8617" y="3030"/>
                    <a:pt x="8228" y="2743"/>
                    <a:pt x="7789" y="2631"/>
                  </a:cubicBezTo>
                  <a:cubicBezTo>
                    <a:pt x="7338" y="2512"/>
                    <a:pt x="6826" y="2631"/>
                    <a:pt x="6403" y="2394"/>
                  </a:cubicBezTo>
                  <a:cubicBezTo>
                    <a:pt x="6026" y="2180"/>
                    <a:pt x="5818" y="1763"/>
                    <a:pt x="5559" y="1437"/>
                  </a:cubicBezTo>
                  <a:cubicBezTo>
                    <a:pt x="5311" y="1127"/>
                    <a:pt x="5001" y="890"/>
                    <a:pt x="4584" y="902"/>
                  </a:cubicBezTo>
                  <a:cubicBezTo>
                    <a:pt x="4207" y="913"/>
                    <a:pt x="3858" y="1093"/>
                    <a:pt x="3481" y="1144"/>
                  </a:cubicBezTo>
                  <a:cubicBezTo>
                    <a:pt x="3278" y="1172"/>
                    <a:pt x="3081" y="1149"/>
                    <a:pt x="2901" y="1054"/>
                  </a:cubicBezTo>
                  <a:cubicBezTo>
                    <a:pt x="2687" y="947"/>
                    <a:pt x="2512" y="761"/>
                    <a:pt x="2343" y="598"/>
                  </a:cubicBezTo>
                  <a:cubicBezTo>
                    <a:pt x="2028" y="288"/>
                    <a:pt x="1690" y="1"/>
                    <a:pt x="1217" y="12"/>
                  </a:cubicBezTo>
                  <a:cubicBezTo>
                    <a:pt x="817" y="17"/>
                    <a:pt x="423" y="220"/>
                    <a:pt x="214" y="575"/>
                  </a:cubicBezTo>
                  <a:cubicBezTo>
                    <a:pt x="17" y="919"/>
                    <a:pt x="0" y="1363"/>
                    <a:pt x="175" y="1718"/>
                  </a:cubicBezTo>
                  <a:cubicBezTo>
                    <a:pt x="282" y="1932"/>
                    <a:pt x="456" y="2079"/>
                    <a:pt x="620" y="2248"/>
                  </a:cubicBezTo>
                  <a:cubicBezTo>
                    <a:pt x="766" y="2400"/>
                    <a:pt x="868" y="2569"/>
                    <a:pt x="896" y="2783"/>
                  </a:cubicBezTo>
                  <a:cubicBezTo>
                    <a:pt x="952" y="3154"/>
                    <a:pt x="856" y="3554"/>
                    <a:pt x="1014" y="3903"/>
                  </a:cubicBezTo>
                  <a:cubicBezTo>
                    <a:pt x="1217" y="4354"/>
                    <a:pt x="1746" y="4466"/>
                    <a:pt x="2191" y="4489"/>
                  </a:cubicBezTo>
                  <a:cubicBezTo>
                    <a:pt x="2433" y="4495"/>
                    <a:pt x="2675" y="4495"/>
                    <a:pt x="2912" y="45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70;p15">
              <a:extLst>
                <a:ext uri="{FF2B5EF4-FFF2-40B4-BE49-F238E27FC236}">
                  <a16:creationId xmlns:a16="http://schemas.microsoft.com/office/drawing/2014/main" id="{41A04826-03D3-4C5D-BCCC-DA3025289935}"/>
                </a:ext>
              </a:extLst>
            </p:cNvPr>
            <p:cNvSpPr/>
            <p:nvPr/>
          </p:nvSpPr>
          <p:spPr>
            <a:xfrm>
              <a:off x="559714" y="2045546"/>
              <a:ext cx="1118708" cy="605851"/>
            </a:xfrm>
            <a:custGeom>
              <a:avLst/>
              <a:gdLst/>
              <a:ahLst/>
              <a:cxnLst/>
              <a:rect l="l" t="t" r="r" b="b"/>
              <a:pathLst>
                <a:path w="8060" h="4365" extrusionOk="0">
                  <a:moveTo>
                    <a:pt x="654" y="1943"/>
                  </a:moveTo>
                  <a:lnTo>
                    <a:pt x="1341" y="1482"/>
                  </a:lnTo>
                  <a:cubicBezTo>
                    <a:pt x="1245" y="1482"/>
                    <a:pt x="1155" y="1482"/>
                    <a:pt x="1060" y="1470"/>
                  </a:cubicBezTo>
                  <a:cubicBezTo>
                    <a:pt x="744" y="1431"/>
                    <a:pt x="457" y="1284"/>
                    <a:pt x="266" y="1020"/>
                  </a:cubicBezTo>
                  <a:cubicBezTo>
                    <a:pt x="80" y="766"/>
                    <a:pt x="1" y="428"/>
                    <a:pt x="74" y="119"/>
                  </a:cubicBezTo>
                  <a:cubicBezTo>
                    <a:pt x="74" y="107"/>
                    <a:pt x="80" y="102"/>
                    <a:pt x="85" y="91"/>
                  </a:cubicBezTo>
                  <a:cubicBezTo>
                    <a:pt x="91" y="79"/>
                    <a:pt x="91" y="74"/>
                    <a:pt x="97" y="62"/>
                  </a:cubicBezTo>
                  <a:cubicBezTo>
                    <a:pt x="136" y="0"/>
                    <a:pt x="209" y="17"/>
                    <a:pt x="243" y="62"/>
                  </a:cubicBezTo>
                  <a:cubicBezTo>
                    <a:pt x="266" y="79"/>
                    <a:pt x="277" y="102"/>
                    <a:pt x="271" y="141"/>
                  </a:cubicBezTo>
                  <a:cubicBezTo>
                    <a:pt x="271" y="141"/>
                    <a:pt x="271" y="141"/>
                    <a:pt x="271" y="141"/>
                  </a:cubicBezTo>
                  <a:lnTo>
                    <a:pt x="271" y="141"/>
                  </a:lnTo>
                  <a:cubicBezTo>
                    <a:pt x="204" y="434"/>
                    <a:pt x="277" y="744"/>
                    <a:pt x="474" y="969"/>
                  </a:cubicBezTo>
                  <a:cubicBezTo>
                    <a:pt x="671" y="1200"/>
                    <a:pt x="958" y="1273"/>
                    <a:pt x="1251" y="1284"/>
                  </a:cubicBezTo>
                  <a:cubicBezTo>
                    <a:pt x="1347" y="1290"/>
                    <a:pt x="1443" y="1284"/>
                    <a:pt x="1538" y="1284"/>
                  </a:cubicBezTo>
                  <a:cubicBezTo>
                    <a:pt x="1426" y="1099"/>
                    <a:pt x="1307" y="907"/>
                    <a:pt x="1195" y="721"/>
                  </a:cubicBezTo>
                  <a:cubicBezTo>
                    <a:pt x="1127" y="614"/>
                    <a:pt x="1279" y="496"/>
                    <a:pt x="1347" y="603"/>
                  </a:cubicBezTo>
                  <a:lnTo>
                    <a:pt x="1764" y="1273"/>
                  </a:lnTo>
                  <a:cubicBezTo>
                    <a:pt x="2152" y="1251"/>
                    <a:pt x="2535" y="1239"/>
                    <a:pt x="2884" y="1448"/>
                  </a:cubicBezTo>
                  <a:cubicBezTo>
                    <a:pt x="3109" y="1583"/>
                    <a:pt x="3278" y="1774"/>
                    <a:pt x="3430" y="1977"/>
                  </a:cubicBezTo>
                  <a:cubicBezTo>
                    <a:pt x="3419" y="1910"/>
                    <a:pt x="3408" y="1842"/>
                    <a:pt x="3402" y="1780"/>
                  </a:cubicBezTo>
                  <a:cubicBezTo>
                    <a:pt x="3369" y="1560"/>
                    <a:pt x="3335" y="1341"/>
                    <a:pt x="3301" y="1121"/>
                  </a:cubicBezTo>
                  <a:cubicBezTo>
                    <a:pt x="3284" y="992"/>
                    <a:pt x="3476" y="969"/>
                    <a:pt x="3498" y="1093"/>
                  </a:cubicBezTo>
                  <a:cubicBezTo>
                    <a:pt x="3532" y="1341"/>
                    <a:pt x="3571" y="1589"/>
                    <a:pt x="3611" y="1836"/>
                  </a:cubicBezTo>
                  <a:cubicBezTo>
                    <a:pt x="3628" y="1960"/>
                    <a:pt x="3656" y="2079"/>
                    <a:pt x="3661" y="2202"/>
                  </a:cubicBezTo>
                  <a:cubicBezTo>
                    <a:pt x="3667" y="2231"/>
                    <a:pt x="3661" y="2259"/>
                    <a:pt x="3656" y="2287"/>
                  </a:cubicBezTo>
                  <a:cubicBezTo>
                    <a:pt x="3802" y="2495"/>
                    <a:pt x="3954" y="2692"/>
                    <a:pt x="4151" y="2850"/>
                  </a:cubicBezTo>
                  <a:cubicBezTo>
                    <a:pt x="4484" y="3115"/>
                    <a:pt x="4895" y="3194"/>
                    <a:pt x="5311" y="3216"/>
                  </a:cubicBezTo>
                  <a:cubicBezTo>
                    <a:pt x="5126" y="2816"/>
                    <a:pt x="4934" y="2416"/>
                    <a:pt x="4748" y="2017"/>
                  </a:cubicBezTo>
                  <a:cubicBezTo>
                    <a:pt x="4692" y="1904"/>
                    <a:pt x="4878" y="1825"/>
                    <a:pt x="4928" y="1943"/>
                  </a:cubicBezTo>
                  <a:cubicBezTo>
                    <a:pt x="5131" y="2366"/>
                    <a:pt x="5334" y="2794"/>
                    <a:pt x="5531" y="3222"/>
                  </a:cubicBezTo>
                  <a:cubicBezTo>
                    <a:pt x="5768" y="3227"/>
                    <a:pt x="6004" y="3222"/>
                    <a:pt x="6229" y="3227"/>
                  </a:cubicBezTo>
                  <a:cubicBezTo>
                    <a:pt x="6432" y="3233"/>
                    <a:pt x="6640" y="3256"/>
                    <a:pt x="6843" y="3301"/>
                  </a:cubicBezTo>
                  <a:lnTo>
                    <a:pt x="6483" y="2709"/>
                  </a:lnTo>
                  <a:cubicBezTo>
                    <a:pt x="6415" y="2602"/>
                    <a:pt x="6573" y="2478"/>
                    <a:pt x="6640" y="2585"/>
                  </a:cubicBezTo>
                  <a:cubicBezTo>
                    <a:pt x="6798" y="2850"/>
                    <a:pt x="6961" y="3115"/>
                    <a:pt x="7119" y="3379"/>
                  </a:cubicBezTo>
                  <a:cubicBezTo>
                    <a:pt x="7513" y="3515"/>
                    <a:pt x="7851" y="3757"/>
                    <a:pt x="8015" y="4168"/>
                  </a:cubicBezTo>
                  <a:cubicBezTo>
                    <a:pt x="8060" y="4286"/>
                    <a:pt x="7879" y="4365"/>
                    <a:pt x="7834" y="4247"/>
                  </a:cubicBezTo>
                  <a:cubicBezTo>
                    <a:pt x="7694" y="3898"/>
                    <a:pt x="7423" y="3695"/>
                    <a:pt x="7097" y="3577"/>
                  </a:cubicBezTo>
                  <a:cubicBezTo>
                    <a:pt x="6759" y="3751"/>
                    <a:pt x="6415" y="3931"/>
                    <a:pt x="6077" y="4106"/>
                  </a:cubicBezTo>
                  <a:cubicBezTo>
                    <a:pt x="5965" y="4168"/>
                    <a:pt x="5886" y="3982"/>
                    <a:pt x="5998" y="3926"/>
                  </a:cubicBezTo>
                  <a:cubicBezTo>
                    <a:pt x="6274" y="3785"/>
                    <a:pt x="6550" y="3638"/>
                    <a:pt x="6821" y="3498"/>
                  </a:cubicBezTo>
                  <a:cubicBezTo>
                    <a:pt x="6579" y="3441"/>
                    <a:pt x="6331" y="3424"/>
                    <a:pt x="6100" y="3419"/>
                  </a:cubicBezTo>
                  <a:cubicBezTo>
                    <a:pt x="5897" y="3419"/>
                    <a:pt x="5694" y="3419"/>
                    <a:pt x="5492" y="3413"/>
                  </a:cubicBezTo>
                  <a:cubicBezTo>
                    <a:pt x="4996" y="3605"/>
                    <a:pt x="4506" y="3791"/>
                    <a:pt x="4016" y="3976"/>
                  </a:cubicBezTo>
                  <a:cubicBezTo>
                    <a:pt x="3898" y="4021"/>
                    <a:pt x="3819" y="3841"/>
                    <a:pt x="3937" y="3796"/>
                  </a:cubicBezTo>
                  <a:cubicBezTo>
                    <a:pt x="4298" y="3661"/>
                    <a:pt x="4658" y="3520"/>
                    <a:pt x="5019" y="3385"/>
                  </a:cubicBezTo>
                  <a:cubicBezTo>
                    <a:pt x="4669" y="3340"/>
                    <a:pt x="4337" y="3244"/>
                    <a:pt x="4050" y="3019"/>
                  </a:cubicBezTo>
                  <a:cubicBezTo>
                    <a:pt x="3836" y="2856"/>
                    <a:pt x="3678" y="2642"/>
                    <a:pt x="3521" y="2422"/>
                  </a:cubicBezTo>
                  <a:cubicBezTo>
                    <a:pt x="3430" y="2456"/>
                    <a:pt x="3329" y="2450"/>
                    <a:pt x="3233" y="2456"/>
                  </a:cubicBezTo>
                  <a:lnTo>
                    <a:pt x="2856" y="2484"/>
                  </a:lnTo>
                  <a:cubicBezTo>
                    <a:pt x="2597" y="2501"/>
                    <a:pt x="2338" y="2518"/>
                    <a:pt x="2079" y="2535"/>
                  </a:cubicBezTo>
                  <a:cubicBezTo>
                    <a:pt x="1955" y="2540"/>
                    <a:pt x="1927" y="2343"/>
                    <a:pt x="2051" y="2338"/>
                  </a:cubicBezTo>
                  <a:cubicBezTo>
                    <a:pt x="2484" y="2309"/>
                    <a:pt x="2918" y="2281"/>
                    <a:pt x="3352" y="2253"/>
                  </a:cubicBezTo>
                  <a:cubicBezTo>
                    <a:pt x="3363" y="2253"/>
                    <a:pt x="3380" y="2253"/>
                    <a:pt x="3397" y="2253"/>
                  </a:cubicBezTo>
                  <a:cubicBezTo>
                    <a:pt x="3222" y="2000"/>
                    <a:pt x="3031" y="1763"/>
                    <a:pt x="2766" y="1605"/>
                  </a:cubicBezTo>
                  <a:cubicBezTo>
                    <a:pt x="2451" y="1420"/>
                    <a:pt x="2085" y="1437"/>
                    <a:pt x="1724" y="1459"/>
                  </a:cubicBezTo>
                  <a:cubicBezTo>
                    <a:pt x="1409" y="1673"/>
                    <a:pt x="1093" y="1887"/>
                    <a:pt x="778" y="2101"/>
                  </a:cubicBezTo>
                  <a:cubicBezTo>
                    <a:pt x="671" y="2174"/>
                    <a:pt x="553" y="2017"/>
                    <a:pt x="654" y="194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71;p15">
              <a:extLst>
                <a:ext uri="{FF2B5EF4-FFF2-40B4-BE49-F238E27FC236}">
                  <a16:creationId xmlns:a16="http://schemas.microsoft.com/office/drawing/2014/main" id="{02D6716E-D0BE-4FBC-8EA3-5305DB492603}"/>
                </a:ext>
              </a:extLst>
            </p:cNvPr>
            <p:cNvSpPr/>
            <p:nvPr/>
          </p:nvSpPr>
          <p:spPr>
            <a:xfrm>
              <a:off x="1246892" y="1958799"/>
              <a:ext cx="2947644" cy="2107363"/>
            </a:xfrm>
            <a:custGeom>
              <a:avLst/>
              <a:gdLst/>
              <a:ahLst/>
              <a:cxnLst/>
              <a:rect l="l" t="t" r="r" b="b"/>
              <a:pathLst>
                <a:path w="21237" h="15183" extrusionOk="0">
                  <a:moveTo>
                    <a:pt x="21237" y="15183"/>
                  </a:moveTo>
                  <a:lnTo>
                    <a:pt x="0" y="15183"/>
                  </a:lnTo>
                  <a:lnTo>
                    <a:pt x="0" y="0"/>
                  </a:lnTo>
                  <a:lnTo>
                    <a:pt x="212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72;p15">
              <a:extLst>
                <a:ext uri="{FF2B5EF4-FFF2-40B4-BE49-F238E27FC236}">
                  <a16:creationId xmlns:a16="http://schemas.microsoft.com/office/drawing/2014/main" id="{D156EFA6-84EB-4A15-835B-D9E71F0785E9}"/>
                </a:ext>
              </a:extLst>
            </p:cNvPr>
            <p:cNvSpPr/>
            <p:nvPr/>
          </p:nvSpPr>
          <p:spPr>
            <a:xfrm>
              <a:off x="1320315" y="1959631"/>
              <a:ext cx="2874219" cy="2106530"/>
            </a:xfrm>
            <a:custGeom>
              <a:avLst/>
              <a:gdLst/>
              <a:ahLst/>
              <a:cxnLst/>
              <a:rect l="l" t="t" r="r" b="b"/>
              <a:pathLst>
                <a:path w="20708" h="15177" extrusionOk="0">
                  <a:moveTo>
                    <a:pt x="20708" y="15177"/>
                  </a:moveTo>
                  <a:lnTo>
                    <a:pt x="0" y="15177"/>
                  </a:lnTo>
                  <a:lnTo>
                    <a:pt x="0" y="0"/>
                  </a:lnTo>
                  <a:lnTo>
                    <a:pt x="207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3;p15">
              <a:extLst>
                <a:ext uri="{FF2B5EF4-FFF2-40B4-BE49-F238E27FC236}">
                  <a16:creationId xmlns:a16="http://schemas.microsoft.com/office/drawing/2014/main" id="{81BBD992-0221-4C91-9043-F58A21C3EC42}"/>
                </a:ext>
              </a:extLst>
            </p:cNvPr>
            <p:cNvSpPr/>
            <p:nvPr/>
          </p:nvSpPr>
          <p:spPr>
            <a:xfrm>
              <a:off x="1370282" y="2072889"/>
              <a:ext cx="2774286" cy="1931646"/>
            </a:xfrm>
            <a:custGeom>
              <a:avLst/>
              <a:gdLst/>
              <a:ahLst/>
              <a:cxnLst/>
              <a:rect l="l" t="t" r="r" b="b"/>
              <a:pathLst>
                <a:path w="19988" h="13917" extrusionOk="0">
                  <a:moveTo>
                    <a:pt x="19987" y="13916"/>
                  </a:moveTo>
                  <a:lnTo>
                    <a:pt x="1" y="13916"/>
                  </a:lnTo>
                  <a:lnTo>
                    <a:pt x="1" y="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4;p15">
              <a:extLst>
                <a:ext uri="{FF2B5EF4-FFF2-40B4-BE49-F238E27FC236}">
                  <a16:creationId xmlns:a16="http://schemas.microsoft.com/office/drawing/2014/main" id="{E05E1C3B-DA1E-4381-9154-EA7322BA7949}"/>
                </a:ext>
              </a:extLst>
            </p:cNvPr>
            <p:cNvSpPr/>
            <p:nvPr/>
          </p:nvSpPr>
          <p:spPr>
            <a:xfrm>
              <a:off x="2112840" y="4066005"/>
              <a:ext cx="1727613" cy="515355"/>
            </a:xfrm>
            <a:custGeom>
              <a:avLst/>
              <a:gdLst/>
              <a:ahLst/>
              <a:cxnLst/>
              <a:rect l="l" t="t" r="r" b="b"/>
              <a:pathLst>
                <a:path w="12447" h="3713" extrusionOk="0">
                  <a:moveTo>
                    <a:pt x="1043" y="1"/>
                  </a:moveTo>
                  <a:cubicBezTo>
                    <a:pt x="1043" y="1"/>
                    <a:pt x="1" y="575"/>
                    <a:pt x="1" y="3712"/>
                  </a:cubicBezTo>
                  <a:lnTo>
                    <a:pt x="12446" y="3712"/>
                  </a:lnTo>
                  <a:lnTo>
                    <a:pt x="12446" y="2800"/>
                  </a:lnTo>
                  <a:lnTo>
                    <a:pt x="5666" y="2800"/>
                  </a:lnTo>
                  <a:cubicBezTo>
                    <a:pt x="5666" y="2800"/>
                    <a:pt x="5469" y="1448"/>
                    <a:pt x="64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5;p15">
              <a:extLst>
                <a:ext uri="{FF2B5EF4-FFF2-40B4-BE49-F238E27FC236}">
                  <a16:creationId xmlns:a16="http://schemas.microsoft.com/office/drawing/2014/main" id="{A58E3DB4-0E40-4709-B270-EFBD2971BBE4}"/>
                </a:ext>
              </a:extLst>
            </p:cNvPr>
            <p:cNvSpPr/>
            <p:nvPr/>
          </p:nvSpPr>
          <p:spPr>
            <a:xfrm>
              <a:off x="2128524" y="4066005"/>
              <a:ext cx="885667" cy="287866"/>
            </a:xfrm>
            <a:custGeom>
              <a:avLst/>
              <a:gdLst/>
              <a:ahLst/>
              <a:cxnLst/>
              <a:rect l="l" t="t" r="r" b="b"/>
              <a:pathLst>
                <a:path w="6381" h="2074" extrusionOk="0">
                  <a:moveTo>
                    <a:pt x="6381" y="1"/>
                  </a:moveTo>
                  <a:lnTo>
                    <a:pt x="0" y="2073"/>
                  </a:lnTo>
                  <a:cubicBezTo>
                    <a:pt x="0" y="2073"/>
                    <a:pt x="192" y="536"/>
                    <a:pt x="9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6;p15">
              <a:extLst>
                <a:ext uri="{FF2B5EF4-FFF2-40B4-BE49-F238E27FC236}">
                  <a16:creationId xmlns:a16="http://schemas.microsoft.com/office/drawing/2014/main" id="{BB5642BC-8CBD-4B6B-AC20-1A2A349D8D4F}"/>
                </a:ext>
              </a:extLst>
            </p:cNvPr>
            <p:cNvSpPr/>
            <p:nvPr/>
          </p:nvSpPr>
          <p:spPr>
            <a:xfrm>
              <a:off x="2115199" y="4454496"/>
              <a:ext cx="1725254" cy="36087"/>
            </a:xfrm>
            <a:custGeom>
              <a:avLst/>
              <a:gdLst/>
              <a:ahLst/>
              <a:cxnLst/>
              <a:rect l="l" t="t" r="r" b="b"/>
              <a:pathLst>
                <a:path w="12430" h="260" extrusionOk="0">
                  <a:moveTo>
                    <a:pt x="1" y="260"/>
                  </a:moveTo>
                  <a:lnTo>
                    <a:pt x="12429" y="260"/>
                  </a:lnTo>
                  <a:lnTo>
                    <a:pt x="1242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7;p15">
              <a:extLst>
                <a:ext uri="{FF2B5EF4-FFF2-40B4-BE49-F238E27FC236}">
                  <a16:creationId xmlns:a16="http://schemas.microsoft.com/office/drawing/2014/main" id="{D7AAFECE-7165-4A7E-BE00-84EF3AFBE967}"/>
                </a:ext>
              </a:extLst>
            </p:cNvPr>
            <p:cNvSpPr/>
            <p:nvPr/>
          </p:nvSpPr>
          <p:spPr>
            <a:xfrm>
              <a:off x="2664692" y="1979063"/>
              <a:ext cx="78282" cy="77588"/>
            </a:xfrm>
            <a:custGeom>
              <a:avLst/>
              <a:gdLst/>
              <a:ahLst/>
              <a:cxnLst/>
              <a:rect l="l" t="t" r="r" b="b"/>
              <a:pathLst>
                <a:path w="564" h="559" extrusionOk="0">
                  <a:moveTo>
                    <a:pt x="564" y="282"/>
                  </a:moveTo>
                  <a:cubicBezTo>
                    <a:pt x="564" y="434"/>
                    <a:pt x="440" y="558"/>
                    <a:pt x="282" y="558"/>
                  </a:cubicBezTo>
                  <a:cubicBezTo>
                    <a:pt x="130" y="558"/>
                    <a:pt x="1" y="434"/>
                    <a:pt x="1" y="282"/>
                  </a:cubicBezTo>
                  <a:cubicBezTo>
                    <a:pt x="1" y="125"/>
                    <a:pt x="130" y="1"/>
                    <a:pt x="282" y="1"/>
                  </a:cubicBezTo>
                  <a:cubicBezTo>
                    <a:pt x="440" y="1"/>
                    <a:pt x="564" y="125"/>
                    <a:pt x="564" y="282"/>
                  </a:cubicBezTo>
                  <a:close/>
                </a:path>
              </a:pathLst>
            </a:custGeom>
            <a:solidFill>
              <a:srgbClr val="8E8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8;p15">
              <a:extLst>
                <a:ext uri="{FF2B5EF4-FFF2-40B4-BE49-F238E27FC236}">
                  <a16:creationId xmlns:a16="http://schemas.microsoft.com/office/drawing/2014/main" id="{8BC90047-77A2-437B-83B3-A8FB39D86B08}"/>
                </a:ext>
              </a:extLst>
            </p:cNvPr>
            <p:cNvSpPr/>
            <p:nvPr/>
          </p:nvSpPr>
          <p:spPr>
            <a:xfrm>
              <a:off x="1481319" y="2258182"/>
              <a:ext cx="583227" cy="518270"/>
            </a:xfrm>
            <a:custGeom>
              <a:avLst/>
              <a:gdLst/>
              <a:ahLst/>
              <a:cxnLst/>
              <a:rect l="l" t="t" r="r" b="b"/>
              <a:pathLst>
                <a:path w="4202" h="3734" extrusionOk="0">
                  <a:moveTo>
                    <a:pt x="4202" y="0"/>
                  </a:moveTo>
                  <a:lnTo>
                    <a:pt x="4202" y="3734"/>
                  </a:lnTo>
                  <a:lnTo>
                    <a:pt x="0" y="3734"/>
                  </a:lnTo>
                  <a:lnTo>
                    <a:pt x="0" y="648"/>
                  </a:lnTo>
                  <a:lnTo>
                    <a:pt x="1639" y="648"/>
                  </a:lnTo>
                  <a:lnTo>
                    <a:pt x="1791" y="0"/>
                  </a:lnTo>
                  <a:close/>
                </a:path>
              </a:pathLst>
            </a:custGeom>
            <a:solidFill>
              <a:srgbClr val="DFAF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9;p15">
              <a:extLst>
                <a:ext uri="{FF2B5EF4-FFF2-40B4-BE49-F238E27FC236}">
                  <a16:creationId xmlns:a16="http://schemas.microsoft.com/office/drawing/2014/main" id="{EF3FD84A-579F-45B2-B56B-84D175328E19}"/>
                </a:ext>
              </a:extLst>
            </p:cNvPr>
            <p:cNvSpPr/>
            <p:nvPr/>
          </p:nvSpPr>
          <p:spPr>
            <a:xfrm>
              <a:off x="1481319" y="2347984"/>
              <a:ext cx="645825" cy="428468"/>
            </a:xfrm>
            <a:custGeom>
              <a:avLst/>
              <a:gdLst/>
              <a:ahLst/>
              <a:cxnLst/>
              <a:rect l="l" t="t" r="r" b="b"/>
              <a:pathLst>
                <a:path w="4653" h="3087" extrusionOk="0">
                  <a:moveTo>
                    <a:pt x="4202" y="3087"/>
                  </a:moveTo>
                  <a:lnTo>
                    <a:pt x="0" y="3087"/>
                  </a:lnTo>
                  <a:lnTo>
                    <a:pt x="451" y="1"/>
                  </a:lnTo>
                  <a:lnTo>
                    <a:pt x="46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0;p15">
              <a:extLst>
                <a:ext uri="{FF2B5EF4-FFF2-40B4-BE49-F238E27FC236}">
                  <a16:creationId xmlns:a16="http://schemas.microsoft.com/office/drawing/2014/main" id="{3EB24322-2B57-45B4-9951-209AE0F8EBED}"/>
                </a:ext>
              </a:extLst>
            </p:cNvPr>
            <p:cNvSpPr/>
            <p:nvPr/>
          </p:nvSpPr>
          <p:spPr>
            <a:xfrm>
              <a:off x="1481319" y="2831134"/>
              <a:ext cx="583227" cy="518270"/>
            </a:xfrm>
            <a:custGeom>
              <a:avLst/>
              <a:gdLst/>
              <a:ahLst/>
              <a:cxnLst/>
              <a:rect l="l" t="t" r="r" b="b"/>
              <a:pathLst>
                <a:path w="4202" h="3734" extrusionOk="0">
                  <a:moveTo>
                    <a:pt x="4202" y="0"/>
                  </a:moveTo>
                  <a:lnTo>
                    <a:pt x="4202" y="3734"/>
                  </a:lnTo>
                  <a:lnTo>
                    <a:pt x="0" y="3734"/>
                  </a:lnTo>
                  <a:lnTo>
                    <a:pt x="0" y="648"/>
                  </a:lnTo>
                  <a:lnTo>
                    <a:pt x="1639" y="648"/>
                  </a:lnTo>
                  <a:lnTo>
                    <a:pt x="1791" y="0"/>
                  </a:lnTo>
                  <a:close/>
                </a:path>
              </a:pathLst>
            </a:custGeom>
            <a:solidFill>
              <a:srgbClr val="DFAF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1;p15">
              <a:extLst>
                <a:ext uri="{FF2B5EF4-FFF2-40B4-BE49-F238E27FC236}">
                  <a16:creationId xmlns:a16="http://schemas.microsoft.com/office/drawing/2014/main" id="{3F3AAA69-6135-4A33-BADD-81B929C8A113}"/>
                </a:ext>
              </a:extLst>
            </p:cNvPr>
            <p:cNvSpPr/>
            <p:nvPr/>
          </p:nvSpPr>
          <p:spPr>
            <a:xfrm>
              <a:off x="1481319" y="2920935"/>
              <a:ext cx="645825" cy="428468"/>
            </a:xfrm>
            <a:custGeom>
              <a:avLst/>
              <a:gdLst/>
              <a:ahLst/>
              <a:cxnLst/>
              <a:rect l="l" t="t" r="r" b="b"/>
              <a:pathLst>
                <a:path w="4653" h="3087" extrusionOk="0">
                  <a:moveTo>
                    <a:pt x="4202" y="3087"/>
                  </a:moveTo>
                  <a:lnTo>
                    <a:pt x="0" y="3087"/>
                  </a:lnTo>
                  <a:lnTo>
                    <a:pt x="451" y="1"/>
                  </a:lnTo>
                  <a:lnTo>
                    <a:pt x="46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2;p15">
              <a:extLst>
                <a:ext uri="{FF2B5EF4-FFF2-40B4-BE49-F238E27FC236}">
                  <a16:creationId xmlns:a16="http://schemas.microsoft.com/office/drawing/2014/main" id="{C9ECE0C1-8BAA-4DD2-9D6E-16CA4F856169}"/>
                </a:ext>
              </a:extLst>
            </p:cNvPr>
            <p:cNvSpPr/>
            <p:nvPr/>
          </p:nvSpPr>
          <p:spPr>
            <a:xfrm>
              <a:off x="1500056" y="3424350"/>
              <a:ext cx="583227" cy="518409"/>
            </a:xfrm>
            <a:custGeom>
              <a:avLst/>
              <a:gdLst/>
              <a:ahLst/>
              <a:cxnLst/>
              <a:rect l="l" t="t" r="r" b="b"/>
              <a:pathLst>
                <a:path w="4202" h="3735" extrusionOk="0">
                  <a:moveTo>
                    <a:pt x="4202" y="1"/>
                  </a:moveTo>
                  <a:lnTo>
                    <a:pt x="4202" y="3734"/>
                  </a:lnTo>
                  <a:lnTo>
                    <a:pt x="1" y="3734"/>
                  </a:lnTo>
                  <a:lnTo>
                    <a:pt x="1" y="648"/>
                  </a:lnTo>
                  <a:lnTo>
                    <a:pt x="1634" y="648"/>
                  </a:lnTo>
                  <a:lnTo>
                    <a:pt x="1791" y="1"/>
                  </a:lnTo>
                  <a:close/>
                </a:path>
              </a:pathLst>
            </a:custGeom>
            <a:solidFill>
              <a:srgbClr val="DFAF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3;p15">
              <a:extLst>
                <a:ext uri="{FF2B5EF4-FFF2-40B4-BE49-F238E27FC236}">
                  <a16:creationId xmlns:a16="http://schemas.microsoft.com/office/drawing/2014/main" id="{A52B4D1F-B150-41E0-9116-B691E2F49162}"/>
                </a:ext>
              </a:extLst>
            </p:cNvPr>
            <p:cNvSpPr/>
            <p:nvPr/>
          </p:nvSpPr>
          <p:spPr>
            <a:xfrm>
              <a:off x="1500056" y="3514290"/>
              <a:ext cx="645825" cy="428468"/>
            </a:xfrm>
            <a:custGeom>
              <a:avLst/>
              <a:gdLst/>
              <a:ahLst/>
              <a:cxnLst/>
              <a:rect l="l" t="t" r="r" b="b"/>
              <a:pathLst>
                <a:path w="4653" h="3087" extrusionOk="0">
                  <a:moveTo>
                    <a:pt x="4202" y="3086"/>
                  </a:moveTo>
                  <a:lnTo>
                    <a:pt x="1" y="3086"/>
                  </a:lnTo>
                  <a:lnTo>
                    <a:pt x="451" y="0"/>
                  </a:lnTo>
                  <a:lnTo>
                    <a:pt x="46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4;p15">
              <a:extLst>
                <a:ext uri="{FF2B5EF4-FFF2-40B4-BE49-F238E27FC236}">
                  <a16:creationId xmlns:a16="http://schemas.microsoft.com/office/drawing/2014/main" id="{18DAB200-7662-40F1-981C-57C4F909B97D}"/>
                </a:ext>
              </a:extLst>
            </p:cNvPr>
            <p:cNvSpPr/>
            <p:nvPr/>
          </p:nvSpPr>
          <p:spPr>
            <a:xfrm>
              <a:off x="2382520" y="3358699"/>
              <a:ext cx="356571" cy="530068"/>
            </a:xfrm>
            <a:custGeom>
              <a:avLst/>
              <a:gdLst/>
              <a:ahLst/>
              <a:cxnLst/>
              <a:rect l="l" t="t" r="r" b="b"/>
              <a:pathLst>
                <a:path w="2569" h="3819" extrusionOk="0">
                  <a:moveTo>
                    <a:pt x="2569" y="3819"/>
                  </a:moveTo>
                  <a:lnTo>
                    <a:pt x="1" y="3819"/>
                  </a:lnTo>
                  <a:lnTo>
                    <a:pt x="1" y="0"/>
                  </a:lnTo>
                  <a:lnTo>
                    <a:pt x="25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5;p15">
              <a:extLst>
                <a:ext uri="{FF2B5EF4-FFF2-40B4-BE49-F238E27FC236}">
                  <a16:creationId xmlns:a16="http://schemas.microsoft.com/office/drawing/2014/main" id="{70641AF0-46D5-4A49-91F4-64206E5E621B}"/>
                </a:ext>
              </a:extLst>
            </p:cNvPr>
            <p:cNvSpPr/>
            <p:nvPr/>
          </p:nvSpPr>
          <p:spPr>
            <a:xfrm>
              <a:off x="2414582" y="3330523"/>
              <a:ext cx="357404" cy="530068"/>
            </a:xfrm>
            <a:custGeom>
              <a:avLst/>
              <a:gdLst/>
              <a:ahLst/>
              <a:cxnLst/>
              <a:rect l="l" t="t" r="r" b="b"/>
              <a:pathLst>
                <a:path w="2575" h="3819" extrusionOk="0">
                  <a:moveTo>
                    <a:pt x="2574" y="3819"/>
                  </a:moveTo>
                  <a:lnTo>
                    <a:pt x="1" y="3819"/>
                  </a:lnTo>
                  <a:lnTo>
                    <a:pt x="1" y="1"/>
                  </a:lnTo>
                  <a:lnTo>
                    <a:pt x="2574" y="1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6;p15">
              <a:extLst>
                <a:ext uri="{FF2B5EF4-FFF2-40B4-BE49-F238E27FC236}">
                  <a16:creationId xmlns:a16="http://schemas.microsoft.com/office/drawing/2014/main" id="{15F11BA2-2B4F-4C77-8E9E-EB4B0AE63859}"/>
                </a:ext>
              </a:extLst>
            </p:cNvPr>
            <p:cNvSpPr/>
            <p:nvPr/>
          </p:nvSpPr>
          <p:spPr>
            <a:xfrm>
              <a:off x="2456082" y="3295408"/>
              <a:ext cx="357265" cy="530901"/>
            </a:xfrm>
            <a:custGeom>
              <a:avLst/>
              <a:gdLst/>
              <a:ahLst/>
              <a:cxnLst/>
              <a:rect l="l" t="t" r="r" b="b"/>
              <a:pathLst>
                <a:path w="2574" h="3825" extrusionOk="0">
                  <a:moveTo>
                    <a:pt x="2574" y="3824"/>
                  </a:moveTo>
                  <a:lnTo>
                    <a:pt x="0" y="3824"/>
                  </a:lnTo>
                  <a:lnTo>
                    <a:pt x="0" y="0"/>
                  </a:lnTo>
                  <a:lnTo>
                    <a:pt x="25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7;p15">
              <a:extLst>
                <a:ext uri="{FF2B5EF4-FFF2-40B4-BE49-F238E27FC236}">
                  <a16:creationId xmlns:a16="http://schemas.microsoft.com/office/drawing/2014/main" id="{B52DD6C0-42F3-42A6-A857-DFD2F2CC8415}"/>
                </a:ext>
              </a:extLst>
            </p:cNvPr>
            <p:cNvSpPr/>
            <p:nvPr/>
          </p:nvSpPr>
          <p:spPr>
            <a:xfrm>
              <a:off x="2494251" y="3385209"/>
              <a:ext cx="285507" cy="25955"/>
            </a:xfrm>
            <a:custGeom>
              <a:avLst/>
              <a:gdLst/>
              <a:ahLst/>
              <a:cxnLst/>
              <a:rect l="l" t="t" r="r" b="b"/>
              <a:pathLst>
                <a:path w="2057" h="187" extrusionOk="0">
                  <a:moveTo>
                    <a:pt x="1921" y="1"/>
                  </a:moveTo>
                  <a:lnTo>
                    <a:pt x="119" y="1"/>
                  </a:lnTo>
                  <a:cubicBezTo>
                    <a:pt x="1" y="1"/>
                    <a:pt x="18" y="187"/>
                    <a:pt x="136" y="187"/>
                  </a:cubicBezTo>
                  <a:lnTo>
                    <a:pt x="1938" y="187"/>
                  </a:lnTo>
                  <a:cubicBezTo>
                    <a:pt x="2056" y="187"/>
                    <a:pt x="2040" y="1"/>
                    <a:pt x="19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8;p15">
              <a:extLst>
                <a:ext uri="{FF2B5EF4-FFF2-40B4-BE49-F238E27FC236}">
                  <a16:creationId xmlns:a16="http://schemas.microsoft.com/office/drawing/2014/main" id="{07C3DE0A-6A15-4BFB-BB40-D0D1B20510BA}"/>
                </a:ext>
              </a:extLst>
            </p:cNvPr>
            <p:cNvSpPr/>
            <p:nvPr/>
          </p:nvSpPr>
          <p:spPr>
            <a:xfrm>
              <a:off x="2494251" y="3454885"/>
              <a:ext cx="285507" cy="25816"/>
            </a:xfrm>
            <a:custGeom>
              <a:avLst/>
              <a:gdLst/>
              <a:ahLst/>
              <a:cxnLst/>
              <a:rect l="l" t="t" r="r" b="b"/>
              <a:pathLst>
                <a:path w="2057" h="186" extrusionOk="0">
                  <a:moveTo>
                    <a:pt x="1921" y="0"/>
                  </a:moveTo>
                  <a:lnTo>
                    <a:pt x="119" y="0"/>
                  </a:lnTo>
                  <a:cubicBezTo>
                    <a:pt x="1" y="0"/>
                    <a:pt x="18" y="186"/>
                    <a:pt x="136" y="186"/>
                  </a:cubicBezTo>
                  <a:lnTo>
                    <a:pt x="1938" y="186"/>
                  </a:lnTo>
                  <a:cubicBezTo>
                    <a:pt x="2056" y="186"/>
                    <a:pt x="2040" y="0"/>
                    <a:pt x="1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9;p15">
              <a:extLst>
                <a:ext uri="{FF2B5EF4-FFF2-40B4-BE49-F238E27FC236}">
                  <a16:creationId xmlns:a16="http://schemas.microsoft.com/office/drawing/2014/main" id="{C9F24628-49D0-4C82-998F-755A341189C1}"/>
                </a:ext>
              </a:extLst>
            </p:cNvPr>
            <p:cNvSpPr/>
            <p:nvPr/>
          </p:nvSpPr>
          <p:spPr>
            <a:xfrm>
              <a:off x="2494251" y="3523589"/>
              <a:ext cx="285507" cy="25955"/>
            </a:xfrm>
            <a:custGeom>
              <a:avLst/>
              <a:gdLst/>
              <a:ahLst/>
              <a:cxnLst/>
              <a:rect l="l" t="t" r="r" b="b"/>
              <a:pathLst>
                <a:path w="2057" h="187" extrusionOk="0">
                  <a:moveTo>
                    <a:pt x="1921" y="1"/>
                  </a:moveTo>
                  <a:lnTo>
                    <a:pt x="119" y="1"/>
                  </a:lnTo>
                  <a:cubicBezTo>
                    <a:pt x="1" y="1"/>
                    <a:pt x="18" y="187"/>
                    <a:pt x="136" y="187"/>
                  </a:cubicBezTo>
                  <a:lnTo>
                    <a:pt x="1938" y="187"/>
                  </a:lnTo>
                  <a:cubicBezTo>
                    <a:pt x="2056" y="187"/>
                    <a:pt x="2040" y="1"/>
                    <a:pt x="19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0;p15">
              <a:extLst>
                <a:ext uri="{FF2B5EF4-FFF2-40B4-BE49-F238E27FC236}">
                  <a16:creationId xmlns:a16="http://schemas.microsoft.com/office/drawing/2014/main" id="{E4889127-624D-4A0B-9836-7BC43AA5DD0E}"/>
                </a:ext>
              </a:extLst>
            </p:cNvPr>
            <p:cNvSpPr/>
            <p:nvPr/>
          </p:nvSpPr>
          <p:spPr>
            <a:xfrm>
              <a:off x="2494251" y="3593126"/>
              <a:ext cx="285507" cy="25955"/>
            </a:xfrm>
            <a:custGeom>
              <a:avLst/>
              <a:gdLst/>
              <a:ahLst/>
              <a:cxnLst/>
              <a:rect l="l" t="t" r="r" b="b"/>
              <a:pathLst>
                <a:path w="2057" h="187" extrusionOk="0">
                  <a:moveTo>
                    <a:pt x="1921" y="1"/>
                  </a:moveTo>
                  <a:lnTo>
                    <a:pt x="119" y="1"/>
                  </a:lnTo>
                  <a:cubicBezTo>
                    <a:pt x="1" y="1"/>
                    <a:pt x="18" y="187"/>
                    <a:pt x="136" y="187"/>
                  </a:cubicBezTo>
                  <a:lnTo>
                    <a:pt x="1938" y="187"/>
                  </a:lnTo>
                  <a:cubicBezTo>
                    <a:pt x="2056" y="187"/>
                    <a:pt x="2040" y="1"/>
                    <a:pt x="19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1;p15">
              <a:extLst>
                <a:ext uri="{FF2B5EF4-FFF2-40B4-BE49-F238E27FC236}">
                  <a16:creationId xmlns:a16="http://schemas.microsoft.com/office/drawing/2014/main" id="{3B4408D8-6639-4C69-92E0-9E1519A58631}"/>
                </a:ext>
              </a:extLst>
            </p:cNvPr>
            <p:cNvSpPr/>
            <p:nvPr/>
          </p:nvSpPr>
          <p:spPr>
            <a:xfrm>
              <a:off x="2495916" y="3652531"/>
              <a:ext cx="286201" cy="25955"/>
            </a:xfrm>
            <a:custGeom>
              <a:avLst/>
              <a:gdLst/>
              <a:ahLst/>
              <a:cxnLst/>
              <a:rect l="l" t="t" r="r" b="b"/>
              <a:pathLst>
                <a:path w="2062" h="187" extrusionOk="0">
                  <a:moveTo>
                    <a:pt x="1921" y="1"/>
                  </a:moveTo>
                  <a:lnTo>
                    <a:pt x="124" y="1"/>
                  </a:lnTo>
                  <a:cubicBezTo>
                    <a:pt x="0" y="1"/>
                    <a:pt x="17" y="187"/>
                    <a:pt x="135" y="187"/>
                  </a:cubicBezTo>
                  <a:lnTo>
                    <a:pt x="1937" y="187"/>
                  </a:lnTo>
                  <a:cubicBezTo>
                    <a:pt x="2061" y="187"/>
                    <a:pt x="2044" y="1"/>
                    <a:pt x="19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2;p15">
              <a:extLst>
                <a:ext uri="{FF2B5EF4-FFF2-40B4-BE49-F238E27FC236}">
                  <a16:creationId xmlns:a16="http://schemas.microsoft.com/office/drawing/2014/main" id="{D3112A77-C751-4BD6-8988-83F32C8EAF0A}"/>
                </a:ext>
              </a:extLst>
            </p:cNvPr>
            <p:cNvSpPr/>
            <p:nvPr/>
          </p:nvSpPr>
          <p:spPr>
            <a:xfrm>
              <a:off x="2505215" y="3722207"/>
              <a:ext cx="286201" cy="25816"/>
            </a:xfrm>
            <a:custGeom>
              <a:avLst/>
              <a:gdLst/>
              <a:ahLst/>
              <a:cxnLst/>
              <a:rect l="l" t="t" r="r" b="b"/>
              <a:pathLst>
                <a:path w="2062" h="186" extrusionOk="0">
                  <a:moveTo>
                    <a:pt x="1921" y="0"/>
                  </a:moveTo>
                  <a:lnTo>
                    <a:pt x="125" y="0"/>
                  </a:lnTo>
                  <a:cubicBezTo>
                    <a:pt x="1" y="0"/>
                    <a:pt x="18" y="186"/>
                    <a:pt x="142" y="186"/>
                  </a:cubicBezTo>
                  <a:lnTo>
                    <a:pt x="1938" y="186"/>
                  </a:lnTo>
                  <a:cubicBezTo>
                    <a:pt x="2062" y="186"/>
                    <a:pt x="2045" y="0"/>
                    <a:pt x="1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" name="Google Shape;93;p15">
              <a:extLst>
                <a:ext uri="{FF2B5EF4-FFF2-40B4-BE49-F238E27FC236}">
                  <a16:creationId xmlns:a16="http://schemas.microsoft.com/office/drawing/2014/main" id="{77696A6F-5860-40BB-AE12-4F4832DE0BB5}"/>
                </a:ext>
              </a:extLst>
            </p:cNvPr>
            <p:cNvGrpSpPr/>
            <p:nvPr/>
          </p:nvGrpSpPr>
          <p:grpSpPr>
            <a:xfrm>
              <a:off x="2935899" y="3295408"/>
              <a:ext cx="430827" cy="593359"/>
              <a:chOff x="2935899" y="3295408"/>
              <a:chExt cx="430827" cy="593359"/>
            </a:xfrm>
          </p:grpSpPr>
          <p:sp>
            <p:nvSpPr>
              <p:cNvPr id="79" name="Google Shape;94;p15">
                <a:extLst>
                  <a:ext uri="{FF2B5EF4-FFF2-40B4-BE49-F238E27FC236}">
                    <a16:creationId xmlns:a16="http://schemas.microsoft.com/office/drawing/2014/main" id="{163B62D3-5B67-40A3-9B8C-A5ACD59E6B58}"/>
                  </a:ext>
                </a:extLst>
              </p:cNvPr>
              <p:cNvSpPr/>
              <p:nvPr/>
            </p:nvSpPr>
            <p:spPr>
              <a:xfrm>
                <a:off x="2935899" y="3358699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0"/>
                    </a:lnTo>
                    <a:lnTo>
                      <a:pt x="257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95;p15">
                <a:extLst>
                  <a:ext uri="{FF2B5EF4-FFF2-40B4-BE49-F238E27FC236}">
                    <a16:creationId xmlns:a16="http://schemas.microsoft.com/office/drawing/2014/main" id="{C0B78FD6-2ECA-4755-A4F4-411CD50179B1}"/>
                  </a:ext>
                </a:extLst>
              </p:cNvPr>
              <p:cNvSpPr/>
              <p:nvPr/>
            </p:nvSpPr>
            <p:spPr>
              <a:xfrm>
                <a:off x="2967961" y="3330523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1"/>
                    </a:lnTo>
                    <a:lnTo>
                      <a:pt x="2574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96;p15">
                <a:extLst>
                  <a:ext uri="{FF2B5EF4-FFF2-40B4-BE49-F238E27FC236}">
                    <a16:creationId xmlns:a16="http://schemas.microsoft.com/office/drawing/2014/main" id="{DE270EE3-3FD2-4ADA-A90E-D5221CC81DD3}"/>
                  </a:ext>
                </a:extLst>
              </p:cNvPr>
              <p:cNvSpPr/>
              <p:nvPr/>
            </p:nvSpPr>
            <p:spPr>
              <a:xfrm>
                <a:off x="3010155" y="3295408"/>
                <a:ext cx="356571" cy="530901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3825" extrusionOk="0">
                    <a:moveTo>
                      <a:pt x="2569" y="3824"/>
                    </a:moveTo>
                    <a:lnTo>
                      <a:pt x="1" y="3824"/>
                    </a:lnTo>
                    <a:lnTo>
                      <a:pt x="1" y="0"/>
                    </a:lnTo>
                    <a:lnTo>
                      <a:pt x="256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97;p15">
                <a:extLst>
                  <a:ext uri="{FF2B5EF4-FFF2-40B4-BE49-F238E27FC236}">
                    <a16:creationId xmlns:a16="http://schemas.microsoft.com/office/drawing/2014/main" id="{48664549-79CA-41EC-8034-74F2F031AA97}"/>
                  </a:ext>
                </a:extLst>
              </p:cNvPr>
              <p:cNvSpPr/>
              <p:nvPr/>
            </p:nvSpPr>
            <p:spPr>
              <a:xfrm>
                <a:off x="3047768" y="338520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98;p15">
                <a:extLst>
                  <a:ext uri="{FF2B5EF4-FFF2-40B4-BE49-F238E27FC236}">
                    <a16:creationId xmlns:a16="http://schemas.microsoft.com/office/drawing/2014/main" id="{35923F57-D0F2-4B6C-AC74-BF24A3DAE053}"/>
                  </a:ext>
                </a:extLst>
              </p:cNvPr>
              <p:cNvSpPr/>
              <p:nvPr/>
            </p:nvSpPr>
            <p:spPr>
              <a:xfrm>
                <a:off x="3047768" y="3454885"/>
                <a:ext cx="285368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6" extrusionOk="0">
                    <a:moveTo>
                      <a:pt x="1920" y="0"/>
                    </a:moveTo>
                    <a:lnTo>
                      <a:pt x="118" y="0"/>
                    </a:lnTo>
                    <a:cubicBezTo>
                      <a:pt x="0" y="0"/>
                      <a:pt x="17" y="186"/>
                      <a:pt x="135" y="186"/>
                    </a:cubicBezTo>
                    <a:lnTo>
                      <a:pt x="1937" y="186"/>
                    </a:lnTo>
                    <a:cubicBezTo>
                      <a:pt x="2056" y="186"/>
                      <a:pt x="2039" y="0"/>
                      <a:pt x="19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99;p15">
                <a:extLst>
                  <a:ext uri="{FF2B5EF4-FFF2-40B4-BE49-F238E27FC236}">
                    <a16:creationId xmlns:a16="http://schemas.microsoft.com/office/drawing/2014/main" id="{C24F2C25-D6D1-4026-9782-DACD7D14B146}"/>
                  </a:ext>
                </a:extLst>
              </p:cNvPr>
              <p:cNvSpPr/>
              <p:nvPr/>
            </p:nvSpPr>
            <p:spPr>
              <a:xfrm>
                <a:off x="3047768" y="352358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00;p15">
                <a:extLst>
                  <a:ext uri="{FF2B5EF4-FFF2-40B4-BE49-F238E27FC236}">
                    <a16:creationId xmlns:a16="http://schemas.microsoft.com/office/drawing/2014/main" id="{BC9B91A1-2CB7-4A44-8FB0-6E05C4F681F1}"/>
                  </a:ext>
                </a:extLst>
              </p:cNvPr>
              <p:cNvSpPr/>
              <p:nvPr/>
            </p:nvSpPr>
            <p:spPr>
              <a:xfrm>
                <a:off x="3047768" y="3593126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01;p15">
                <a:extLst>
                  <a:ext uri="{FF2B5EF4-FFF2-40B4-BE49-F238E27FC236}">
                    <a16:creationId xmlns:a16="http://schemas.microsoft.com/office/drawing/2014/main" id="{0FE1AD1F-6440-4F0E-B0B3-8FC14FBEC163}"/>
                  </a:ext>
                </a:extLst>
              </p:cNvPr>
              <p:cNvSpPr/>
              <p:nvPr/>
            </p:nvSpPr>
            <p:spPr>
              <a:xfrm>
                <a:off x="3049295" y="3652531"/>
                <a:ext cx="286201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62" h="187" extrusionOk="0">
                    <a:moveTo>
                      <a:pt x="1926" y="1"/>
                    </a:moveTo>
                    <a:lnTo>
                      <a:pt x="124" y="1"/>
                    </a:lnTo>
                    <a:cubicBezTo>
                      <a:pt x="0" y="1"/>
                      <a:pt x="17" y="187"/>
                      <a:pt x="141" y="187"/>
                    </a:cubicBezTo>
                    <a:lnTo>
                      <a:pt x="1938" y="187"/>
                    </a:lnTo>
                    <a:cubicBezTo>
                      <a:pt x="2061" y="187"/>
                      <a:pt x="2045" y="1"/>
                      <a:pt x="19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02;p15">
                <a:extLst>
                  <a:ext uri="{FF2B5EF4-FFF2-40B4-BE49-F238E27FC236}">
                    <a16:creationId xmlns:a16="http://schemas.microsoft.com/office/drawing/2014/main" id="{D0322110-23EA-41C4-8106-243AC7D88EB2}"/>
                  </a:ext>
                </a:extLst>
              </p:cNvPr>
              <p:cNvSpPr/>
              <p:nvPr/>
            </p:nvSpPr>
            <p:spPr>
              <a:xfrm>
                <a:off x="3059427" y="3722207"/>
                <a:ext cx="285507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186" extrusionOk="0">
                    <a:moveTo>
                      <a:pt x="1921" y="0"/>
                    </a:moveTo>
                    <a:lnTo>
                      <a:pt x="119" y="0"/>
                    </a:lnTo>
                    <a:cubicBezTo>
                      <a:pt x="1" y="0"/>
                      <a:pt x="17" y="186"/>
                      <a:pt x="136" y="186"/>
                    </a:cubicBezTo>
                    <a:lnTo>
                      <a:pt x="1938" y="186"/>
                    </a:lnTo>
                    <a:cubicBezTo>
                      <a:pt x="2056" y="186"/>
                      <a:pt x="2039" y="0"/>
                      <a:pt x="1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6" name="Google Shape;103;p15">
              <a:extLst>
                <a:ext uri="{FF2B5EF4-FFF2-40B4-BE49-F238E27FC236}">
                  <a16:creationId xmlns:a16="http://schemas.microsoft.com/office/drawing/2014/main" id="{8D94A42B-E366-4771-9B34-351FB208A579}"/>
                </a:ext>
              </a:extLst>
            </p:cNvPr>
            <p:cNvSpPr/>
            <p:nvPr/>
          </p:nvSpPr>
          <p:spPr>
            <a:xfrm>
              <a:off x="2377801" y="2741194"/>
              <a:ext cx="357404" cy="530901"/>
            </a:xfrm>
            <a:custGeom>
              <a:avLst/>
              <a:gdLst/>
              <a:ahLst/>
              <a:cxnLst/>
              <a:rect l="l" t="t" r="r" b="b"/>
              <a:pathLst>
                <a:path w="2575" h="3825" extrusionOk="0">
                  <a:moveTo>
                    <a:pt x="2574" y="3824"/>
                  </a:moveTo>
                  <a:lnTo>
                    <a:pt x="1" y="3824"/>
                  </a:lnTo>
                  <a:lnTo>
                    <a:pt x="1" y="1"/>
                  </a:lnTo>
                  <a:lnTo>
                    <a:pt x="25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4;p15">
              <a:extLst>
                <a:ext uri="{FF2B5EF4-FFF2-40B4-BE49-F238E27FC236}">
                  <a16:creationId xmlns:a16="http://schemas.microsoft.com/office/drawing/2014/main" id="{D2DEB931-2DB3-4F83-B286-A7BC5852879C}"/>
                </a:ext>
              </a:extLst>
            </p:cNvPr>
            <p:cNvSpPr/>
            <p:nvPr/>
          </p:nvSpPr>
          <p:spPr>
            <a:xfrm>
              <a:off x="2409863" y="2713018"/>
              <a:ext cx="357404" cy="530901"/>
            </a:xfrm>
            <a:custGeom>
              <a:avLst/>
              <a:gdLst/>
              <a:ahLst/>
              <a:cxnLst/>
              <a:rect l="l" t="t" r="r" b="b"/>
              <a:pathLst>
                <a:path w="2575" h="3825" extrusionOk="0">
                  <a:moveTo>
                    <a:pt x="2574" y="3825"/>
                  </a:moveTo>
                  <a:lnTo>
                    <a:pt x="1" y="3825"/>
                  </a:lnTo>
                  <a:lnTo>
                    <a:pt x="1" y="1"/>
                  </a:lnTo>
                  <a:lnTo>
                    <a:pt x="2574" y="1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5;p15">
              <a:extLst>
                <a:ext uri="{FF2B5EF4-FFF2-40B4-BE49-F238E27FC236}">
                  <a16:creationId xmlns:a16="http://schemas.microsoft.com/office/drawing/2014/main" id="{D83555E3-0445-4337-98C8-ADA6F1C56E18}"/>
                </a:ext>
              </a:extLst>
            </p:cNvPr>
            <p:cNvSpPr/>
            <p:nvPr/>
          </p:nvSpPr>
          <p:spPr>
            <a:xfrm>
              <a:off x="2451363" y="2678736"/>
              <a:ext cx="357265" cy="530068"/>
            </a:xfrm>
            <a:custGeom>
              <a:avLst/>
              <a:gdLst/>
              <a:ahLst/>
              <a:cxnLst/>
              <a:rect l="l" t="t" r="r" b="b"/>
              <a:pathLst>
                <a:path w="2574" h="3819" extrusionOk="0">
                  <a:moveTo>
                    <a:pt x="2574" y="3818"/>
                  </a:moveTo>
                  <a:lnTo>
                    <a:pt x="0" y="3818"/>
                  </a:lnTo>
                  <a:lnTo>
                    <a:pt x="0" y="0"/>
                  </a:lnTo>
                  <a:lnTo>
                    <a:pt x="25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6;p15">
              <a:extLst>
                <a:ext uri="{FF2B5EF4-FFF2-40B4-BE49-F238E27FC236}">
                  <a16:creationId xmlns:a16="http://schemas.microsoft.com/office/drawing/2014/main" id="{09CC2DC3-A969-4F2E-889C-05BEFD7982E4}"/>
                </a:ext>
              </a:extLst>
            </p:cNvPr>
            <p:cNvSpPr/>
            <p:nvPr/>
          </p:nvSpPr>
          <p:spPr>
            <a:xfrm>
              <a:off x="2489670" y="2767843"/>
              <a:ext cx="285368" cy="25816"/>
            </a:xfrm>
            <a:custGeom>
              <a:avLst/>
              <a:gdLst/>
              <a:ahLst/>
              <a:cxnLst/>
              <a:rect l="l" t="t" r="r" b="b"/>
              <a:pathLst>
                <a:path w="2056" h="186" extrusionOk="0">
                  <a:moveTo>
                    <a:pt x="1921" y="0"/>
                  </a:moveTo>
                  <a:lnTo>
                    <a:pt x="118" y="0"/>
                  </a:lnTo>
                  <a:cubicBezTo>
                    <a:pt x="0" y="0"/>
                    <a:pt x="17" y="186"/>
                    <a:pt x="135" y="186"/>
                  </a:cubicBezTo>
                  <a:lnTo>
                    <a:pt x="1937" y="186"/>
                  </a:lnTo>
                  <a:cubicBezTo>
                    <a:pt x="2056" y="186"/>
                    <a:pt x="2039" y="0"/>
                    <a:pt x="1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7;p15">
              <a:extLst>
                <a:ext uri="{FF2B5EF4-FFF2-40B4-BE49-F238E27FC236}">
                  <a16:creationId xmlns:a16="http://schemas.microsoft.com/office/drawing/2014/main" id="{F99BBD5C-277D-4908-B5C2-BDB3D21CC549}"/>
                </a:ext>
              </a:extLst>
            </p:cNvPr>
            <p:cNvSpPr/>
            <p:nvPr/>
          </p:nvSpPr>
          <p:spPr>
            <a:xfrm>
              <a:off x="2489670" y="2837380"/>
              <a:ext cx="285368" cy="25955"/>
            </a:xfrm>
            <a:custGeom>
              <a:avLst/>
              <a:gdLst/>
              <a:ahLst/>
              <a:cxnLst/>
              <a:rect l="l" t="t" r="r" b="b"/>
              <a:pathLst>
                <a:path w="2056" h="187" extrusionOk="0">
                  <a:moveTo>
                    <a:pt x="1921" y="0"/>
                  </a:moveTo>
                  <a:lnTo>
                    <a:pt x="118" y="0"/>
                  </a:lnTo>
                  <a:cubicBezTo>
                    <a:pt x="0" y="0"/>
                    <a:pt x="17" y="186"/>
                    <a:pt x="135" y="186"/>
                  </a:cubicBezTo>
                  <a:lnTo>
                    <a:pt x="1937" y="186"/>
                  </a:lnTo>
                  <a:cubicBezTo>
                    <a:pt x="2056" y="186"/>
                    <a:pt x="2039" y="0"/>
                    <a:pt x="1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8;p15">
              <a:extLst>
                <a:ext uri="{FF2B5EF4-FFF2-40B4-BE49-F238E27FC236}">
                  <a16:creationId xmlns:a16="http://schemas.microsoft.com/office/drawing/2014/main" id="{A212061C-1B1E-479F-A38A-527BFEDD6E63}"/>
                </a:ext>
              </a:extLst>
            </p:cNvPr>
            <p:cNvSpPr/>
            <p:nvPr/>
          </p:nvSpPr>
          <p:spPr>
            <a:xfrm>
              <a:off x="2489670" y="2906084"/>
              <a:ext cx="285368" cy="26788"/>
            </a:xfrm>
            <a:custGeom>
              <a:avLst/>
              <a:gdLst/>
              <a:ahLst/>
              <a:cxnLst/>
              <a:rect l="l" t="t" r="r" b="b"/>
              <a:pathLst>
                <a:path w="2056" h="193" extrusionOk="0">
                  <a:moveTo>
                    <a:pt x="1921" y="1"/>
                  </a:moveTo>
                  <a:lnTo>
                    <a:pt x="118" y="1"/>
                  </a:lnTo>
                  <a:cubicBezTo>
                    <a:pt x="0" y="1"/>
                    <a:pt x="17" y="192"/>
                    <a:pt x="135" y="192"/>
                  </a:cubicBezTo>
                  <a:lnTo>
                    <a:pt x="1937" y="192"/>
                  </a:lnTo>
                  <a:cubicBezTo>
                    <a:pt x="2056" y="192"/>
                    <a:pt x="2039" y="1"/>
                    <a:pt x="19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9;p15">
              <a:extLst>
                <a:ext uri="{FF2B5EF4-FFF2-40B4-BE49-F238E27FC236}">
                  <a16:creationId xmlns:a16="http://schemas.microsoft.com/office/drawing/2014/main" id="{0C2F6BB7-4F78-451D-B4D1-0FF9D54A0F2D}"/>
                </a:ext>
              </a:extLst>
            </p:cNvPr>
            <p:cNvSpPr/>
            <p:nvPr/>
          </p:nvSpPr>
          <p:spPr>
            <a:xfrm>
              <a:off x="2489670" y="2975760"/>
              <a:ext cx="285368" cy="25816"/>
            </a:xfrm>
            <a:custGeom>
              <a:avLst/>
              <a:gdLst/>
              <a:ahLst/>
              <a:cxnLst/>
              <a:rect l="l" t="t" r="r" b="b"/>
              <a:pathLst>
                <a:path w="2056" h="186" extrusionOk="0">
                  <a:moveTo>
                    <a:pt x="1921" y="0"/>
                  </a:moveTo>
                  <a:lnTo>
                    <a:pt x="118" y="0"/>
                  </a:lnTo>
                  <a:cubicBezTo>
                    <a:pt x="0" y="0"/>
                    <a:pt x="17" y="186"/>
                    <a:pt x="135" y="186"/>
                  </a:cubicBezTo>
                  <a:lnTo>
                    <a:pt x="1937" y="186"/>
                  </a:lnTo>
                  <a:cubicBezTo>
                    <a:pt x="2056" y="186"/>
                    <a:pt x="2039" y="0"/>
                    <a:pt x="1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10;p15">
              <a:extLst>
                <a:ext uri="{FF2B5EF4-FFF2-40B4-BE49-F238E27FC236}">
                  <a16:creationId xmlns:a16="http://schemas.microsoft.com/office/drawing/2014/main" id="{B91B4B10-2850-4D77-B5F8-4780C1179636}"/>
                </a:ext>
              </a:extLst>
            </p:cNvPr>
            <p:cNvSpPr/>
            <p:nvPr/>
          </p:nvSpPr>
          <p:spPr>
            <a:xfrm>
              <a:off x="2491197" y="3035165"/>
              <a:ext cx="286201" cy="25816"/>
            </a:xfrm>
            <a:custGeom>
              <a:avLst/>
              <a:gdLst/>
              <a:ahLst/>
              <a:cxnLst/>
              <a:rect l="l" t="t" r="r" b="b"/>
              <a:pathLst>
                <a:path w="2062" h="186" extrusionOk="0">
                  <a:moveTo>
                    <a:pt x="1921" y="0"/>
                  </a:moveTo>
                  <a:lnTo>
                    <a:pt x="124" y="0"/>
                  </a:lnTo>
                  <a:cubicBezTo>
                    <a:pt x="0" y="0"/>
                    <a:pt x="17" y="186"/>
                    <a:pt x="141" y="186"/>
                  </a:cubicBezTo>
                  <a:lnTo>
                    <a:pt x="1938" y="186"/>
                  </a:lnTo>
                  <a:cubicBezTo>
                    <a:pt x="2062" y="186"/>
                    <a:pt x="2045" y="0"/>
                    <a:pt x="1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11;p15">
              <a:extLst>
                <a:ext uri="{FF2B5EF4-FFF2-40B4-BE49-F238E27FC236}">
                  <a16:creationId xmlns:a16="http://schemas.microsoft.com/office/drawing/2014/main" id="{06ACC6C8-0A8B-4967-B731-631A64EC9EC5}"/>
                </a:ext>
              </a:extLst>
            </p:cNvPr>
            <p:cNvSpPr/>
            <p:nvPr/>
          </p:nvSpPr>
          <p:spPr>
            <a:xfrm>
              <a:off x="2500635" y="3104702"/>
              <a:ext cx="286201" cy="25955"/>
            </a:xfrm>
            <a:custGeom>
              <a:avLst/>
              <a:gdLst/>
              <a:ahLst/>
              <a:cxnLst/>
              <a:rect l="l" t="t" r="r" b="b"/>
              <a:pathLst>
                <a:path w="2062" h="187" extrusionOk="0">
                  <a:moveTo>
                    <a:pt x="1926" y="0"/>
                  </a:moveTo>
                  <a:lnTo>
                    <a:pt x="124" y="0"/>
                  </a:lnTo>
                  <a:cubicBezTo>
                    <a:pt x="0" y="0"/>
                    <a:pt x="17" y="186"/>
                    <a:pt x="141" y="186"/>
                  </a:cubicBezTo>
                  <a:lnTo>
                    <a:pt x="1943" y="186"/>
                  </a:lnTo>
                  <a:cubicBezTo>
                    <a:pt x="2061" y="186"/>
                    <a:pt x="2044" y="0"/>
                    <a:pt x="19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12;p15">
              <a:extLst>
                <a:ext uri="{FF2B5EF4-FFF2-40B4-BE49-F238E27FC236}">
                  <a16:creationId xmlns:a16="http://schemas.microsoft.com/office/drawing/2014/main" id="{A41E25AD-8C86-46C9-BFF4-60458A919E47}"/>
                </a:ext>
              </a:extLst>
            </p:cNvPr>
            <p:cNvSpPr/>
            <p:nvPr/>
          </p:nvSpPr>
          <p:spPr>
            <a:xfrm>
              <a:off x="2244140" y="410386"/>
              <a:ext cx="1093725" cy="1230440"/>
            </a:xfrm>
            <a:custGeom>
              <a:avLst/>
              <a:gdLst/>
              <a:ahLst/>
              <a:cxnLst/>
              <a:rect l="l" t="t" r="r" b="b"/>
              <a:pathLst>
                <a:path w="7880" h="8865" extrusionOk="0">
                  <a:moveTo>
                    <a:pt x="7879" y="3942"/>
                  </a:moveTo>
                  <a:lnTo>
                    <a:pt x="7879" y="8864"/>
                  </a:lnTo>
                  <a:lnTo>
                    <a:pt x="7068" y="8436"/>
                  </a:lnTo>
                  <a:lnTo>
                    <a:pt x="6500" y="8138"/>
                  </a:lnTo>
                  <a:lnTo>
                    <a:pt x="6500" y="3942"/>
                  </a:lnTo>
                  <a:cubicBezTo>
                    <a:pt x="6500" y="2529"/>
                    <a:pt x="5351" y="1380"/>
                    <a:pt x="3937" y="1380"/>
                  </a:cubicBezTo>
                  <a:cubicBezTo>
                    <a:pt x="3802" y="1380"/>
                    <a:pt x="3667" y="1391"/>
                    <a:pt x="3532" y="1414"/>
                  </a:cubicBezTo>
                  <a:cubicBezTo>
                    <a:pt x="2315" y="1605"/>
                    <a:pt x="1381" y="2664"/>
                    <a:pt x="1381" y="3942"/>
                  </a:cubicBezTo>
                  <a:lnTo>
                    <a:pt x="1381" y="7941"/>
                  </a:lnTo>
                  <a:lnTo>
                    <a:pt x="570" y="8363"/>
                  </a:lnTo>
                  <a:lnTo>
                    <a:pt x="1" y="8662"/>
                  </a:lnTo>
                  <a:lnTo>
                    <a:pt x="1" y="3942"/>
                  </a:lnTo>
                  <a:cubicBezTo>
                    <a:pt x="1" y="1904"/>
                    <a:pt x="1550" y="226"/>
                    <a:pt x="3532" y="23"/>
                  </a:cubicBezTo>
                  <a:cubicBezTo>
                    <a:pt x="3667" y="6"/>
                    <a:pt x="3802" y="0"/>
                    <a:pt x="3937" y="0"/>
                  </a:cubicBezTo>
                  <a:cubicBezTo>
                    <a:pt x="6111" y="0"/>
                    <a:pt x="7879" y="1769"/>
                    <a:pt x="7879" y="39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13;p15">
              <a:extLst>
                <a:ext uri="{FF2B5EF4-FFF2-40B4-BE49-F238E27FC236}">
                  <a16:creationId xmlns:a16="http://schemas.microsoft.com/office/drawing/2014/main" id="{4F284601-DE60-49E2-A9C0-21E9FB56BAB0}"/>
                </a:ext>
              </a:extLst>
            </p:cNvPr>
            <p:cNvSpPr/>
            <p:nvPr/>
          </p:nvSpPr>
          <p:spPr>
            <a:xfrm>
              <a:off x="2205139" y="1145868"/>
              <a:ext cx="1202264" cy="1395332"/>
            </a:xfrm>
            <a:custGeom>
              <a:avLst/>
              <a:gdLst/>
              <a:ahLst/>
              <a:cxnLst/>
              <a:rect l="l" t="t" r="r" b="b"/>
              <a:pathLst>
                <a:path w="8662" h="10053" extrusionOk="0">
                  <a:moveTo>
                    <a:pt x="8662" y="2270"/>
                  </a:moveTo>
                  <a:lnTo>
                    <a:pt x="8662" y="5880"/>
                  </a:lnTo>
                  <a:cubicBezTo>
                    <a:pt x="8662" y="7705"/>
                    <a:pt x="6978" y="9371"/>
                    <a:pt x="4466" y="10019"/>
                  </a:cubicBezTo>
                  <a:cubicBezTo>
                    <a:pt x="4421" y="10030"/>
                    <a:pt x="4376" y="10042"/>
                    <a:pt x="4331" y="10053"/>
                  </a:cubicBezTo>
                  <a:cubicBezTo>
                    <a:pt x="4286" y="10042"/>
                    <a:pt x="4246" y="10030"/>
                    <a:pt x="4201" y="10019"/>
                  </a:cubicBezTo>
                  <a:cubicBezTo>
                    <a:pt x="4151" y="10008"/>
                    <a:pt x="4100" y="9997"/>
                    <a:pt x="4049" y="9980"/>
                  </a:cubicBezTo>
                  <a:cubicBezTo>
                    <a:pt x="1622" y="9304"/>
                    <a:pt x="0" y="7671"/>
                    <a:pt x="0" y="5880"/>
                  </a:cubicBezTo>
                  <a:lnTo>
                    <a:pt x="0" y="2270"/>
                  </a:lnTo>
                  <a:lnTo>
                    <a:pt x="4049" y="147"/>
                  </a:lnTo>
                  <a:lnTo>
                    <a:pt x="43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14;p15">
              <a:extLst>
                <a:ext uri="{FF2B5EF4-FFF2-40B4-BE49-F238E27FC236}">
                  <a16:creationId xmlns:a16="http://schemas.microsoft.com/office/drawing/2014/main" id="{7AD2C3CB-97A2-4088-A14B-9043157BFB57}"/>
                </a:ext>
              </a:extLst>
            </p:cNvPr>
            <p:cNvSpPr/>
            <p:nvPr/>
          </p:nvSpPr>
          <p:spPr>
            <a:xfrm>
              <a:off x="2635843" y="1391324"/>
              <a:ext cx="340887" cy="867068"/>
            </a:xfrm>
            <a:custGeom>
              <a:avLst/>
              <a:gdLst/>
              <a:ahLst/>
              <a:cxnLst/>
              <a:rect l="l" t="t" r="r" b="b"/>
              <a:pathLst>
                <a:path w="2456" h="6247" extrusionOk="0">
                  <a:moveTo>
                    <a:pt x="1025" y="1"/>
                  </a:moveTo>
                  <a:cubicBezTo>
                    <a:pt x="1679" y="74"/>
                    <a:pt x="2185" y="632"/>
                    <a:pt x="2185" y="1307"/>
                  </a:cubicBezTo>
                  <a:cubicBezTo>
                    <a:pt x="2185" y="1696"/>
                    <a:pt x="2016" y="2045"/>
                    <a:pt x="1746" y="2287"/>
                  </a:cubicBezTo>
                  <a:cubicBezTo>
                    <a:pt x="1684" y="2344"/>
                    <a:pt x="1617" y="2394"/>
                    <a:pt x="1543" y="2434"/>
                  </a:cubicBezTo>
                  <a:lnTo>
                    <a:pt x="2456" y="6246"/>
                  </a:lnTo>
                  <a:lnTo>
                    <a:pt x="0" y="6246"/>
                  </a:lnTo>
                  <a:lnTo>
                    <a:pt x="839" y="2507"/>
                  </a:lnTo>
                  <a:cubicBezTo>
                    <a:pt x="349" y="2321"/>
                    <a:pt x="0" y="1842"/>
                    <a:pt x="0" y="1285"/>
                  </a:cubicBezTo>
                  <a:cubicBezTo>
                    <a:pt x="0" y="654"/>
                    <a:pt x="440" y="136"/>
                    <a:pt x="10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15;p15">
              <a:extLst>
                <a:ext uri="{FF2B5EF4-FFF2-40B4-BE49-F238E27FC236}">
                  <a16:creationId xmlns:a16="http://schemas.microsoft.com/office/drawing/2014/main" id="{B0E0783B-8670-430A-ADA8-DC0DAC44DC21}"/>
                </a:ext>
              </a:extLst>
            </p:cNvPr>
            <p:cNvSpPr/>
            <p:nvPr/>
          </p:nvSpPr>
          <p:spPr>
            <a:xfrm>
              <a:off x="2087856" y="1013734"/>
              <a:ext cx="1436832" cy="1648637"/>
            </a:xfrm>
            <a:custGeom>
              <a:avLst/>
              <a:gdLst/>
              <a:ahLst/>
              <a:cxnLst/>
              <a:rect l="l" t="t" r="r" b="b"/>
              <a:pathLst>
                <a:path w="10352" h="11878" extrusionOk="0">
                  <a:moveTo>
                    <a:pt x="9507" y="6832"/>
                  </a:moveTo>
                  <a:cubicBezTo>
                    <a:pt x="9507" y="8657"/>
                    <a:pt x="7823" y="10323"/>
                    <a:pt x="5311" y="10971"/>
                  </a:cubicBezTo>
                  <a:cubicBezTo>
                    <a:pt x="5266" y="10982"/>
                    <a:pt x="5221" y="10994"/>
                    <a:pt x="5176" y="11005"/>
                  </a:cubicBezTo>
                  <a:cubicBezTo>
                    <a:pt x="5131" y="10994"/>
                    <a:pt x="5091" y="10982"/>
                    <a:pt x="5046" y="10971"/>
                  </a:cubicBezTo>
                  <a:cubicBezTo>
                    <a:pt x="4996" y="10960"/>
                    <a:pt x="4945" y="10949"/>
                    <a:pt x="4894" y="10932"/>
                  </a:cubicBezTo>
                  <a:cubicBezTo>
                    <a:pt x="2467" y="10256"/>
                    <a:pt x="845" y="8623"/>
                    <a:pt x="845" y="6832"/>
                  </a:cubicBezTo>
                  <a:lnTo>
                    <a:pt x="845" y="3228"/>
                  </a:lnTo>
                  <a:lnTo>
                    <a:pt x="2157" y="2541"/>
                  </a:lnTo>
                  <a:lnTo>
                    <a:pt x="4894" y="1105"/>
                  </a:lnTo>
                  <a:lnTo>
                    <a:pt x="5176" y="953"/>
                  </a:lnTo>
                  <a:lnTo>
                    <a:pt x="8076" y="2473"/>
                  </a:lnTo>
                  <a:lnTo>
                    <a:pt x="9507" y="3228"/>
                  </a:lnTo>
                  <a:close/>
                  <a:moveTo>
                    <a:pt x="9670" y="2355"/>
                  </a:moveTo>
                  <a:lnTo>
                    <a:pt x="8076" y="1521"/>
                  </a:lnTo>
                  <a:lnTo>
                    <a:pt x="5176" y="1"/>
                  </a:lnTo>
                  <a:lnTo>
                    <a:pt x="4894" y="147"/>
                  </a:lnTo>
                  <a:lnTo>
                    <a:pt x="2157" y="1583"/>
                  </a:lnTo>
                  <a:lnTo>
                    <a:pt x="558" y="2422"/>
                  </a:lnTo>
                  <a:lnTo>
                    <a:pt x="1" y="2715"/>
                  </a:lnTo>
                  <a:lnTo>
                    <a:pt x="1" y="6832"/>
                  </a:lnTo>
                  <a:cubicBezTo>
                    <a:pt x="1" y="9051"/>
                    <a:pt x="1943" y="11044"/>
                    <a:pt x="4832" y="11793"/>
                  </a:cubicBezTo>
                  <a:cubicBezTo>
                    <a:pt x="4855" y="11799"/>
                    <a:pt x="4877" y="11799"/>
                    <a:pt x="4894" y="11805"/>
                  </a:cubicBezTo>
                  <a:cubicBezTo>
                    <a:pt x="4956" y="11821"/>
                    <a:pt x="5018" y="11838"/>
                    <a:pt x="5075" y="11850"/>
                  </a:cubicBezTo>
                  <a:lnTo>
                    <a:pt x="5176" y="11878"/>
                  </a:lnTo>
                  <a:lnTo>
                    <a:pt x="5277" y="11850"/>
                  </a:lnTo>
                  <a:cubicBezTo>
                    <a:pt x="5362" y="11833"/>
                    <a:pt x="5441" y="11810"/>
                    <a:pt x="5525" y="11793"/>
                  </a:cubicBezTo>
                  <a:cubicBezTo>
                    <a:pt x="8414" y="11044"/>
                    <a:pt x="10351" y="9051"/>
                    <a:pt x="10351" y="6832"/>
                  </a:cubicBezTo>
                  <a:lnTo>
                    <a:pt x="10351" y="2715"/>
                  </a:lnTo>
                  <a:close/>
                </a:path>
              </a:pathLst>
            </a:custGeom>
            <a:solidFill>
              <a:srgbClr val="DFAF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" name="Google Shape;116;p15">
              <a:extLst>
                <a:ext uri="{FF2B5EF4-FFF2-40B4-BE49-F238E27FC236}">
                  <a16:creationId xmlns:a16="http://schemas.microsoft.com/office/drawing/2014/main" id="{78B58500-AEB0-452A-B7CF-E3E8742290F2}"/>
                </a:ext>
              </a:extLst>
            </p:cNvPr>
            <p:cNvGrpSpPr/>
            <p:nvPr/>
          </p:nvGrpSpPr>
          <p:grpSpPr>
            <a:xfrm>
              <a:off x="2935899" y="2682208"/>
              <a:ext cx="430827" cy="593359"/>
              <a:chOff x="2935899" y="3295408"/>
              <a:chExt cx="430827" cy="593359"/>
            </a:xfrm>
          </p:grpSpPr>
          <p:sp>
            <p:nvSpPr>
              <p:cNvPr id="70" name="Google Shape;117;p15">
                <a:extLst>
                  <a:ext uri="{FF2B5EF4-FFF2-40B4-BE49-F238E27FC236}">
                    <a16:creationId xmlns:a16="http://schemas.microsoft.com/office/drawing/2014/main" id="{1EE51ADB-C42A-4944-BBC2-0DCA57A7A085}"/>
                  </a:ext>
                </a:extLst>
              </p:cNvPr>
              <p:cNvSpPr/>
              <p:nvPr/>
            </p:nvSpPr>
            <p:spPr>
              <a:xfrm>
                <a:off x="2935899" y="3358699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0"/>
                    </a:lnTo>
                    <a:lnTo>
                      <a:pt x="257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18;p15">
                <a:extLst>
                  <a:ext uri="{FF2B5EF4-FFF2-40B4-BE49-F238E27FC236}">
                    <a16:creationId xmlns:a16="http://schemas.microsoft.com/office/drawing/2014/main" id="{9366BA44-70A9-4AD6-A0F6-D647E04BACAE}"/>
                  </a:ext>
                </a:extLst>
              </p:cNvPr>
              <p:cNvSpPr/>
              <p:nvPr/>
            </p:nvSpPr>
            <p:spPr>
              <a:xfrm>
                <a:off x="2967961" y="3330523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1"/>
                    </a:lnTo>
                    <a:lnTo>
                      <a:pt x="2574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19;p15">
                <a:extLst>
                  <a:ext uri="{FF2B5EF4-FFF2-40B4-BE49-F238E27FC236}">
                    <a16:creationId xmlns:a16="http://schemas.microsoft.com/office/drawing/2014/main" id="{8785B368-989A-4374-96BB-B44188AC4499}"/>
                  </a:ext>
                </a:extLst>
              </p:cNvPr>
              <p:cNvSpPr/>
              <p:nvPr/>
            </p:nvSpPr>
            <p:spPr>
              <a:xfrm>
                <a:off x="3010155" y="3295408"/>
                <a:ext cx="356571" cy="530900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3825" extrusionOk="0">
                    <a:moveTo>
                      <a:pt x="2569" y="3824"/>
                    </a:moveTo>
                    <a:lnTo>
                      <a:pt x="1" y="3824"/>
                    </a:lnTo>
                    <a:lnTo>
                      <a:pt x="1" y="0"/>
                    </a:lnTo>
                    <a:lnTo>
                      <a:pt x="256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20;p15">
                <a:extLst>
                  <a:ext uri="{FF2B5EF4-FFF2-40B4-BE49-F238E27FC236}">
                    <a16:creationId xmlns:a16="http://schemas.microsoft.com/office/drawing/2014/main" id="{93E565D9-AA1C-4AE0-A612-1A82E9EAC1A7}"/>
                  </a:ext>
                </a:extLst>
              </p:cNvPr>
              <p:cNvSpPr/>
              <p:nvPr/>
            </p:nvSpPr>
            <p:spPr>
              <a:xfrm>
                <a:off x="3047768" y="338520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21;p15">
                <a:extLst>
                  <a:ext uri="{FF2B5EF4-FFF2-40B4-BE49-F238E27FC236}">
                    <a16:creationId xmlns:a16="http://schemas.microsoft.com/office/drawing/2014/main" id="{1C1642EC-F653-463A-925B-8E45753FCDD7}"/>
                  </a:ext>
                </a:extLst>
              </p:cNvPr>
              <p:cNvSpPr/>
              <p:nvPr/>
            </p:nvSpPr>
            <p:spPr>
              <a:xfrm>
                <a:off x="3047768" y="3454885"/>
                <a:ext cx="285368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6" extrusionOk="0">
                    <a:moveTo>
                      <a:pt x="1920" y="0"/>
                    </a:moveTo>
                    <a:lnTo>
                      <a:pt x="118" y="0"/>
                    </a:lnTo>
                    <a:cubicBezTo>
                      <a:pt x="0" y="0"/>
                      <a:pt x="17" y="186"/>
                      <a:pt x="135" y="186"/>
                    </a:cubicBezTo>
                    <a:lnTo>
                      <a:pt x="1937" y="186"/>
                    </a:lnTo>
                    <a:cubicBezTo>
                      <a:pt x="2056" y="186"/>
                      <a:pt x="2039" y="0"/>
                      <a:pt x="19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22;p15">
                <a:extLst>
                  <a:ext uri="{FF2B5EF4-FFF2-40B4-BE49-F238E27FC236}">
                    <a16:creationId xmlns:a16="http://schemas.microsoft.com/office/drawing/2014/main" id="{2BCF0F49-D879-4E84-A43C-0B2A89AA8AF0}"/>
                  </a:ext>
                </a:extLst>
              </p:cNvPr>
              <p:cNvSpPr/>
              <p:nvPr/>
            </p:nvSpPr>
            <p:spPr>
              <a:xfrm>
                <a:off x="3047768" y="352358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23;p15">
                <a:extLst>
                  <a:ext uri="{FF2B5EF4-FFF2-40B4-BE49-F238E27FC236}">
                    <a16:creationId xmlns:a16="http://schemas.microsoft.com/office/drawing/2014/main" id="{280E5AFA-A465-4BCA-8BE4-905A39A53761}"/>
                  </a:ext>
                </a:extLst>
              </p:cNvPr>
              <p:cNvSpPr/>
              <p:nvPr/>
            </p:nvSpPr>
            <p:spPr>
              <a:xfrm>
                <a:off x="3047768" y="3593126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24;p15">
                <a:extLst>
                  <a:ext uri="{FF2B5EF4-FFF2-40B4-BE49-F238E27FC236}">
                    <a16:creationId xmlns:a16="http://schemas.microsoft.com/office/drawing/2014/main" id="{47F3F5C6-2DBF-4E8A-A1B3-43D4CC7824C6}"/>
                  </a:ext>
                </a:extLst>
              </p:cNvPr>
              <p:cNvSpPr/>
              <p:nvPr/>
            </p:nvSpPr>
            <p:spPr>
              <a:xfrm>
                <a:off x="3049295" y="3652531"/>
                <a:ext cx="286200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62" h="187" extrusionOk="0">
                    <a:moveTo>
                      <a:pt x="1926" y="1"/>
                    </a:moveTo>
                    <a:lnTo>
                      <a:pt x="124" y="1"/>
                    </a:lnTo>
                    <a:cubicBezTo>
                      <a:pt x="0" y="1"/>
                      <a:pt x="17" y="187"/>
                      <a:pt x="141" y="187"/>
                    </a:cubicBezTo>
                    <a:lnTo>
                      <a:pt x="1938" y="187"/>
                    </a:lnTo>
                    <a:cubicBezTo>
                      <a:pt x="2061" y="187"/>
                      <a:pt x="2045" y="1"/>
                      <a:pt x="19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25;p15">
                <a:extLst>
                  <a:ext uri="{FF2B5EF4-FFF2-40B4-BE49-F238E27FC236}">
                    <a16:creationId xmlns:a16="http://schemas.microsoft.com/office/drawing/2014/main" id="{0EE30E0F-5AF1-4151-8D41-93999C2BB6FC}"/>
                  </a:ext>
                </a:extLst>
              </p:cNvPr>
              <p:cNvSpPr/>
              <p:nvPr/>
            </p:nvSpPr>
            <p:spPr>
              <a:xfrm>
                <a:off x="3059427" y="3722207"/>
                <a:ext cx="285506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186" extrusionOk="0">
                    <a:moveTo>
                      <a:pt x="1921" y="0"/>
                    </a:moveTo>
                    <a:lnTo>
                      <a:pt x="119" y="0"/>
                    </a:lnTo>
                    <a:cubicBezTo>
                      <a:pt x="1" y="0"/>
                      <a:pt x="17" y="186"/>
                      <a:pt x="136" y="186"/>
                    </a:cubicBezTo>
                    <a:lnTo>
                      <a:pt x="1938" y="186"/>
                    </a:lnTo>
                    <a:cubicBezTo>
                      <a:pt x="2056" y="186"/>
                      <a:pt x="2039" y="0"/>
                      <a:pt x="1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" name="Google Shape;126;p15">
              <a:extLst>
                <a:ext uri="{FF2B5EF4-FFF2-40B4-BE49-F238E27FC236}">
                  <a16:creationId xmlns:a16="http://schemas.microsoft.com/office/drawing/2014/main" id="{7E3DEBA0-EEFD-4FBF-A5B5-BE81DEE49BD7}"/>
                </a:ext>
              </a:extLst>
            </p:cNvPr>
            <p:cNvGrpSpPr/>
            <p:nvPr/>
          </p:nvGrpSpPr>
          <p:grpSpPr>
            <a:xfrm>
              <a:off x="3493999" y="2682208"/>
              <a:ext cx="430827" cy="593359"/>
              <a:chOff x="2935899" y="3295408"/>
              <a:chExt cx="430827" cy="593359"/>
            </a:xfrm>
          </p:grpSpPr>
          <p:sp>
            <p:nvSpPr>
              <p:cNvPr id="61" name="Google Shape;127;p15">
                <a:extLst>
                  <a:ext uri="{FF2B5EF4-FFF2-40B4-BE49-F238E27FC236}">
                    <a16:creationId xmlns:a16="http://schemas.microsoft.com/office/drawing/2014/main" id="{2E0DF6FD-CD6E-4F42-B966-28143504EFED}"/>
                  </a:ext>
                </a:extLst>
              </p:cNvPr>
              <p:cNvSpPr/>
              <p:nvPr/>
            </p:nvSpPr>
            <p:spPr>
              <a:xfrm>
                <a:off x="2935899" y="3358699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0"/>
                    </a:lnTo>
                    <a:lnTo>
                      <a:pt x="257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28;p15">
                <a:extLst>
                  <a:ext uri="{FF2B5EF4-FFF2-40B4-BE49-F238E27FC236}">
                    <a16:creationId xmlns:a16="http://schemas.microsoft.com/office/drawing/2014/main" id="{7164DD70-EE84-45EA-AE01-10793851C151}"/>
                  </a:ext>
                </a:extLst>
              </p:cNvPr>
              <p:cNvSpPr/>
              <p:nvPr/>
            </p:nvSpPr>
            <p:spPr>
              <a:xfrm>
                <a:off x="2967961" y="3330523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1"/>
                    </a:lnTo>
                    <a:lnTo>
                      <a:pt x="2574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29;p15">
                <a:extLst>
                  <a:ext uri="{FF2B5EF4-FFF2-40B4-BE49-F238E27FC236}">
                    <a16:creationId xmlns:a16="http://schemas.microsoft.com/office/drawing/2014/main" id="{5AC54342-4FFA-4933-88E6-FF29EA50063D}"/>
                  </a:ext>
                </a:extLst>
              </p:cNvPr>
              <p:cNvSpPr/>
              <p:nvPr/>
            </p:nvSpPr>
            <p:spPr>
              <a:xfrm>
                <a:off x="3010155" y="3295408"/>
                <a:ext cx="356571" cy="530900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3825" extrusionOk="0">
                    <a:moveTo>
                      <a:pt x="2569" y="3824"/>
                    </a:moveTo>
                    <a:lnTo>
                      <a:pt x="1" y="3824"/>
                    </a:lnTo>
                    <a:lnTo>
                      <a:pt x="1" y="0"/>
                    </a:lnTo>
                    <a:lnTo>
                      <a:pt x="256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30;p15">
                <a:extLst>
                  <a:ext uri="{FF2B5EF4-FFF2-40B4-BE49-F238E27FC236}">
                    <a16:creationId xmlns:a16="http://schemas.microsoft.com/office/drawing/2014/main" id="{56DE0C52-3F34-46C7-ABD2-7B7E66885D72}"/>
                  </a:ext>
                </a:extLst>
              </p:cNvPr>
              <p:cNvSpPr/>
              <p:nvPr/>
            </p:nvSpPr>
            <p:spPr>
              <a:xfrm>
                <a:off x="3047768" y="338520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31;p15">
                <a:extLst>
                  <a:ext uri="{FF2B5EF4-FFF2-40B4-BE49-F238E27FC236}">
                    <a16:creationId xmlns:a16="http://schemas.microsoft.com/office/drawing/2014/main" id="{D3E60414-2201-4EEA-8F8E-473622C1356F}"/>
                  </a:ext>
                </a:extLst>
              </p:cNvPr>
              <p:cNvSpPr/>
              <p:nvPr/>
            </p:nvSpPr>
            <p:spPr>
              <a:xfrm>
                <a:off x="3047768" y="3454885"/>
                <a:ext cx="285368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6" extrusionOk="0">
                    <a:moveTo>
                      <a:pt x="1920" y="0"/>
                    </a:moveTo>
                    <a:lnTo>
                      <a:pt x="118" y="0"/>
                    </a:lnTo>
                    <a:cubicBezTo>
                      <a:pt x="0" y="0"/>
                      <a:pt x="17" y="186"/>
                      <a:pt x="135" y="186"/>
                    </a:cubicBezTo>
                    <a:lnTo>
                      <a:pt x="1937" y="186"/>
                    </a:lnTo>
                    <a:cubicBezTo>
                      <a:pt x="2056" y="186"/>
                      <a:pt x="2039" y="0"/>
                      <a:pt x="19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32;p15">
                <a:extLst>
                  <a:ext uri="{FF2B5EF4-FFF2-40B4-BE49-F238E27FC236}">
                    <a16:creationId xmlns:a16="http://schemas.microsoft.com/office/drawing/2014/main" id="{81A4872C-6CB9-4DAE-895F-A4C80A239F5A}"/>
                  </a:ext>
                </a:extLst>
              </p:cNvPr>
              <p:cNvSpPr/>
              <p:nvPr/>
            </p:nvSpPr>
            <p:spPr>
              <a:xfrm>
                <a:off x="3047768" y="352358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33;p15">
                <a:extLst>
                  <a:ext uri="{FF2B5EF4-FFF2-40B4-BE49-F238E27FC236}">
                    <a16:creationId xmlns:a16="http://schemas.microsoft.com/office/drawing/2014/main" id="{B46C5E85-EAF2-40A9-86D7-32C297A78524}"/>
                  </a:ext>
                </a:extLst>
              </p:cNvPr>
              <p:cNvSpPr/>
              <p:nvPr/>
            </p:nvSpPr>
            <p:spPr>
              <a:xfrm>
                <a:off x="3047768" y="3593126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34;p15">
                <a:extLst>
                  <a:ext uri="{FF2B5EF4-FFF2-40B4-BE49-F238E27FC236}">
                    <a16:creationId xmlns:a16="http://schemas.microsoft.com/office/drawing/2014/main" id="{3DC6F72B-40E4-40B8-B4D0-4F3B6FBAB74D}"/>
                  </a:ext>
                </a:extLst>
              </p:cNvPr>
              <p:cNvSpPr/>
              <p:nvPr/>
            </p:nvSpPr>
            <p:spPr>
              <a:xfrm>
                <a:off x="3049295" y="3652531"/>
                <a:ext cx="286200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62" h="187" extrusionOk="0">
                    <a:moveTo>
                      <a:pt x="1926" y="1"/>
                    </a:moveTo>
                    <a:lnTo>
                      <a:pt x="124" y="1"/>
                    </a:lnTo>
                    <a:cubicBezTo>
                      <a:pt x="0" y="1"/>
                      <a:pt x="17" y="187"/>
                      <a:pt x="141" y="187"/>
                    </a:cubicBezTo>
                    <a:lnTo>
                      <a:pt x="1938" y="187"/>
                    </a:lnTo>
                    <a:cubicBezTo>
                      <a:pt x="2061" y="187"/>
                      <a:pt x="2045" y="1"/>
                      <a:pt x="19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35;p15">
                <a:extLst>
                  <a:ext uri="{FF2B5EF4-FFF2-40B4-BE49-F238E27FC236}">
                    <a16:creationId xmlns:a16="http://schemas.microsoft.com/office/drawing/2014/main" id="{3C2F804D-83AC-4E2F-A841-C113BAAC43B1}"/>
                  </a:ext>
                </a:extLst>
              </p:cNvPr>
              <p:cNvSpPr/>
              <p:nvPr/>
            </p:nvSpPr>
            <p:spPr>
              <a:xfrm>
                <a:off x="3059427" y="3722207"/>
                <a:ext cx="285506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186" extrusionOk="0">
                    <a:moveTo>
                      <a:pt x="1921" y="0"/>
                    </a:moveTo>
                    <a:lnTo>
                      <a:pt x="119" y="0"/>
                    </a:lnTo>
                    <a:cubicBezTo>
                      <a:pt x="1" y="0"/>
                      <a:pt x="17" y="186"/>
                      <a:pt x="136" y="186"/>
                    </a:cubicBezTo>
                    <a:lnTo>
                      <a:pt x="1938" y="186"/>
                    </a:lnTo>
                    <a:cubicBezTo>
                      <a:pt x="2056" y="186"/>
                      <a:pt x="2039" y="0"/>
                      <a:pt x="1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" name="Google Shape;136;p15">
              <a:extLst>
                <a:ext uri="{FF2B5EF4-FFF2-40B4-BE49-F238E27FC236}">
                  <a16:creationId xmlns:a16="http://schemas.microsoft.com/office/drawing/2014/main" id="{CF826112-FC6A-4B37-AFCC-54918DC7F8E2}"/>
                </a:ext>
              </a:extLst>
            </p:cNvPr>
            <p:cNvGrpSpPr/>
            <p:nvPr/>
          </p:nvGrpSpPr>
          <p:grpSpPr>
            <a:xfrm>
              <a:off x="3493999" y="3295408"/>
              <a:ext cx="430827" cy="593359"/>
              <a:chOff x="2935899" y="3295408"/>
              <a:chExt cx="430827" cy="593359"/>
            </a:xfrm>
          </p:grpSpPr>
          <p:sp>
            <p:nvSpPr>
              <p:cNvPr id="52" name="Google Shape;137;p15">
                <a:extLst>
                  <a:ext uri="{FF2B5EF4-FFF2-40B4-BE49-F238E27FC236}">
                    <a16:creationId xmlns:a16="http://schemas.microsoft.com/office/drawing/2014/main" id="{0A17181B-47CB-4276-B66B-98528EF83D3B}"/>
                  </a:ext>
                </a:extLst>
              </p:cNvPr>
              <p:cNvSpPr/>
              <p:nvPr/>
            </p:nvSpPr>
            <p:spPr>
              <a:xfrm>
                <a:off x="2935899" y="3358699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0"/>
                    </a:lnTo>
                    <a:lnTo>
                      <a:pt x="257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38;p15">
                <a:extLst>
                  <a:ext uri="{FF2B5EF4-FFF2-40B4-BE49-F238E27FC236}">
                    <a16:creationId xmlns:a16="http://schemas.microsoft.com/office/drawing/2014/main" id="{E854F672-68A7-4965-98AB-E6FE43868876}"/>
                  </a:ext>
                </a:extLst>
              </p:cNvPr>
              <p:cNvSpPr/>
              <p:nvPr/>
            </p:nvSpPr>
            <p:spPr>
              <a:xfrm>
                <a:off x="2967961" y="3330523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1"/>
                    </a:lnTo>
                    <a:lnTo>
                      <a:pt x="2574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39;p15">
                <a:extLst>
                  <a:ext uri="{FF2B5EF4-FFF2-40B4-BE49-F238E27FC236}">
                    <a16:creationId xmlns:a16="http://schemas.microsoft.com/office/drawing/2014/main" id="{B8C801AB-738F-4CC3-9D50-86376D79661F}"/>
                  </a:ext>
                </a:extLst>
              </p:cNvPr>
              <p:cNvSpPr/>
              <p:nvPr/>
            </p:nvSpPr>
            <p:spPr>
              <a:xfrm>
                <a:off x="3010155" y="3295408"/>
                <a:ext cx="356571" cy="530900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3825" extrusionOk="0">
                    <a:moveTo>
                      <a:pt x="2569" y="3824"/>
                    </a:moveTo>
                    <a:lnTo>
                      <a:pt x="1" y="3824"/>
                    </a:lnTo>
                    <a:lnTo>
                      <a:pt x="1" y="0"/>
                    </a:lnTo>
                    <a:lnTo>
                      <a:pt x="256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40;p15">
                <a:extLst>
                  <a:ext uri="{FF2B5EF4-FFF2-40B4-BE49-F238E27FC236}">
                    <a16:creationId xmlns:a16="http://schemas.microsoft.com/office/drawing/2014/main" id="{89C76C96-E3B5-45D5-AF51-AA35C020C07A}"/>
                  </a:ext>
                </a:extLst>
              </p:cNvPr>
              <p:cNvSpPr/>
              <p:nvPr/>
            </p:nvSpPr>
            <p:spPr>
              <a:xfrm>
                <a:off x="3047768" y="338520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41;p15">
                <a:extLst>
                  <a:ext uri="{FF2B5EF4-FFF2-40B4-BE49-F238E27FC236}">
                    <a16:creationId xmlns:a16="http://schemas.microsoft.com/office/drawing/2014/main" id="{086D02C6-76EC-455C-9FAD-796139C75776}"/>
                  </a:ext>
                </a:extLst>
              </p:cNvPr>
              <p:cNvSpPr/>
              <p:nvPr/>
            </p:nvSpPr>
            <p:spPr>
              <a:xfrm>
                <a:off x="3047768" y="3454885"/>
                <a:ext cx="285368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6" extrusionOk="0">
                    <a:moveTo>
                      <a:pt x="1920" y="0"/>
                    </a:moveTo>
                    <a:lnTo>
                      <a:pt x="118" y="0"/>
                    </a:lnTo>
                    <a:cubicBezTo>
                      <a:pt x="0" y="0"/>
                      <a:pt x="17" y="186"/>
                      <a:pt x="135" y="186"/>
                    </a:cubicBezTo>
                    <a:lnTo>
                      <a:pt x="1937" y="186"/>
                    </a:lnTo>
                    <a:cubicBezTo>
                      <a:pt x="2056" y="186"/>
                      <a:pt x="2039" y="0"/>
                      <a:pt x="19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42;p15">
                <a:extLst>
                  <a:ext uri="{FF2B5EF4-FFF2-40B4-BE49-F238E27FC236}">
                    <a16:creationId xmlns:a16="http://schemas.microsoft.com/office/drawing/2014/main" id="{03E38429-E7F4-41BA-B4FC-0A5913B794B3}"/>
                  </a:ext>
                </a:extLst>
              </p:cNvPr>
              <p:cNvSpPr/>
              <p:nvPr/>
            </p:nvSpPr>
            <p:spPr>
              <a:xfrm>
                <a:off x="3047768" y="352358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43;p15">
                <a:extLst>
                  <a:ext uri="{FF2B5EF4-FFF2-40B4-BE49-F238E27FC236}">
                    <a16:creationId xmlns:a16="http://schemas.microsoft.com/office/drawing/2014/main" id="{438DCE48-3950-4C23-AE3C-0EEB6F8CD338}"/>
                  </a:ext>
                </a:extLst>
              </p:cNvPr>
              <p:cNvSpPr/>
              <p:nvPr/>
            </p:nvSpPr>
            <p:spPr>
              <a:xfrm>
                <a:off x="3047768" y="3593126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44;p15">
                <a:extLst>
                  <a:ext uri="{FF2B5EF4-FFF2-40B4-BE49-F238E27FC236}">
                    <a16:creationId xmlns:a16="http://schemas.microsoft.com/office/drawing/2014/main" id="{B22CA8C4-925D-4801-8695-07A27EFB21C7}"/>
                  </a:ext>
                </a:extLst>
              </p:cNvPr>
              <p:cNvSpPr/>
              <p:nvPr/>
            </p:nvSpPr>
            <p:spPr>
              <a:xfrm>
                <a:off x="3049295" y="3652531"/>
                <a:ext cx="286200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62" h="187" extrusionOk="0">
                    <a:moveTo>
                      <a:pt x="1926" y="1"/>
                    </a:moveTo>
                    <a:lnTo>
                      <a:pt x="124" y="1"/>
                    </a:lnTo>
                    <a:cubicBezTo>
                      <a:pt x="0" y="1"/>
                      <a:pt x="17" y="187"/>
                      <a:pt x="141" y="187"/>
                    </a:cubicBezTo>
                    <a:lnTo>
                      <a:pt x="1938" y="187"/>
                    </a:lnTo>
                    <a:cubicBezTo>
                      <a:pt x="2061" y="187"/>
                      <a:pt x="2045" y="1"/>
                      <a:pt x="19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45;p15">
                <a:extLst>
                  <a:ext uri="{FF2B5EF4-FFF2-40B4-BE49-F238E27FC236}">
                    <a16:creationId xmlns:a16="http://schemas.microsoft.com/office/drawing/2014/main" id="{99A09D8D-A9FA-4140-A449-978C700CAC6E}"/>
                  </a:ext>
                </a:extLst>
              </p:cNvPr>
              <p:cNvSpPr/>
              <p:nvPr/>
            </p:nvSpPr>
            <p:spPr>
              <a:xfrm>
                <a:off x="3059427" y="3722207"/>
                <a:ext cx="285506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186" extrusionOk="0">
                    <a:moveTo>
                      <a:pt x="1921" y="0"/>
                    </a:moveTo>
                    <a:lnTo>
                      <a:pt x="119" y="0"/>
                    </a:lnTo>
                    <a:cubicBezTo>
                      <a:pt x="1" y="0"/>
                      <a:pt x="17" y="186"/>
                      <a:pt x="136" y="186"/>
                    </a:cubicBezTo>
                    <a:lnTo>
                      <a:pt x="1938" y="186"/>
                    </a:lnTo>
                    <a:cubicBezTo>
                      <a:pt x="2056" y="186"/>
                      <a:pt x="2039" y="0"/>
                      <a:pt x="1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026" name="Picture 2" descr="الواجب (@_phoneoman) / Twitter">
            <a:extLst>
              <a:ext uri="{FF2B5EF4-FFF2-40B4-BE49-F238E27FC236}">
                <a16:creationId xmlns:a16="http://schemas.microsoft.com/office/drawing/2014/main" id="{BD7B677B-0788-4F6E-B81F-3D005F51F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932" y="585896"/>
            <a:ext cx="2592352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مربع نص 89">
            <a:extLst>
              <a:ext uri="{FF2B5EF4-FFF2-40B4-BE49-F238E27FC236}">
                <a16:creationId xmlns:a16="http://schemas.microsoft.com/office/drawing/2014/main" id="{B3F15F85-2E08-4652-AC27-1BCDC519CF49}"/>
              </a:ext>
            </a:extLst>
          </p:cNvPr>
          <p:cNvSpPr txBox="1"/>
          <p:nvPr/>
        </p:nvSpPr>
        <p:spPr>
          <a:xfrm>
            <a:off x="2737225" y="2521078"/>
            <a:ext cx="32695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400" b="0" i="0" u="none" strike="noStrike" baseline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السؤال الأول </a:t>
            </a:r>
            <a:r>
              <a:rPr lang="ar-SA" sz="2400" b="0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 62</a:t>
            </a:r>
            <a:r>
              <a:rPr lang="ar-SA" sz="24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91" name="مجموعة 90">
            <a:extLst>
              <a:ext uri="{FF2B5EF4-FFF2-40B4-BE49-F238E27FC236}">
                <a16:creationId xmlns:a16="http://schemas.microsoft.com/office/drawing/2014/main" id="{FEABC66D-2983-4944-9AEF-0446E6BC1942}"/>
              </a:ext>
            </a:extLst>
          </p:cNvPr>
          <p:cNvGrpSpPr/>
          <p:nvPr/>
        </p:nvGrpSpPr>
        <p:grpSpPr>
          <a:xfrm>
            <a:off x="85060" y="4775125"/>
            <a:ext cx="8973880" cy="368915"/>
            <a:chOff x="85060" y="4775125"/>
            <a:chExt cx="8973880" cy="368915"/>
          </a:xfrm>
        </p:grpSpPr>
        <p:sp>
          <p:nvSpPr>
            <p:cNvPr id="92" name="Google Shape;1161;p24">
              <a:extLst>
                <a:ext uri="{FF2B5EF4-FFF2-40B4-BE49-F238E27FC236}">
                  <a16:creationId xmlns:a16="http://schemas.microsoft.com/office/drawing/2014/main" id="{5AAB9872-744A-4E0E-8444-361EA666B163}"/>
                </a:ext>
              </a:extLst>
            </p:cNvPr>
            <p:cNvSpPr/>
            <p:nvPr/>
          </p:nvSpPr>
          <p:spPr>
            <a:xfrm>
              <a:off x="85060" y="4775125"/>
              <a:ext cx="8973880" cy="368915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مربع نص 92">
              <a:extLst>
                <a:ext uri="{FF2B5EF4-FFF2-40B4-BE49-F238E27FC236}">
                  <a16:creationId xmlns:a16="http://schemas.microsoft.com/office/drawing/2014/main" id="{06E93EDC-9486-4728-AF97-76A914BEB53B}"/>
                </a:ext>
              </a:extLst>
            </p:cNvPr>
            <p:cNvSpPr txBox="1"/>
            <p:nvPr/>
          </p:nvSpPr>
          <p:spPr>
            <a:xfrm>
              <a:off x="3325928" y="4802823"/>
              <a:ext cx="214614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ar-SA" b="1" i="0" u="none" strike="noStrike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إعداد المعلمة : منال الرحيلي</a:t>
              </a:r>
              <a:endParaRPr lang="ar-SA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947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oogle Shape;60;p15"/>
          <p:cNvGrpSpPr/>
          <p:nvPr/>
        </p:nvGrpSpPr>
        <p:grpSpPr>
          <a:xfrm>
            <a:off x="182566" y="1243912"/>
            <a:ext cx="1210299" cy="3306823"/>
            <a:chOff x="469913" y="410386"/>
            <a:chExt cx="4266884" cy="4170975"/>
          </a:xfrm>
        </p:grpSpPr>
        <p:sp>
          <p:nvSpPr>
            <p:cNvPr id="61" name="Google Shape;61;p15"/>
            <p:cNvSpPr/>
            <p:nvPr/>
          </p:nvSpPr>
          <p:spPr>
            <a:xfrm>
              <a:off x="3787006" y="1299861"/>
              <a:ext cx="949792" cy="1150771"/>
            </a:xfrm>
            <a:custGeom>
              <a:avLst/>
              <a:gdLst/>
              <a:ahLst/>
              <a:cxnLst/>
              <a:rect l="l" t="t" r="r" b="b"/>
              <a:pathLst>
                <a:path w="6843" h="8291" extrusionOk="0">
                  <a:moveTo>
                    <a:pt x="5862" y="2901"/>
                  </a:moveTo>
                  <a:cubicBezTo>
                    <a:pt x="5772" y="3357"/>
                    <a:pt x="6043" y="3768"/>
                    <a:pt x="6020" y="4219"/>
                  </a:cubicBezTo>
                  <a:cubicBezTo>
                    <a:pt x="6003" y="4613"/>
                    <a:pt x="5716" y="4900"/>
                    <a:pt x="5384" y="5069"/>
                  </a:cubicBezTo>
                  <a:cubicBezTo>
                    <a:pt x="4967" y="5272"/>
                    <a:pt x="4488" y="5266"/>
                    <a:pt x="4044" y="5368"/>
                  </a:cubicBezTo>
                  <a:cubicBezTo>
                    <a:pt x="3638" y="5464"/>
                    <a:pt x="3266" y="5666"/>
                    <a:pt x="3109" y="6072"/>
                  </a:cubicBezTo>
                  <a:cubicBezTo>
                    <a:pt x="3030" y="6280"/>
                    <a:pt x="3002" y="6500"/>
                    <a:pt x="2951" y="6714"/>
                  </a:cubicBezTo>
                  <a:cubicBezTo>
                    <a:pt x="2906" y="6911"/>
                    <a:pt x="2838" y="7102"/>
                    <a:pt x="2743" y="7283"/>
                  </a:cubicBezTo>
                  <a:cubicBezTo>
                    <a:pt x="2562" y="7620"/>
                    <a:pt x="2286" y="7919"/>
                    <a:pt x="1937" y="8088"/>
                  </a:cubicBezTo>
                  <a:cubicBezTo>
                    <a:pt x="1594" y="8257"/>
                    <a:pt x="1183" y="8291"/>
                    <a:pt x="817" y="8167"/>
                  </a:cubicBezTo>
                  <a:cubicBezTo>
                    <a:pt x="473" y="8048"/>
                    <a:pt x="197" y="7784"/>
                    <a:pt x="85" y="7429"/>
                  </a:cubicBezTo>
                  <a:cubicBezTo>
                    <a:pt x="0" y="7187"/>
                    <a:pt x="6" y="6916"/>
                    <a:pt x="96" y="6674"/>
                  </a:cubicBezTo>
                  <a:cubicBezTo>
                    <a:pt x="237" y="5920"/>
                    <a:pt x="1138" y="5644"/>
                    <a:pt x="1690" y="5221"/>
                  </a:cubicBezTo>
                  <a:cubicBezTo>
                    <a:pt x="1853" y="5092"/>
                    <a:pt x="1999" y="4945"/>
                    <a:pt x="2095" y="4760"/>
                  </a:cubicBezTo>
                  <a:cubicBezTo>
                    <a:pt x="2208" y="4551"/>
                    <a:pt x="2236" y="4309"/>
                    <a:pt x="2236" y="4073"/>
                  </a:cubicBezTo>
                  <a:cubicBezTo>
                    <a:pt x="2236" y="3661"/>
                    <a:pt x="2151" y="3250"/>
                    <a:pt x="2225" y="2839"/>
                  </a:cubicBezTo>
                  <a:cubicBezTo>
                    <a:pt x="2292" y="2484"/>
                    <a:pt x="2484" y="2163"/>
                    <a:pt x="2833" y="2028"/>
                  </a:cubicBezTo>
                  <a:cubicBezTo>
                    <a:pt x="3035" y="1949"/>
                    <a:pt x="3255" y="1938"/>
                    <a:pt x="3463" y="1882"/>
                  </a:cubicBezTo>
                  <a:cubicBezTo>
                    <a:pt x="3666" y="1831"/>
                    <a:pt x="3852" y="1730"/>
                    <a:pt x="4010" y="1595"/>
                  </a:cubicBezTo>
                  <a:cubicBezTo>
                    <a:pt x="4618" y="1082"/>
                    <a:pt x="4950" y="85"/>
                    <a:pt x="5857" y="23"/>
                  </a:cubicBezTo>
                  <a:cubicBezTo>
                    <a:pt x="6229" y="1"/>
                    <a:pt x="6578" y="181"/>
                    <a:pt x="6707" y="547"/>
                  </a:cubicBezTo>
                  <a:cubicBezTo>
                    <a:pt x="6842" y="936"/>
                    <a:pt x="6718" y="1341"/>
                    <a:pt x="6521" y="1685"/>
                  </a:cubicBezTo>
                  <a:cubicBezTo>
                    <a:pt x="6290" y="2079"/>
                    <a:pt x="5958" y="2439"/>
                    <a:pt x="5862" y="290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15"/>
            <p:cNvSpPr/>
            <p:nvPr/>
          </p:nvSpPr>
          <p:spPr>
            <a:xfrm>
              <a:off x="3858902" y="1374117"/>
              <a:ext cx="821543" cy="1026547"/>
            </a:xfrm>
            <a:custGeom>
              <a:avLst/>
              <a:gdLst/>
              <a:ahLst/>
              <a:cxnLst/>
              <a:rect l="l" t="t" r="r" b="b"/>
              <a:pathLst>
                <a:path w="5919" h="7396" extrusionOk="0">
                  <a:moveTo>
                    <a:pt x="5801" y="23"/>
                  </a:moveTo>
                  <a:cubicBezTo>
                    <a:pt x="5204" y="136"/>
                    <a:pt x="4680" y="558"/>
                    <a:pt x="4449" y="1122"/>
                  </a:cubicBezTo>
                  <a:cubicBezTo>
                    <a:pt x="4432" y="1172"/>
                    <a:pt x="4415" y="1217"/>
                    <a:pt x="4404" y="1268"/>
                  </a:cubicBezTo>
                  <a:cubicBezTo>
                    <a:pt x="4370" y="1161"/>
                    <a:pt x="4342" y="1054"/>
                    <a:pt x="4308" y="947"/>
                  </a:cubicBezTo>
                  <a:cubicBezTo>
                    <a:pt x="4297" y="902"/>
                    <a:pt x="4241" y="879"/>
                    <a:pt x="4196" y="896"/>
                  </a:cubicBezTo>
                  <a:cubicBezTo>
                    <a:pt x="4151" y="913"/>
                    <a:pt x="4134" y="964"/>
                    <a:pt x="4145" y="1003"/>
                  </a:cubicBezTo>
                  <a:lnTo>
                    <a:pt x="4331" y="1623"/>
                  </a:lnTo>
                  <a:cubicBezTo>
                    <a:pt x="4314" y="1769"/>
                    <a:pt x="4303" y="1921"/>
                    <a:pt x="4291" y="2068"/>
                  </a:cubicBezTo>
                  <a:cubicBezTo>
                    <a:pt x="4269" y="2389"/>
                    <a:pt x="4235" y="2738"/>
                    <a:pt x="4021" y="2997"/>
                  </a:cubicBezTo>
                  <a:cubicBezTo>
                    <a:pt x="3886" y="3160"/>
                    <a:pt x="3700" y="3262"/>
                    <a:pt x="3503" y="3340"/>
                  </a:cubicBezTo>
                  <a:cubicBezTo>
                    <a:pt x="3492" y="3318"/>
                    <a:pt x="3492" y="3284"/>
                    <a:pt x="3492" y="3262"/>
                  </a:cubicBezTo>
                  <a:cubicBezTo>
                    <a:pt x="3486" y="3217"/>
                    <a:pt x="3486" y="3177"/>
                    <a:pt x="3480" y="3132"/>
                  </a:cubicBezTo>
                  <a:lnTo>
                    <a:pt x="3469" y="2850"/>
                  </a:lnTo>
                  <a:cubicBezTo>
                    <a:pt x="3458" y="2665"/>
                    <a:pt x="3447" y="2484"/>
                    <a:pt x="3435" y="2304"/>
                  </a:cubicBezTo>
                  <a:cubicBezTo>
                    <a:pt x="3430" y="2192"/>
                    <a:pt x="3261" y="2208"/>
                    <a:pt x="3266" y="2315"/>
                  </a:cubicBezTo>
                  <a:cubicBezTo>
                    <a:pt x="3278" y="2524"/>
                    <a:pt x="3289" y="2732"/>
                    <a:pt x="3300" y="2935"/>
                  </a:cubicBezTo>
                  <a:cubicBezTo>
                    <a:pt x="3306" y="3036"/>
                    <a:pt x="3312" y="3143"/>
                    <a:pt x="3317" y="3245"/>
                  </a:cubicBezTo>
                  <a:cubicBezTo>
                    <a:pt x="3323" y="3295"/>
                    <a:pt x="3323" y="3352"/>
                    <a:pt x="3345" y="3402"/>
                  </a:cubicBezTo>
                  <a:cubicBezTo>
                    <a:pt x="3317" y="3408"/>
                    <a:pt x="3289" y="3419"/>
                    <a:pt x="3261" y="3431"/>
                  </a:cubicBezTo>
                  <a:cubicBezTo>
                    <a:pt x="2974" y="3526"/>
                    <a:pt x="2681" y="3622"/>
                    <a:pt x="2439" y="3813"/>
                  </a:cubicBezTo>
                  <a:cubicBezTo>
                    <a:pt x="2258" y="3954"/>
                    <a:pt x="2123" y="4129"/>
                    <a:pt x="2016" y="4320"/>
                  </a:cubicBezTo>
                  <a:cubicBezTo>
                    <a:pt x="2011" y="4275"/>
                    <a:pt x="1999" y="4230"/>
                    <a:pt x="1994" y="4185"/>
                  </a:cubicBezTo>
                  <a:cubicBezTo>
                    <a:pt x="1977" y="4095"/>
                    <a:pt x="1954" y="4005"/>
                    <a:pt x="1937" y="3915"/>
                  </a:cubicBezTo>
                  <a:lnTo>
                    <a:pt x="1830" y="3374"/>
                  </a:lnTo>
                  <a:cubicBezTo>
                    <a:pt x="1819" y="3329"/>
                    <a:pt x="1785" y="3290"/>
                    <a:pt x="1740" y="3295"/>
                  </a:cubicBezTo>
                  <a:cubicBezTo>
                    <a:pt x="1695" y="3301"/>
                    <a:pt x="1650" y="3346"/>
                    <a:pt x="1661" y="3391"/>
                  </a:cubicBezTo>
                  <a:lnTo>
                    <a:pt x="1780" y="3994"/>
                  </a:lnTo>
                  <a:cubicBezTo>
                    <a:pt x="1802" y="4095"/>
                    <a:pt x="1825" y="4202"/>
                    <a:pt x="1842" y="4309"/>
                  </a:cubicBezTo>
                  <a:cubicBezTo>
                    <a:pt x="1859" y="4388"/>
                    <a:pt x="1870" y="4472"/>
                    <a:pt x="1909" y="4546"/>
                  </a:cubicBezTo>
                  <a:cubicBezTo>
                    <a:pt x="1774" y="4878"/>
                    <a:pt x="1695" y="5244"/>
                    <a:pt x="1611" y="5587"/>
                  </a:cubicBezTo>
                  <a:cubicBezTo>
                    <a:pt x="1526" y="5948"/>
                    <a:pt x="1425" y="6325"/>
                    <a:pt x="1200" y="6635"/>
                  </a:cubicBezTo>
                  <a:lnTo>
                    <a:pt x="946" y="5655"/>
                  </a:lnTo>
                  <a:cubicBezTo>
                    <a:pt x="918" y="5554"/>
                    <a:pt x="755" y="5610"/>
                    <a:pt x="783" y="5717"/>
                  </a:cubicBezTo>
                  <a:cubicBezTo>
                    <a:pt x="879" y="6077"/>
                    <a:pt x="974" y="6438"/>
                    <a:pt x="1065" y="6793"/>
                  </a:cubicBezTo>
                  <a:cubicBezTo>
                    <a:pt x="828" y="7046"/>
                    <a:pt x="490" y="7215"/>
                    <a:pt x="135" y="7142"/>
                  </a:cubicBezTo>
                  <a:cubicBezTo>
                    <a:pt x="28" y="7119"/>
                    <a:pt x="0" y="7288"/>
                    <a:pt x="107" y="7311"/>
                  </a:cubicBezTo>
                  <a:cubicBezTo>
                    <a:pt x="535" y="7395"/>
                    <a:pt x="907" y="7204"/>
                    <a:pt x="1188" y="6905"/>
                  </a:cubicBezTo>
                  <a:cubicBezTo>
                    <a:pt x="1188" y="6905"/>
                    <a:pt x="1194" y="6905"/>
                    <a:pt x="1194" y="6905"/>
                  </a:cubicBezTo>
                  <a:cubicBezTo>
                    <a:pt x="1515" y="6826"/>
                    <a:pt x="1842" y="6748"/>
                    <a:pt x="2163" y="6669"/>
                  </a:cubicBezTo>
                  <a:cubicBezTo>
                    <a:pt x="2208" y="6657"/>
                    <a:pt x="2225" y="6595"/>
                    <a:pt x="2213" y="6556"/>
                  </a:cubicBezTo>
                  <a:cubicBezTo>
                    <a:pt x="2196" y="6511"/>
                    <a:pt x="2146" y="6494"/>
                    <a:pt x="2101" y="6505"/>
                  </a:cubicBezTo>
                  <a:lnTo>
                    <a:pt x="1363" y="6691"/>
                  </a:lnTo>
                  <a:cubicBezTo>
                    <a:pt x="1453" y="6562"/>
                    <a:pt x="1526" y="6427"/>
                    <a:pt x="1583" y="6286"/>
                  </a:cubicBezTo>
                  <a:cubicBezTo>
                    <a:pt x="1791" y="5762"/>
                    <a:pt x="1836" y="5171"/>
                    <a:pt x="2050" y="4653"/>
                  </a:cubicBezTo>
                  <a:cubicBezTo>
                    <a:pt x="2151" y="4686"/>
                    <a:pt x="2281" y="4664"/>
                    <a:pt x="2388" y="4653"/>
                  </a:cubicBezTo>
                  <a:cubicBezTo>
                    <a:pt x="2596" y="4641"/>
                    <a:pt x="2799" y="4624"/>
                    <a:pt x="3007" y="4608"/>
                  </a:cubicBezTo>
                  <a:cubicBezTo>
                    <a:pt x="3120" y="4602"/>
                    <a:pt x="3103" y="4433"/>
                    <a:pt x="2991" y="4439"/>
                  </a:cubicBezTo>
                  <a:lnTo>
                    <a:pt x="2456" y="4478"/>
                  </a:lnTo>
                  <a:cubicBezTo>
                    <a:pt x="2371" y="4484"/>
                    <a:pt x="2281" y="4495"/>
                    <a:pt x="2196" y="4495"/>
                  </a:cubicBezTo>
                  <a:cubicBezTo>
                    <a:pt x="2168" y="4501"/>
                    <a:pt x="2140" y="4501"/>
                    <a:pt x="2118" y="4495"/>
                  </a:cubicBezTo>
                  <a:cubicBezTo>
                    <a:pt x="2163" y="4410"/>
                    <a:pt x="2208" y="4332"/>
                    <a:pt x="2258" y="4253"/>
                  </a:cubicBezTo>
                  <a:cubicBezTo>
                    <a:pt x="2444" y="3982"/>
                    <a:pt x="2703" y="3819"/>
                    <a:pt x="3007" y="3701"/>
                  </a:cubicBezTo>
                  <a:cubicBezTo>
                    <a:pt x="3171" y="3639"/>
                    <a:pt x="3340" y="3588"/>
                    <a:pt x="3503" y="3526"/>
                  </a:cubicBezTo>
                  <a:cubicBezTo>
                    <a:pt x="3548" y="3532"/>
                    <a:pt x="3587" y="3532"/>
                    <a:pt x="3633" y="3532"/>
                  </a:cubicBezTo>
                  <a:cubicBezTo>
                    <a:pt x="3740" y="3532"/>
                    <a:pt x="3841" y="3526"/>
                    <a:pt x="3948" y="3526"/>
                  </a:cubicBezTo>
                  <a:lnTo>
                    <a:pt x="4579" y="3515"/>
                  </a:lnTo>
                  <a:cubicBezTo>
                    <a:pt x="4686" y="3515"/>
                    <a:pt x="4674" y="3346"/>
                    <a:pt x="4562" y="3346"/>
                  </a:cubicBezTo>
                  <a:cubicBezTo>
                    <a:pt x="4376" y="3352"/>
                    <a:pt x="4190" y="3352"/>
                    <a:pt x="4004" y="3357"/>
                  </a:cubicBezTo>
                  <a:cubicBezTo>
                    <a:pt x="3954" y="3357"/>
                    <a:pt x="3908" y="3357"/>
                    <a:pt x="3858" y="3357"/>
                  </a:cubicBezTo>
                  <a:cubicBezTo>
                    <a:pt x="4106" y="3205"/>
                    <a:pt x="4286" y="2974"/>
                    <a:pt x="4370" y="2693"/>
                  </a:cubicBezTo>
                  <a:cubicBezTo>
                    <a:pt x="4466" y="2372"/>
                    <a:pt x="4455" y="2034"/>
                    <a:pt x="4494" y="1702"/>
                  </a:cubicBezTo>
                  <a:cubicBezTo>
                    <a:pt x="4494" y="1696"/>
                    <a:pt x="4494" y="1690"/>
                    <a:pt x="4494" y="1685"/>
                  </a:cubicBezTo>
                  <a:lnTo>
                    <a:pt x="5142" y="1386"/>
                  </a:lnTo>
                  <a:cubicBezTo>
                    <a:pt x="5187" y="1369"/>
                    <a:pt x="5209" y="1324"/>
                    <a:pt x="5192" y="1279"/>
                  </a:cubicBezTo>
                  <a:cubicBezTo>
                    <a:pt x="5181" y="1234"/>
                    <a:pt x="5125" y="1206"/>
                    <a:pt x="5085" y="1229"/>
                  </a:cubicBezTo>
                  <a:lnTo>
                    <a:pt x="4528" y="1482"/>
                  </a:lnTo>
                  <a:cubicBezTo>
                    <a:pt x="4590" y="1206"/>
                    <a:pt x="4702" y="947"/>
                    <a:pt x="4900" y="727"/>
                  </a:cubicBezTo>
                  <a:cubicBezTo>
                    <a:pt x="5136" y="457"/>
                    <a:pt x="5457" y="260"/>
                    <a:pt x="5812" y="192"/>
                  </a:cubicBezTo>
                  <a:cubicBezTo>
                    <a:pt x="5919" y="176"/>
                    <a:pt x="5908" y="1"/>
                    <a:pt x="5801" y="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15"/>
            <p:cNvSpPr/>
            <p:nvPr/>
          </p:nvSpPr>
          <p:spPr>
            <a:xfrm>
              <a:off x="3604767" y="1199095"/>
              <a:ext cx="611403" cy="1185886"/>
            </a:xfrm>
            <a:custGeom>
              <a:avLst/>
              <a:gdLst/>
              <a:ahLst/>
              <a:cxnLst/>
              <a:rect l="l" t="t" r="r" b="b"/>
              <a:pathLst>
                <a:path w="4405" h="8544" extrusionOk="0">
                  <a:moveTo>
                    <a:pt x="3768" y="3813"/>
                  </a:moveTo>
                  <a:cubicBezTo>
                    <a:pt x="3701" y="4016"/>
                    <a:pt x="3701" y="4218"/>
                    <a:pt x="3746" y="4427"/>
                  </a:cubicBezTo>
                  <a:cubicBezTo>
                    <a:pt x="3825" y="4793"/>
                    <a:pt x="4005" y="5148"/>
                    <a:pt x="3977" y="5536"/>
                  </a:cubicBezTo>
                  <a:cubicBezTo>
                    <a:pt x="3954" y="5857"/>
                    <a:pt x="3752" y="6099"/>
                    <a:pt x="3492" y="6274"/>
                  </a:cubicBezTo>
                  <a:cubicBezTo>
                    <a:pt x="3245" y="6443"/>
                    <a:pt x="2952" y="6567"/>
                    <a:pt x="2727" y="6770"/>
                  </a:cubicBezTo>
                  <a:cubicBezTo>
                    <a:pt x="2597" y="6882"/>
                    <a:pt x="2507" y="7029"/>
                    <a:pt x="2462" y="7198"/>
                  </a:cubicBezTo>
                  <a:cubicBezTo>
                    <a:pt x="2411" y="7400"/>
                    <a:pt x="2411" y="7614"/>
                    <a:pt x="2349" y="7817"/>
                  </a:cubicBezTo>
                  <a:cubicBezTo>
                    <a:pt x="2248" y="8161"/>
                    <a:pt x="1961" y="8425"/>
                    <a:pt x="1606" y="8493"/>
                  </a:cubicBezTo>
                  <a:cubicBezTo>
                    <a:pt x="1319" y="8543"/>
                    <a:pt x="1015" y="8448"/>
                    <a:pt x="801" y="8251"/>
                  </a:cubicBezTo>
                  <a:cubicBezTo>
                    <a:pt x="558" y="8110"/>
                    <a:pt x="350" y="7902"/>
                    <a:pt x="221" y="7648"/>
                  </a:cubicBezTo>
                  <a:cubicBezTo>
                    <a:pt x="40" y="7299"/>
                    <a:pt x="1" y="6882"/>
                    <a:pt x="125" y="6511"/>
                  </a:cubicBezTo>
                  <a:cubicBezTo>
                    <a:pt x="243" y="6128"/>
                    <a:pt x="564" y="5801"/>
                    <a:pt x="587" y="5384"/>
                  </a:cubicBezTo>
                  <a:cubicBezTo>
                    <a:pt x="603" y="5013"/>
                    <a:pt x="395" y="4669"/>
                    <a:pt x="271" y="4325"/>
                  </a:cubicBezTo>
                  <a:cubicBezTo>
                    <a:pt x="159" y="4004"/>
                    <a:pt x="130" y="3667"/>
                    <a:pt x="328" y="3368"/>
                  </a:cubicBezTo>
                  <a:cubicBezTo>
                    <a:pt x="508" y="3092"/>
                    <a:pt x="806" y="2923"/>
                    <a:pt x="1015" y="2670"/>
                  </a:cubicBezTo>
                  <a:cubicBezTo>
                    <a:pt x="1127" y="2535"/>
                    <a:pt x="1200" y="2377"/>
                    <a:pt x="1212" y="2197"/>
                  </a:cubicBezTo>
                  <a:cubicBezTo>
                    <a:pt x="1229" y="1994"/>
                    <a:pt x="1178" y="1780"/>
                    <a:pt x="1133" y="1583"/>
                  </a:cubicBezTo>
                  <a:cubicBezTo>
                    <a:pt x="1048" y="1206"/>
                    <a:pt x="998" y="828"/>
                    <a:pt x="1217" y="490"/>
                  </a:cubicBezTo>
                  <a:cubicBezTo>
                    <a:pt x="1409" y="198"/>
                    <a:pt x="1741" y="0"/>
                    <a:pt x="2090" y="12"/>
                  </a:cubicBezTo>
                  <a:cubicBezTo>
                    <a:pt x="2434" y="23"/>
                    <a:pt x="2772" y="214"/>
                    <a:pt x="2952" y="507"/>
                  </a:cubicBezTo>
                  <a:cubicBezTo>
                    <a:pt x="3059" y="682"/>
                    <a:pt x="3087" y="879"/>
                    <a:pt x="3132" y="1076"/>
                  </a:cubicBezTo>
                  <a:cubicBezTo>
                    <a:pt x="3177" y="1256"/>
                    <a:pt x="3256" y="1403"/>
                    <a:pt x="3402" y="1527"/>
                  </a:cubicBezTo>
                  <a:cubicBezTo>
                    <a:pt x="3650" y="1735"/>
                    <a:pt x="3982" y="1848"/>
                    <a:pt x="4168" y="2124"/>
                  </a:cubicBezTo>
                  <a:cubicBezTo>
                    <a:pt x="4405" y="2484"/>
                    <a:pt x="4247" y="2918"/>
                    <a:pt x="4056" y="3255"/>
                  </a:cubicBezTo>
                  <a:cubicBezTo>
                    <a:pt x="3954" y="3441"/>
                    <a:pt x="3842" y="3616"/>
                    <a:pt x="3768" y="38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15"/>
            <p:cNvSpPr/>
            <p:nvPr/>
          </p:nvSpPr>
          <p:spPr>
            <a:xfrm>
              <a:off x="3709557" y="1263913"/>
              <a:ext cx="345606" cy="1079706"/>
            </a:xfrm>
            <a:custGeom>
              <a:avLst/>
              <a:gdLst/>
              <a:ahLst/>
              <a:cxnLst/>
              <a:rect l="l" t="t" r="r" b="b"/>
              <a:pathLst>
                <a:path w="2490" h="7779" extrusionOk="0">
                  <a:moveTo>
                    <a:pt x="2326" y="1274"/>
                  </a:moveTo>
                  <a:lnTo>
                    <a:pt x="1673" y="1566"/>
                  </a:lnTo>
                  <a:cubicBezTo>
                    <a:pt x="1718" y="1493"/>
                    <a:pt x="1758" y="1426"/>
                    <a:pt x="1791" y="1352"/>
                  </a:cubicBezTo>
                  <a:cubicBezTo>
                    <a:pt x="1910" y="1105"/>
                    <a:pt x="1938" y="823"/>
                    <a:pt x="1831" y="564"/>
                  </a:cubicBezTo>
                  <a:cubicBezTo>
                    <a:pt x="1729" y="305"/>
                    <a:pt x="1521" y="97"/>
                    <a:pt x="1256" y="7"/>
                  </a:cubicBezTo>
                  <a:cubicBezTo>
                    <a:pt x="1245" y="7"/>
                    <a:pt x="1239" y="7"/>
                    <a:pt x="1228" y="7"/>
                  </a:cubicBezTo>
                  <a:cubicBezTo>
                    <a:pt x="1223" y="1"/>
                    <a:pt x="1211" y="1"/>
                    <a:pt x="1206" y="1"/>
                  </a:cubicBezTo>
                  <a:cubicBezTo>
                    <a:pt x="1138" y="1"/>
                    <a:pt x="1121" y="57"/>
                    <a:pt x="1132" y="108"/>
                  </a:cubicBezTo>
                  <a:cubicBezTo>
                    <a:pt x="1138" y="130"/>
                    <a:pt x="1149" y="153"/>
                    <a:pt x="1183" y="164"/>
                  </a:cubicBezTo>
                  <a:cubicBezTo>
                    <a:pt x="1183" y="164"/>
                    <a:pt x="1183" y="164"/>
                    <a:pt x="1183" y="164"/>
                  </a:cubicBezTo>
                  <a:cubicBezTo>
                    <a:pt x="1183" y="164"/>
                    <a:pt x="1183" y="164"/>
                    <a:pt x="1183" y="164"/>
                  </a:cubicBezTo>
                  <a:cubicBezTo>
                    <a:pt x="1431" y="249"/>
                    <a:pt x="1617" y="446"/>
                    <a:pt x="1696" y="694"/>
                  </a:cubicBezTo>
                  <a:cubicBezTo>
                    <a:pt x="1774" y="941"/>
                    <a:pt x="1696" y="1189"/>
                    <a:pt x="1572" y="1409"/>
                  </a:cubicBezTo>
                  <a:cubicBezTo>
                    <a:pt x="1527" y="1482"/>
                    <a:pt x="1482" y="1550"/>
                    <a:pt x="1437" y="1617"/>
                  </a:cubicBezTo>
                  <a:cubicBezTo>
                    <a:pt x="1352" y="1448"/>
                    <a:pt x="1268" y="1279"/>
                    <a:pt x="1189" y="1105"/>
                  </a:cubicBezTo>
                  <a:cubicBezTo>
                    <a:pt x="1138" y="1009"/>
                    <a:pt x="975" y="1065"/>
                    <a:pt x="1025" y="1167"/>
                  </a:cubicBezTo>
                  <a:lnTo>
                    <a:pt x="1324" y="1775"/>
                  </a:lnTo>
                  <a:cubicBezTo>
                    <a:pt x="1132" y="2051"/>
                    <a:pt x="947" y="2327"/>
                    <a:pt x="941" y="2681"/>
                  </a:cubicBezTo>
                  <a:cubicBezTo>
                    <a:pt x="935" y="2907"/>
                    <a:pt x="997" y="3121"/>
                    <a:pt x="1076" y="3323"/>
                  </a:cubicBezTo>
                  <a:cubicBezTo>
                    <a:pt x="1037" y="3284"/>
                    <a:pt x="992" y="3250"/>
                    <a:pt x="947" y="3211"/>
                  </a:cubicBezTo>
                  <a:cubicBezTo>
                    <a:pt x="800" y="3087"/>
                    <a:pt x="654" y="2957"/>
                    <a:pt x="507" y="2834"/>
                  </a:cubicBezTo>
                  <a:cubicBezTo>
                    <a:pt x="423" y="2766"/>
                    <a:pt x="316" y="2895"/>
                    <a:pt x="400" y="2969"/>
                  </a:cubicBezTo>
                  <a:cubicBezTo>
                    <a:pt x="564" y="3109"/>
                    <a:pt x="727" y="3250"/>
                    <a:pt x="896" y="3391"/>
                  </a:cubicBezTo>
                  <a:cubicBezTo>
                    <a:pt x="975" y="3459"/>
                    <a:pt x="1054" y="3537"/>
                    <a:pt x="1138" y="3599"/>
                  </a:cubicBezTo>
                  <a:cubicBezTo>
                    <a:pt x="1155" y="3611"/>
                    <a:pt x="1178" y="3622"/>
                    <a:pt x="1200" y="3628"/>
                  </a:cubicBezTo>
                  <a:cubicBezTo>
                    <a:pt x="1285" y="3830"/>
                    <a:pt x="1363" y="4039"/>
                    <a:pt x="1386" y="4253"/>
                  </a:cubicBezTo>
                  <a:cubicBezTo>
                    <a:pt x="1425" y="4619"/>
                    <a:pt x="1296" y="4957"/>
                    <a:pt x="1121" y="5272"/>
                  </a:cubicBezTo>
                  <a:cubicBezTo>
                    <a:pt x="918" y="4951"/>
                    <a:pt x="710" y="4630"/>
                    <a:pt x="502" y="4309"/>
                  </a:cubicBezTo>
                  <a:cubicBezTo>
                    <a:pt x="440" y="4219"/>
                    <a:pt x="305" y="4315"/>
                    <a:pt x="361" y="4410"/>
                  </a:cubicBezTo>
                  <a:cubicBezTo>
                    <a:pt x="586" y="4748"/>
                    <a:pt x="806" y="5092"/>
                    <a:pt x="1025" y="5435"/>
                  </a:cubicBezTo>
                  <a:cubicBezTo>
                    <a:pt x="918" y="5616"/>
                    <a:pt x="806" y="5784"/>
                    <a:pt x="710" y="5953"/>
                  </a:cubicBezTo>
                  <a:cubicBezTo>
                    <a:pt x="620" y="6100"/>
                    <a:pt x="541" y="6263"/>
                    <a:pt x="479" y="6432"/>
                  </a:cubicBezTo>
                  <a:lnTo>
                    <a:pt x="215" y="5897"/>
                  </a:lnTo>
                  <a:cubicBezTo>
                    <a:pt x="164" y="5801"/>
                    <a:pt x="1" y="5858"/>
                    <a:pt x="51" y="5959"/>
                  </a:cubicBezTo>
                  <a:cubicBezTo>
                    <a:pt x="169" y="6196"/>
                    <a:pt x="293" y="6432"/>
                    <a:pt x="412" y="6674"/>
                  </a:cubicBezTo>
                  <a:cubicBezTo>
                    <a:pt x="333" y="7023"/>
                    <a:pt x="350" y="7384"/>
                    <a:pt x="581" y="7694"/>
                  </a:cubicBezTo>
                  <a:cubicBezTo>
                    <a:pt x="648" y="7778"/>
                    <a:pt x="783" y="7682"/>
                    <a:pt x="721" y="7592"/>
                  </a:cubicBezTo>
                  <a:cubicBezTo>
                    <a:pt x="530" y="7333"/>
                    <a:pt x="507" y="7040"/>
                    <a:pt x="569" y="6747"/>
                  </a:cubicBezTo>
                  <a:lnTo>
                    <a:pt x="1425" y="6241"/>
                  </a:lnTo>
                  <a:cubicBezTo>
                    <a:pt x="1521" y="6184"/>
                    <a:pt x="1420" y="6049"/>
                    <a:pt x="1330" y="6100"/>
                  </a:cubicBezTo>
                  <a:cubicBezTo>
                    <a:pt x="1099" y="6241"/>
                    <a:pt x="868" y="6376"/>
                    <a:pt x="637" y="6511"/>
                  </a:cubicBezTo>
                  <a:cubicBezTo>
                    <a:pt x="704" y="6308"/>
                    <a:pt x="811" y="6117"/>
                    <a:pt x="913" y="5942"/>
                  </a:cubicBezTo>
                  <a:cubicBezTo>
                    <a:pt x="1003" y="5796"/>
                    <a:pt x="1099" y="5649"/>
                    <a:pt x="1189" y="5497"/>
                  </a:cubicBezTo>
                  <a:cubicBezTo>
                    <a:pt x="1549" y="5221"/>
                    <a:pt x="1915" y="4945"/>
                    <a:pt x="2276" y="4669"/>
                  </a:cubicBezTo>
                  <a:cubicBezTo>
                    <a:pt x="2366" y="4602"/>
                    <a:pt x="2270" y="4467"/>
                    <a:pt x="2180" y="4529"/>
                  </a:cubicBezTo>
                  <a:cubicBezTo>
                    <a:pt x="1915" y="4731"/>
                    <a:pt x="1645" y="4934"/>
                    <a:pt x="1380" y="5137"/>
                  </a:cubicBezTo>
                  <a:cubicBezTo>
                    <a:pt x="1510" y="4861"/>
                    <a:pt x="1589" y="4568"/>
                    <a:pt x="1560" y="4253"/>
                  </a:cubicBezTo>
                  <a:cubicBezTo>
                    <a:pt x="1538" y="4027"/>
                    <a:pt x="1453" y="3808"/>
                    <a:pt x="1363" y="3594"/>
                  </a:cubicBezTo>
                  <a:cubicBezTo>
                    <a:pt x="1425" y="3543"/>
                    <a:pt x="1470" y="3464"/>
                    <a:pt x="1521" y="3402"/>
                  </a:cubicBezTo>
                  <a:cubicBezTo>
                    <a:pt x="1583" y="3312"/>
                    <a:pt x="1645" y="3222"/>
                    <a:pt x="1713" y="3132"/>
                  </a:cubicBezTo>
                  <a:cubicBezTo>
                    <a:pt x="1842" y="2952"/>
                    <a:pt x="1972" y="2772"/>
                    <a:pt x="2107" y="2586"/>
                  </a:cubicBezTo>
                  <a:cubicBezTo>
                    <a:pt x="2169" y="2501"/>
                    <a:pt x="2039" y="2389"/>
                    <a:pt x="1972" y="2479"/>
                  </a:cubicBezTo>
                  <a:cubicBezTo>
                    <a:pt x="1752" y="2783"/>
                    <a:pt x="1538" y="3087"/>
                    <a:pt x="1313" y="3391"/>
                  </a:cubicBezTo>
                  <a:cubicBezTo>
                    <a:pt x="1313" y="3397"/>
                    <a:pt x="1301" y="3414"/>
                    <a:pt x="1296" y="3425"/>
                  </a:cubicBezTo>
                  <a:cubicBezTo>
                    <a:pt x="1194" y="3183"/>
                    <a:pt x="1104" y="2935"/>
                    <a:pt x="1110" y="2665"/>
                  </a:cubicBezTo>
                  <a:cubicBezTo>
                    <a:pt x="1121" y="2349"/>
                    <a:pt x="1301" y="2090"/>
                    <a:pt x="1482" y="1837"/>
                  </a:cubicBezTo>
                  <a:cubicBezTo>
                    <a:pt x="1786" y="1702"/>
                    <a:pt x="2084" y="1566"/>
                    <a:pt x="2388" y="1437"/>
                  </a:cubicBezTo>
                  <a:cubicBezTo>
                    <a:pt x="2490" y="1392"/>
                    <a:pt x="2428" y="1229"/>
                    <a:pt x="2326" y="127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5"/>
            <p:cNvSpPr/>
            <p:nvPr/>
          </p:nvSpPr>
          <p:spPr>
            <a:xfrm>
              <a:off x="612179" y="1214711"/>
              <a:ext cx="1096778" cy="1329681"/>
            </a:xfrm>
            <a:custGeom>
              <a:avLst/>
              <a:gdLst/>
              <a:ahLst/>
              <a:cxnLst/>
              <a:rect l="l" t="t" r="r" b="b"/>
              <a:pathLst>
                <a:path w="7902" h="9580" extrusionOk="0">
                  <a:moveTo>
                    <a:pt x="1132" y="3357"/>
                  </a:moveTo>
                  <a:cubicBezTo>
                    <a:pt x="1239" y="3880"/>
                    <a:pt x="924" y="4359"/>
                    <a:pt x="946" y="4877"/>
                  </a:cubicBezTo>
                  <a:cubicBezTo>
                    <a:pt x="974" y="5333"/>
                    <a:pt x="1301" y="5671"/>
                    <a:pt x="1690" y="5857"/>
                  </a:cubicBezTo>
                  <a:cubicBezTo>
                    <a:pt x="2168" y="6093"/>
                    <a:pt x="2720" y="6088"/>
                    <a:pt x="3233" y="6206"/>
                  </a:cubicBezTo>
                  <a:cubicBezTo>
                    <a:pt x="3700" y="6319"/>
                    <a:pt x="4128" y="6550"/>
                    <a:pt x="4314" y="7017"/>
                  </a:cubicBezTo>
                  <a:cubicBezTo>
                    <a:pt x="4404" y="7259"/>
                    <a:pt x="4438" y="7513"/>
                    <a:pt x="4500" y="7760"/>
                  </a:cubicBezTo>
                  <a:cubicBezTo>
                    <a:pt x="4550" y="7986"/>
                    <a:pt x="4629" y="8205"/>
                    <a:pt x="4736" y="8414"/>
                  </a:cubicBezTo>
                  <a:cubicBezTo>
                    <a:pt x="4950" y="8808"/>
                    <a:pt x="5266" y="9151"/>
                    <a:pt x="5666" y="9349"/>
                  </a:cubicBezTo>
                  <a:cubicBezTo>
                    <a:pt x="6065" y="9546"/>
                    <a:pt x="6544" y="9579"/>
                    <a:pt x="6961" y="9439"/>
                  </a:cubicBezTo>
                  <a:cubicBezTo>
                    <a:pt x="7361" y="9303"/>
                    <a:pt x="7682" y="8994"/>
                    <a:pt x="7811" y="8588"/>
                  </a:cubicBezTo>
                  <a:cubicBezTo>
                    <a:pt x="7901" y="8307"/>
                    <a:pt x="7901" y="7991"/>
                    <a:pt x="7794" y="7715"/>
                  </a:cubicBezTo>
                  <a:cubicBezTo>
                    <a:pt x="7637" y="6842"/>
                    <a:pt x="6595" y="6527"/>
                    <a:pt x="5958" y="6032"/>
                  </a:cubicBezTo>
                  <a:cubicBezTo>
                    <a:pt x="5767" y="5891"/>
                    <a:pt x="5592" y="5716"/>
                    <a:pt x="5485" y="5502"/>
                  </a:cubicBezTo>
                  <a:cubicBezTo>
                    <a:pt x="5356" y="5260"/>
                    <a:pt x="5322" y="4984"/>
                    <a:pt x="5322" y="4708"/>
                  </a:cubicBezTo>
                  <a:cubicBezTo>
                    <a:pt x="5328" y="4235"/>
                    <a:pt x="5423" y="3762"/>
                    <a:pt x="5339" y="3283"/>
                  </a:cubicBezTo>
                  <a:cubicBezTo>
                    <a:pt x="5260" y="2872"/>
                    <a:pt x="5040" y="2501"/>
                    <a:pt x="4629" y="2349"/>
                  </a:cubicBezTo>
                  <a:cubicBezTo>
                    <a:pt x="4398" y="2258"/>
                    <a:pt x="4145" y="2242"/>
                    <a:pt x="3903" y="2180"/>
                  </a:cubicBezTo>
                  <a:cubicBezTo>
                    <a:pt x="3666" y="2118"/>
                    <a:pt x="3458" y="2005"/>
                    <a:pt x="3272" y="1847"/>
                  </a:cubicBezTo>
                  <a:cubicBezTo>
                    <a:pt x="2568" y="1250"/>
                    <a:pt x="2191" y="102"/>
                    <a:pt x="1138" y="28"/>
                  </a:cubicBezTo>
                  <a:cubicBezTo>
                    <a:pt x="704" y="0"/>
                    <a:pt x="304" y="214"/>
                    <a:pt x="158" y="631"/>
                  </a:cubicBezTo>
                  <a:cubicBezTo>
                    <a:pt x="0" y="1081"/>
                    <a:pt x="147" y="1554"/>
                    <a:pt x="372" y="1949"/>
                  </a:cubicBezTo>
                  <a:cubicBezTo>
                    <a:pt x="637" y="2405"/>
                    <a:pt x="1020" y="2822"/>
                    <a:pt x="1132" y="33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5"/>
            <p:cNvSpPr/>
            <p:nvPr/>
          </p:nvSpPr>
          <p:spPr>
            <a:xfrm>
              <a:off x="676997" y="1301459"/>
              <a:ext cx="949792" cy="1185886"/>
            </a:xfrm>
            <a:custGeom>
              <a:avLst/>
              <a:gdLst/>
              <a:ahLst/>
              <a:cxnLst/>
              <a:rect l="l" t="t" r="r" b="b"/>
              <a:pathLst>
                <a:path w="6843" h="8544" extrusionOk="0">
                  <a:moveTo>
                    <a:pt x="141" y="23"/>
                  </a:moveTo>
                  <a:cubicBezTo>
                    <a:pt x="828" y="152"/>
                    <a:pt x="1437" y="642"/>
                    <a:pt x="1696" y="1296"/>
                  </a:cubicBezTo>
                  <a:cubicBezTo>
                    <a:pt x="1718" y="1346"/>
                    <a:pt x="1735" y="1403"/>
                    <a:pt x="1752" y="1459"/>
                  </a:cubicBezTo>
                  <a:cubicBezTo>
                    <a:pt x="1791" y="1335"/>
                    <a:pt x="1825" y="1211"/>
                    <a:pt x="1865" y="1087"/>
                  </a:cubicBezTo>
                  <a:cubicBezTo>
                    <a:pt x="1882" y="1036"/>
                    <a:pt x="1944" y="1014"/>
                    <a:pt x="1989" y="1031"/>
                  </a:cubicBezTo>
                  <a:cubicBezTo>
                    <a:pt x="2045" y="1048"/>
                    <a:pt x="2067" y="1104"/>
                    <a:pt x="2051" y="1160"/>
                  </a:cubicBezTo>
                  <a:lnTo>
                    <a:pt x="1837" y="1870"/>
                  </a:lnTo>
                  <a:cubicBezTo>
                    <a:pt x="1859" y="2045"/>
                    <a:pt x="1870" y="2213"/>
                    <a:pt x="1882" y="2388"/>
                  </a:cubicBezTo>
                  <a:cubicBezTo>
                    <a:pt x="1910" y="2760"/>
                    <a:pt x="1944" y="3160"/>
                    <a:pt x="2191" y="3458"/>
                  </a:cubicBezTo>
                  <a:cubicBezTo>
                    <a:pt x="2349" y="3650"/>
                    <a:pt x="2569" y="3762"/>
                    <a:pt x="2794" y="3852"/>
                  </a:cubicBezTo>
                  <a:cubicBezTo>
                    <a:pt x="2805" y="3830"/>
                    <a:pt x="2805" y="3790"/>
                    <a:pt x="2811" y="3762"/>
                  </a:cubicBezTo>
                  <a:cubicBezTo>
                    <a:pt x="2811" y="3717"/>
                    <a:pt x="2816" y="3666"/>
                    <a:pt x="2816" y="3616"/>
                  </a:cubicBezTo>
                  <a:lnTo>
                    <a:pt x="2833" y="3289"/>
                  </a:lnTo>
                  <a:cubicBezTo>
                    <a:pt x="2845" y="3075"/>
                    <a:pt x="2861" y="2867"/>
                    <a:pt x="2873" y="2658"/>
                  </a:cubicBezTo>
                  <a:cubicBezTo>
                    <a:pt x="2878" y="2529"/>
                    <a:pt x="3075" y="2546"/>
                    <a:pt x="3070" y="2675"/>
                  </a:cubicBezTo>
                  <a:cubicBezTo>
                    <a:pt x="3053" y="2912"/>
                    <a:pt x="3042" y="3148"/>
                    <a:pt x="3030" y="3390"/>
                  </a:cubicBezTo>
                  <a:cubicBezTo>
                    <a:pt x="3019" y="3509"/>
                    <a:pt x="3013" y="3627"/>
                    <a:pt x="3008" y="3745"/>
                  </a:cubicBezTo>
                  <a:cubicBezTo>
                    <a:pt x="3002" y="3807"/>
                    <a:pt x="2997" y="3869"/>
                    <a:pt x="2974" y="3925"/>
                  </a:cubicBezTo>
                  <a:cubicBezTo>
                    <a:pt x="3008" y="3937"/>
                    <a:pt x="3042" y="3948"/>
                    <a:pt x="3075" y="3959"/>
                  </a:cubicBezTo>
                  <a:cubicBezTo>
                    <a:pt x="3402" y="4072"/>
                    <a:pt x="3746" y="4179"/>
                    <a:pt x="4022" y="4399"/>
                  </a:cubicBezTo>
                  <a:cubicBezTo>
                    <a:pt x="4230" y="4567"/>
                    <a:pt x="4388" y="4770"/>
                    <a:pt x="4511" y="4990"/>
                  </a:cubicBezTo>
                  <a:cubicBezTo>
                    <a:pt x="4523" y="4939"/>
                    <a:pt x="4528" y="4883"/>
                    <a:pt x="4540" y="4832"/>
                  </a:cubicBezTo>
                  <a:cubicBezTo>
                    <a:pt x="4562" y="4725"/>
                    <a:pt x="4579" y="4624"/>
                    <a:pt x="4602" y="4522"/>
                  </a:cubicBezTo>
                  <a:lnTo>
                    <a:pt x="4725" y="3892"/>
                  </a:lnTo>
                  <a:cubicBezTo>
                    <a:pt x="4737" y="3841"/>
                    <a:pt x="4776" y="3802"/>
                    <a:pt x="4832" y="3807"/>
                  </a:cubicBezTo>
                  <a:cubicBezTo>
                    <a:pt x="4883" y="3807"/>
                    <a:pt x="4934" y="3858"/>
                    <a:pt x="4923" y="3914"/>
                  </a:cubicBezTo>
                  <a:lnTo>
                    <a:pt x="4782" y="4607"/>
                  </a:lnTo>
                  <a:cubicBezTo>
                    <a:pt x="4759" y="4731"/>
                    <a:pt x="4737" y="4849"/>
                    <a:pt x="4714" y="4973"/>
                  </a:cubicBezTo>
                  <a:cubicBezTo>
                    <a:pt x="4692" y="5063"/>
                    <a:pt x="4680" y="5164"/>
                    <a:pt x="4635" y="5243"/>
                  </a:cubicBezTo>
                  <a:cubicBezTo>
                    <a:pt x="4793" y="5632"/>
                    <a:pt x="4883" y="6054"/>
                    <a:pt x="4979" y="6448"/>
                  </a:cubicBezTo>
                  <a:cubicBezTo>
                    <a:pt x="5080" y="6871"/>
                    <a:pt x="5199" y="7310"/>
                    <a:pt x="5452" y="7659"/>
                  </a:cubicBezTo>
                  <a:cubicBezTo>
                    <a:pt x="5553" y="7287"/>
                    <a:pt x="5649" y="6910"/>
                    <a:pt x="5750" y="6533"/>
                  </a:cubicBezTo>
                  <a:cubicBezTo>
                    <a:pt x="5779" y="6409"/>
                    <a:pt x="5964" y="6482"/>
                    <a:pt x="5936" y="6600"/>
                  </a:cubicBezTo>
                  <a:cubicBezTo>
                    <a:pt x="5824" y="7017"/>
                    <a:pt x="5717" y="7434"/>
                    <a:pt x="5610" y="7845"/>
                  </a:cubicBezTo>
                  <a:cubicBezTo>
                    <a:pt x="5886" y="8138"/>
                    <a:pt x="6274" y="8329"/>
                    <a:pt x="6685" y="8250"/>
                  </a:cubicBezTo>
                  <a:cubicBezTo>
                    <a:pt x="6809" y="8222"/>
                    <a:pt x="6843" y="8419"/>
                    <a:pt x="6719" y="8442"/>
                  </a:cubicBezTo>
                  <a:cubicBezTo>
                    <a:pt x="6223" y="8543"/>
                    <a:pt x="5790" y="8318"/>
                    <a:pt x="5469" y="7975"/>
                  </a:cubicBezTo>
                  <a:cubicBezTo>
                    <a:pt x="5469" y="7975"/>
                    <a:pt x="5463" y="7975"/>
                    <a:pt x="5463" y="7975"/>
                  </a:cubicBezTo>
                  <a:lnTo>
                    <a:pt x="4343" y="7699"/>
                  </a:lnTo>
                  <a:cubicBezTo>
                    <a:pt x="4292" y="7687"/>
                    <a:pt x="4269" y="7620"/>
                    <a:pt x="4286" y="7575"/>
                  </a:cubicBezTo>
                  <a:cubicBezTo>
                    <a:pt x="4303" y="7518"/>
                    <a:pt x="4359" y="7501"/>
                    <a:pt x="4410" y="7518"/>
                  </a:cubicBezTo>
                  <a:lnTo>
                    <a:pt x="5266" y="7727"/>
                  </a:lnTo>
                  <a:cubicBezTo>
                    <a:pt x="5165" y="7580"/>
                    <a:pt x="5080" y="7417"/>
                    <a:pt x="5013" y="7259"/>
                  </a:cubicBezTo>
                  <a:cubicBezTo>
                    <a:pt x="4776" y="6657"/>
                    <a:pt x="4720" y="5975"/>
                    <a:pt x="4478" y="5373"/>
                  </a:cubicBezTo>
                  <a:cubicBezTo>
                    <a:pt x="4354" y="5412"/>
                    <a:pt x="4207" y="5384"/>
                    <a:pt x="4083" y="5373"/>
                  </a:cubicBezTo>
                  <a:cubicBezTo>
                    <a:pt x="3841" y="5356"/>
                    <a:pt x="3605" y="5339"/>
                    <a:pt x="3368" y="5322"/>
                  </a:cubicBezTo>
                  <a:cubicBezTo>
                    <a:pt x="3239" y="5311"/>
                    <a:pt x="3256" y="5114"/>
                    <a:pt x="3385" y="5125"/>
                  </a:cubicBezTo>
                  <a:lnTo>
                    <a:pt x="4005" y="5170"/>
                  </a:lnTo>
                  <a:cubicBezTo>
                    <a:pt x="4100" y="5176"/>
                    <a:pt x="4202" y="5187"/>
                    <a:pt x="4303" y="5193"/>
                  </a:cubicBezTo>
                  <a:cubicBezTo>
                    <a:pt x="4337" y="5193"/>
                    <a:pt x="4365" y="5193"/>
                    <a:pt x="4393" y="5187"/>
                  </a:cubicBezTo>
                  <a:cubicBezTo>
                    <a:pt x="4348" y="5097"/>
                    <a:pt x="4292" y="5001"/>
                    <a:pt x="4230" y="4911"/>
                  </a:cubicBezTo>
                  <a:cubicBezTo>
                    <a:pt x="4016" y="4601"/>
                    <a:pt x="3717" y="4410"/>
                    <a:pt x="3368" y="4275"/>
                  </a:cubicBezTo>
                  <a:cubicBezTo>
                    <a:pt x="3177" y="4201"/>
                    <a:pt x="2985" y="4139"/>
                    <a:pt x="2794" y="4066"/>
                  </a:cubicBezTo>
                  <a:cubicBezTo>
                    <a:pt x="2743" y="4078"/>
                    <a:pt x="2692" y="4078"/>
                    <a:pt x="2642" y="4078"/>
                  </a:cubicBezTo>
                  <a:cubicBezTo>
                    <a:pt x="2524" y="4072"/>
                    <a:pt x="2400" y="4072"/>
                    <a:pt x="2281" y="4072"/>
                  </a:cubicBezTo>
                  <a:lnTo>
                    <a:pt x="1549" y="4061"/>
                  </a:lnTo>
                  <a:cubicBezTo>
                    <a:pt x="1425" y="4061"/>
                    <a:pt x="1442" y="3864"/>
                    <a:pt x="1572" y="3864"/>
                  </a:cubicBezTo>
                  <a:cubicBezTo>
                    <a:pt x="1786" y="3864"/>
                    <a:pt x="2000" y="3869"/>
                    <a:pt x="2214" y="3875"/>
                  </a:cubicBezTo>
                  <a:cubicBezTo>
                    <a:pt x="2270" y="3875"/>
                    <a:pt x="2326" y="3875"/>
                    <a:pt x="2383" y="3875"/>
                  </a:cubicBezTo>
                  <a:cubicBezTo>
                    <a:pt x="2096" y="3700"/>
                    <a:pt x="1893" y="3436"/>
                    <a:pt x="1791" y="3109"/>
                  </a:cubicBezTo>
                  <a:cubicBezTo>
                    <a:pt x="1679" y="2737"/>
                    <a:pt x="1690" y="2343"/>
                    <a:pt x="1651" y="1960"/>
                  </a:cubicBezTo>
                  <a:cubicBezTo>
                    <a:pt x="1651" y="1954"/>
                    <a:pt x="1651" y="1949"/>
                    <a:pt x="1651" y="1943"/>
                  </a:cubicBezTo>
                  <a:cubicBezTo>
                    <a:pt x="1397" y="1831"/>
                    <a:pt x="1149" y="1712"/>
                    <a:pt x="896" y="1600"/>
                  </a:cubicBezTo>
                  <a:cubicBezTo>
                    <a:pt x="851" y="1577"/>
                    <a:pt x="817" y="1526"/>
                    <a:pt x="840" y="1470"/>
                  </a:cubicBezTo>
                  <a:cubicBezTo>
                    <a:pt x="857" y="1425"/>
                    <a:pt x="919" y="1391"/>
                    <a:pt x="964" y="1414"/>
                  </a:cubicBezTo>
                  <a:cubicBezTo>
                    <a:pt x="1178" y="1510"/>
                    <a:pt x="1397" y="1611"/>
                    <a:pt x="1611" y="1712"/>
                  </a:cubicBezTo>
                  <a:cubicBezTo>
                    <a:pt x="1544" y="1386"/>
                    <a:pt x="1409" y="1093"/>
                    <a:pt x="1183" y="834"/>
                  </a:cubicBezTo>
                  <a:cubicBezTo>
                    <a:pt x="907" y="518"/>
                    <a:pt x="530" y="299"/>
                    <a:pt x="125" y="220"/>
                  </a:cubicBezTo>
                  <a:cubicBezTo>
                    <a:pt x="1" y="197"/>
                    <a:pt x="18" y="0"/>
                    <a:pt x="141" y="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15"/>
            <p:cNvSpPr/>
            <p:nvPr/>
          </p:nvSpPr>
          <p:spPr>
            <a:xfrm>
              <a:off x="1213165" y="1098955"/>
              <a:ext cx="706757" cy="1370348"/>
            </a:xfrm>
            <a:custGeom>
              <a:avLst/>
              <a:gdLst/>
              <a:ahLst/>
              <a:cxnLst/>
              <a:rect l="l" t="t" r="r" b="b"/>
              <a:pathLst>
                <a:path w="5092" h="9873" extrusionOk="0">
                  <a:moveTo>
                    <a:pt x="739" y="4405"/>
                  </a:moveTo>
                  <a:cubicBezTo>
                    <a:pt x="817" y="4641"/>
                    <a:pt x="817" y="4878"/>
                    <a:pt x="767" y="5114"/>
                  </a:cubicBezTo>
                  <a:cubicBezTo>
                    <a:pt x="677" y="5537"/>
                    <a:pt x="468" y="5948"/>
                    <a:pt x="496" y="6392"/>
                  </a:cubicBezTo>
                  <a:cubicBezTo>
                    <a:pt x="525" y="6764"/>
                    <a:pt x="761" y="7046"/>
                    <a:pt x="1060" y="7248"/>
                  </a:cubicBezTo>
                  <a:cubicBezTo>
                    <a:pt x="1347" y="7446"/>
                    <a:pt x="1679" y="7581"/>
                    <a:pt x="1944" y="7817"/>
                  </a:cubicBezTo>
                  <a:cubicBezTo>
                    <a:pt x="2096" y="7952"/>
                    <a:pt x="2203" y="8116"/>
                    <a:pt x="2248" y="8313"/>
                  </a:cubicBezTo>
                  <a:cubicBezTo>
                    <a:pt x="2310" y="8549"/>
                    <a:pt x="2310" y="8797"/>
                    <a:pt x="2377" y="9028"/>
                  </a:cubicBezTo>
                  <a:cubicBezTo>
                    <a:pt x="2496" y="9428"/>
                    <a:pt x="2828" y="9732"/>
                    <a:pt x="3239" y="9811"/>
                  </a:cubicBezTo>
                  <a:cubicBezTo>
                    <a:pt x="3571" y="9873"/>
                    <a:pt x="3920" y="9755"/>
                    <a:pt x="4168" y="9529"/>
                  </a:cubicBezTo>
                  <a:cubicBezTo>
                    <a:pt x="4450" y="9366"/>
                    <a:pt x="4692" y="9129"/>
                    <a:pt x="4838" y="8837"/>
                  </a:cubicBezTo>
                  <a:cubicBezTo>
                    <a:pt x="5047" y="8437"/>
                    <a:pt x="5092" y="7952"/>
                    <a:pt x="4951" y="7524"/>
                  </a:cubicBezTo>
                  <a:cubicBezTo>
                    <a:pt x="4810" y="7080"/>
                    <a:pt x="4439" y="6702"/>
                    <a:pt x="4416" y="6218"/>
                  </a:cubicBezTo>
                  <a:cubicBezTo>
                    <a:pt x="4399" y="5790"/>
                    <a:pt x="4641" y="5390"/>
                    <a:pt x="4776" y="4996"/>
                  </a:cubicBezTo>
                  <a:cubicBezTo>
                    <a:pt x="4912" y="4624"/>
                    <a:pt x="4945" y="4236"/>
                    <a:pt x="4714" y="3892"/>
                  </a:cubicBezTo>
                  <a:cubicBezTo>
                    <a:pt x="4506" y="3571"/>
                    <a:pt x="4163" y="3374"/>
                    <a:pt x="3926" y="3081"/>
                  </a:cubicBezTo>
                  <a:cubicBezTo>
                    <a:pt x="3791" y="2923"/>
                    <a:pt x="3706" y="2743"/>
                    <a:pt x="3690" y="2541"/>
                  </a:cubicBezTo>
                  <a:cubicBezTo>
                    <a:pt x="3673" y="2298"/>
                    <a:pt x="3735" y="2056"/>
                    <a:pt x="3785" y="1825"/>
                  </a:cubicBezTo>
                  <a:cubicBezTo>
                    <a:pt x="3881" y="1392"/>
                    <a:pt x="3943" y="952"/>
                    <a:pt x="3684" y="564"/>
                  </a:cubicBezTo>
                  <a:cubicBezTo>
                    <a:pt x="3470" y="226"/>
                    <a:pt x="3081" y="1"/>
                    <a:pt x="2676" y="12"/>
                  </a:cubicBezTo>
                  <a:cubicBezTo>
                    <a:pt x="2282" y="23"/>
                    <a:pt x="1893" y="249"/>
                    <a:pt x="1685" y="586"/>
                  </a:cubicBezTo>
                  <a:cubicBezTo>
                    <a:pt x="1561" y="789"/>
                    <a:pt x="1527" y="1014"/>
                    <a:pt x="1471" y="1240"/>
                  </a:cubicBezTo>
                  <a:cubicBezTo>
                    <a:pt x="1420" y="1448"/>
                    <a:pt x="1330" y="1623"/>
                    <a:pt x="1161" y="1763"/>
                  </a:cubicBezTo>
                  <a:cubicBezTo>
                    <a:pt x="879" y="2006"/>
                    <a:pt x="491" y="2135"/>
                    <a:pt x="277" y="2456"/>
                  </a:cubicBezTo>
                  <a:cubicBezTo>
                    <a:pt x="1" y="2867"/>
                    <a:pt x="187" y="3368"/>
                    <a:pt x="406" y="3763"/>
                  </a:cubicBezTo>
                  <a:cubicBezTo>
                    <a:pt x="525" y="3971"/>
                    <a:pt x="660" y="4179"/>
                    <a:pt x="739" y="44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15"/>
            <p:cNvSpPr/>
            <p:nvPr/>
          </p:nvSpPr>
          <p:spPr>
            <a:xfrm>
              <a:off x="1399984" y="1173211"/>
              <a:ext cx="398765" cy="1248484"/>
            </a:xfrm>
            <a:custGeom>
              <a:avLst/>
              <a:gdLst/>
              <a:ahLst/>
              <a:cxnLst/>
              <a:rect l="l" t="t" r="r" b="b"/>
              <a:pathLst>
                <a:path w="2873" h="8995" extrusionOk="0">
                  <a:moveTo>
                    <a:pt x="187" y="1476"/>
                  </a:moveTo>
                  <a:lnTo>
                    <a:pt x="941" y="1808"/>
                  </a:lnTo>
                  <a:cubicBezTo>
                    <a:pt x="891" y="1730"/>
                    <a:pt x="846" y="1651"/>
                    <a:pt x="806" y="1566"/>
                  </a:cubicBezTo>
                  <a:cubicBezTo>
                    <a:pt x="671" y="1273"/>
                    <a:pt x="637" y="952"/>
                    <a:pt x="761" y="654"/>
                  </a:cubicBezTo>
                  <a:cubicBezTo>
                    <a:pt x="879" y="355"/>
                    <a:pt x="1121" y="113"/>
                    <a:pt x="1426" y="12"/>
                  </a:cubicBezTo>
                  <a:cubicBezTo>
                    <a:pt x="1437" y="6"/>
                    <a:pt x="1448" y="6"/>
                    <a:pt x="1454" y="6"/>
                  </a:cubicBezTo>
                  <a:cubicBezTo>
                    <a:pt x="1465" y="6"/>
                    <a:pt x="1476" y="1"/>
                    <a:pt x="1488" y="1"/>
                  </a:cubicBezTo>
                  <a:cubicBezTo>
                    <a:pt x="1561" y="1"/>
                    <a:pt x="1583" y="68"/>
                    <a:pt x="1566" y="125"/>
                  </a:cubicBezTo>
                  <a:cubicBezTo>
                    <a:pt x="1561" y="153"/>
                    <a:pt x="1544" y="175"/>
                    <a:pt x="1510" y="192"/>
                  </a:cubicBezTo>
                  <a:cubicBezTo>
                    <a:pt x="1510" y="192"/>
                    <a:pt x="1510" y="192"/>
                    <a:pt x="1510" y="192"/>
                  </a:cubicBezTo>
                  <a:cubicBezTo>
                    <a:pt x="1510" y="192"/>
                    <a:pt x="1510" y="192"/>
                    <a:pt x="1510" y="192"/>
                  </a:cubicBezTo>
                  <a:cubicBezTo>
                    <a:pt x="1223" y="288"/>
                    <a:pt x="1003" y="513"/>
                    <a:pt x="919" y="806"/>
                  </a:cubicBezTo>
                  <a:cubicBezTo>
                    <a:pt x="829" y="1093"/>
                    <a:pt x="913" y="1375"/>
                    <a:pt x="1060" y="1628"/>
                  </a:cubicBezTo>
                  <a:cubicBezTo>
                    <a:pt x="1110" y="1713"/>
                    <a:pt x="1161" y="1792"/>
                    <a:pt x="1217" y="1870"/>
                  </a:cubicBezTo>
                  <a:cubicBezTo>
                    <a:pt x="1313" y="1673"/>
                    <a:pt x="1409" y="1476"/>
                    <a:pt x="1504" y="1279"/>
                  </a:cubicBezTo>
                  <a:cubicBezTo>
                    <a:pt x="1561" y="1166"/>
                    <a:pt x="1747" y="1234"/>
                    <a:pt x="1690" y="1352"/>
                  </a:cubicBezTo>
                  <a:lnTo>
                    <a:pt x="1347" y="2056"/>
                  </a:lnTo>
                  <a:cubicBezTo>
                    <a:pt x="1566" y="2372"/>
                    <a:pt x="1780" y="2693"/>
                    <a:pt x="1792" y="3104"/>
                  </a:cubicBezTo>
                  <a:cubicBezTo>
                    <a:pt x="1792" y="3363"/>
                    <a:pt x="1718" y="3605"/>
                    <a:pt x="1628" y="3847"/>
                  </a:cubicBezTo>
                  <a:cubicBezTo>
                    <a:pt x="1679" y="3802"/>
                    <a:pt x="1730" y="3757"/>
                    <a:pt x="1786" y="3712"/>
                  </a:cubicBezTo>
                  <a:cubicBezTo>
                    <a:pt x="1949" y="3565"/>
                    <a:pt x="2118" y="3425"/>
                    <a:pt x="2287" y="3278"/>
                  </a:cubicBezTo>
                  <a:cubicBezTo>
                    <a:pt x="2383" y="3194"/>
                    <a:pt x="2512" y="3346"/>
                    <a:pt x="2417" y="3430"/>
                  </a:cubicBezTo>
                  <a:cubicBezTo>
                    <a:pt x="2225" y="3594"/>
                    <a:pt x="2034" y="3757"/>
                    <a:pt x="1842" y="3920"/>
                  </a:cubicBezTo>
                  <a:cubicBezTo>
                    <a:pt x="1752" y="3999"/>
                    <a:pt x="1662" y="4089"/>
                    <a:pt x="1561" y="4157"/>
                  </a:cubicBezTo>
                  <a:cubicBezTo>
                    <a:pt x="1538" y="4179"/>
                    <a:pt x="1510" y="4191"/>
                    <a:pt x="1488" y="4196"/>
                  </a:cubicBezTo>
                  <a:cubicBezTo>
                    <a:pt x="1392" y="4433"/>
                    <a:pt x="1302" y="4669"/>
                    <a:pt x="1274" y="4917"/>
                  </a:cubicBezTo>
                  <a:cubicBezTo>
                    <a:pt x="1228" y="5339"/>
                    <a:pt x="1375" y="5728"/>
                    <a:pt x="1578" y="6094"/>
                  </a:cubicBezTo>
                  <a:cubicBezTo>
                    <a:pt x="1820" y="5722"/>
                    <a:pt x="2056" y="5351"/>
                    <a:pt x="2298" y="4979"/>
                  </a:cubicBezTo>
                  <a:cubicBezTo>
                    <a:pt x="2366" y="4872"/>
                    <a:pt x="2529" y="4990"/>
                    <a:pt x="2456" y="5097"/>
                  </a:cubicBezTo>
                  <a:cubicBezTo>
                    <a:pt x="2203" y="5491"/>
                    <a:pt x="1944" y="5891"/>
                    <a:pt x="1690" y="6285"/>
                  </a:cubicBezTo>
                  <a:cubicBezTo>
                    <a:pt x="1814" y="6488"/>
                    <a:pt x="1944" y="6685"/>
                    <a:pt x="2056" y="6877"/>
                  </a:cubicBezTo>
                  <a:cubicBezTo>
                    <a:pt x="2158" y="7051"/>
                    <a:pt x="2248" y="7243"/>
                    <a:pt x="2321" y="7440"/>
                  </a:cubicBezTo>
                  <a:cubicBezTo>
                    <a:pt x="2422" y="7232"/>
                    <a:pt x="2529" y="7023"/>
                    <a:pt x="2631" y="6820"/>
                  </a:cubicBezTo>
                  <a:cubicBezTo>
                    <a:pt x="2687" y="6708"/>
                    <a:pt x="2873" y="6775"/>
                    <a:pt x="2817" y="6888"/>
                  </a:cubicBezTo>
                  <a:lnTo>
                    <a:pt x="2400" y="7716"/>
                  </a:lnTo>
                  <a:cubicBezTo>
                    <a:pt x="2496" y="8116"/>
                    <a:pt x="2467" y="8532"/>
                    <a:pt x="2208" y="8893"/>
                  </a:cubicBezTo>
                  <a:cubicBezTo>
                    <a:pt x="2130" y="8994"/>
                    <a:pt x="1966" y="8882"/>
                    <a:pt x="2045" y="8775"/>
                  </a:cubicBezTo>
                  <a:cubicBezTo>
                    <a:pt x="2265" y="8476"/>
                    <a:pt x="2293" y="8138"/>
                    <a:pt x="2220" y="7800"/>
                  </a:cubicBezTo>
                  <a:cubicBezTo>
                    <a:pt x="1887" y="7603"/>
                    <a:pt x="1561" y="7412"/>
                    <a:pt x="1228" y="7215"/>
                  </a:cubicBezTo>
                  <a:cubicBezTo>
                    <a:pt x="1116" y="7153"/>
                    <a:pt x="1234" y="6989"/>
                    <a:pt x="1341" y="7051"/>
                  </a:cubicBezTo>
                  <a:cubicBezTo>
                    <a:pt x="1611" y="7209"/>
                    <a:pt x="1876" y="7367"/>
                    <a:pt x="2141" y="7524"/>
                  </a:cubicBezTo>
                  <a:cubicBezTo>
                    <a:pt x="2056" y="7294"/>
                    <a:pt x="1944" y="7068"/>
                    <a:pt x="1820" y="6871"/>
                  </a:cubicBezTo>
                  <a:cubicBezTo>
                    <a:pt x="1718" y="6702"/>
                    <a:pt x="1606" y="6528"/>
                    <a:pt x="1504" y="6353"/>
                  </a:cubicBezTo>
                  <a:cubicBezTo>
                    <a:pt x="1082" y="6038"/>
                    <a:pt x="665" y="5717"/>
                    <a:pt x="243" y="5401"/>
                  </a:cubicBezTo>
                  <a:cubicBezTo>
                    <a:pt x="142" y="5323"/>
                    <a:pt x="254" y="5159"/>
                    <a:pt x="356" y="5238"/>
                  </a:cubicBezTo>
                  <a:cubicBezTo>
                    <a:pt x="665" y="5469"/>
                    <a:pt x="975" y="5705"/>
                    <a:pt x="1279" y="5936"/>
                  </a:cubicBezTo>
                  <a:cubicBezTo>
                    <a:pt x="1133" y="5615"/>
                    <a:pt x="1037" y="5283"/>
                    <a:pt x="1076" y="4917"/>
                  </a:cubicBezTo>
                  <a:cubicBezTo>
                    <a:pt x="1099" y="4652"/>
                    <a:pt x="1195" y="4405"/>
                    <a:pt x="1302" y="4157"/>
                  </a:cubicBezTo>
                  <a:cubicBezTo>
                    <a:pt x="1228" y="4100"/>
                    <a:pt x="1172" y="4005"/>
                    <a:pt x="1121" y="3932"/>
                  </a:cubicBezTo>
                  <a:cubicBezTo>
                    <a:pt x="1048" y="3830"/>
                    <a:pt x="969" y="3729"/>
                    <a:pt x="896" y="3622"/>
                  </a:cubicBezTo>
                  <a:lnTo>
                    <a:pt x="446" y="2991"/>
                  </a:lnTo>
                  <a:cubicBezTo>
                    <a:pt x="367" y="2890"/>
                    <a:pt x="519" y="2760"/>
                    <a:pt x="592" y="2867"/>
                  </a:cubicBezTo>
                  <a:cubicBezTo>
                    <a:pt x="851" y="3216"/>
                    <a:pt x="1099" y="3571"/>
                    <a:pt x="1358" y="3920"/>
                  </a:cubicBezTo>
                  <a:cubicBezTo>
                    <a:pt x="1364" y="3932"/>
                    <a:pt x="1369" y="3943"/>
                    <a:pt x="1381" y="3960"/>
                  </a:cubicBezTo>
                  <a:cubicBezTo>
                    <a:pt x="1499" y="3678"/>
                    <a:pt x="1600" y="3391"/>
                    <a:pt x="1595" y="3087"/>
                  </a:cubicBezTo>
                  <a:cubicBezTo>
                    <a:pt x="1583" y="2715"/>
                    <a:pt x="1375" y="2417"/>
                    <a:pt x="1161" y="2124"/>
                  </a:cubicBezTo>
                  <a:lnTo>
                    <a:pt x="119" y="1662"/>
                  </a:lnTo>
                  <a:cubicBezTo>
                    <a:pt x="1" y="1606"/>
                    <a:pt x="68" y="1420"/>
                    <a:pt x="187" y="147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5"/>
            <p:cNvSpPr/>
            <p:nvPr/>
          </p:nvSpPr>
          <p:spPr>
            <a:xfrm>
              <a:off x="469913" y="1954080"/>
              <a:ext cx="1267916" cy="830287"/>
            </a:xfrm>
            <a:custGeom>
              <a:avLst/>
              <a:gdLst/>
              <a:ahLst/>
              <a:cxnLst/>
              <a:rect l="l" t="t" r="r" b="b"/>
              <a:pathLst>
                <a:path w="9135" h="5982" extrusionOk="0">
                  <a:moveTo>
                    <a:pt x="2912" y="4551"/>
                  </a:moveTo>
                  <a:cubicBezTo>
                    <a:pt x="3154" y="4602"/>
                    <a:pt x="3351" y="4731"/>
                    <a:pt x="3526" y="4900"/>
                  </a:cubicBezTo>
                  <a:cubicBezTo>
                    <a:pt x="3841" y="5199"/>
                    <a:pt x="4077" y="5598"/>
                    <a:pt x="4472" y="5807"/>
                  </a:cubicBezTo>
                  <a:cubicBezTo>
                    <a:pt x="4798" y="5981"/>
                    <a:pt x="5164" y="5931"/>
                    <a:pt x="5491" y="5784"/>
                  </a:cubicBezTo>
                  <a:cubicBezTo>
                    <a:pt x="5812" y="5643"/>
                    <a:pt x="6105" y="5435"/>
                    <a:pt x="6448" y="5334"/>
                  </a:cubicBezTo>
                  <a:cubicBezTo>
                    <a:pt x="6640" y="5283"/>
                    <a:pt x="6837" y="5277"/>
                    <a:pt x="7028" y="5339"/>
                  </a:cubicBezTo>
                  <a:cubicBezTo>
                    <a:pt x="7259" y="5412"/>
                    <a:pt x="7468" y="5548"/>
                    <a:pt x="7704" y="5610"/>
                  </a:cubicBezTo>
                  <a:cubicBezTo>
                    <a:pt x="8098" y="5722"/>
                    <a:pt x="8538" y="5604"/>
                    <a:pt x="8819" y="5300"/>
                  </a:cubicBezTo>
                  <a:cubicBezTo>
                    <a:pt x="9050" y="5046"/>
                    <a:pt x="9135" y="4692"/>
                    <a:pt x="9073" y="4359"/>
                  </a:cubicBezTo>
                  <a:cubicBezTo>
                    <a:pt x="9090" y="4033"/>
                    <a:pt x="9011" y="3706"/>
                    <a:pt x="8847" y="3419"/>
                  </a:cubicBezTo>
                  <a:cubicBezTo>
                    <a:pt x="8617" y="3030"/>
                    <a:pt x="8228" y="2743"/>
                    <a:pt x="7789" y="2631"/>
                  </a:cubicBezTo>
                  <a:cubicBezTo>
                    <a:pt x="7338" y="2512"/>
                    <a:pt x="6826" y="2631"/>
                    <a:pt x="6403" y="2394"/>
                  </a:cubicBezTo>
                  <a:cubicBezTo>
                    <a:pt x="6026" y="2180"/>
                    <a:pt x="5818" y="1763"/>
                    <a:pt x="5559" y="1437"/>
                  </a:cubicBezTo>
                  <a:cubicBezTo>
                    <a:pt x="5311" y="1127"/>
                    <a:pt x="5001" y="890"/>
                    <a:pt x="4584" y="902"/>
                  </a:cubicBezTo>
                  <a:cubicBezTo>
                    <a:pt x="4207" y="913"/>
                    <a:pt x="3858" y="1093"/>
                    <a:pt x="3481" y="1144"/>
                  </a:cubicBezTo>
                  <a:cubicBezTo>
                    <a:pt x="3278" y="1172"/>
                    <a:pt x="3081" y="1149"/>
                    <a:pt x="2901" y="1054"/>
                  </a:cubicBezTo>
                  <a:cubicBezTo>
                    <a:pt x="2687" y="947"/>
                    <a:pt x="2512" y="761"/>
                    <a:pt x="2343" y="598"/>
                  </a:cubicBezTo>
                  <a:cubicBezTo>
                    <a:pt x="2028" y="288"/>
                    <a:pt x="1690" y="1"/>
                    <a:pt x="1217" y="12"/>
                  </a:cubicBezTo>
                  <a:cubicBezTo>
                    <a:pt x="817" y="17"/>
                    <a:pt x="423" y="220"/>
                    <a:pt x="214" y="575"/>
                  </a:cubicBezTo>
                  <a:cubicBezTo>
                    <a:pt x="17" y="919"/>
                    <a:pt x="0" y="1363"/>
                    <a:pt x="175" y="1718"/>
                  </a:cubicBezTo>
                  <a:cubicBezTo>
                    <a:pt x="282" y="1932"/>
                    <a:pt x="456" y="2079"/>
                    <a:pt x="620" y="2248"/>
                  </a:cubicBezTo>
                  <a:cubicBezTo>
                    <a:pt x="766" y="2400"/>
                    <a:pt x="868" y="2569"/>
                    <a:pt x="896" y="2783"/>
                  </a:cubicBezTo>
                  <a:cubicBezTo>
                    <a:pt x="952" y="3154"/>
                    <a:pt x="856" y="3554"/>
                    <a:pt x="1014" y="3903"/>
                  </a:cubicBezTo>
                  <a:cubicBezTo>
                    <a:pt x="1217" y="4354"/>
                    <a:pt x="1746" y="4466"/>
                    <a:pt x="2191" y="4489"/>
                  </a:cubicBezTo>
                  <a:cubicBezTo>
                    <a:pt x="2433" y="4495"/>
                    <a:pt x="2675" y="4495"/>
                    <a:pt x="2912" y="45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5"/>
            <p:cNvSpPr/>
            <p:nvPr/>
          </p:nvSpPr>
          <p:spPr>
            <a:xfrm>
              <a:off x="559714" y="2045546"/>
              <a:ext cx="1118708" cy="605851"/>
            </a:xfrm>
            <a:custGeom>
              <a:avLst/>
              <a:gdLst/>
              <a:ahLst/>
              <a:cxnLst/>
              <a:rect l="l" t="t" r="r" b="b"/>
              <a:pathLst>
                <a:path w="8060" h="4365" extrusionOk="0">
                  <a:moveTo>
                    <a:pt x="654" y="1943"/>
                  </a:moveTo>
                  <a:lnTo>
                    <a:pt x="1341" y="1482"/>
                  </a:lnTo>
                  <a:cubicBezTo>
                    <a:pt x="1245" y="1482"/>
                    <a:pt x="1155" y="1482"/>
                    <a:pt x="1060" y="1470"/>
                  </a:cubicBezTo>
                  <a:cubicBezTo>
                    <a:pt x="744" y="1431"/>
                    <a:pt x="457" y="1284"/>
                    <a:pt x="266" y="1020"/>
                  </a:cubicBezTo>
                  <a:cubicBezTo>
                    <a:pt x="80" y="766"/>
                    <a:pt x="1" y="428"/>
                    <a:pt x="74" y="119"/>
                  </a:cubicBezTo>
                  <a:cubicBezTo>
                    <a:pt x="74" y="107"/>
                    <a:pt x="80" y="102"/>
                    <a:pt x="85" y="91"/>
                  </a:cubicBezTo>
                  <a:cubicBezTo>
                    <a:pt x="91" y="79"/>
                    <a:pt x="91" y="74"/>
                    <a:pt x="97" y="62"/>
                  </a:cubicBezTo>
                  <a:cubicBezTo>
                    <a:pt x="136" y="0"/>
                    <a:pt x="209" y="17"/>
                    <a:pt x="243" y="62"/>
                  </a:cubicBezTo>
                  <a:cubicBezTo>
                    <a:pt x="266" y="79"/>
                    <a:pt x="277" y="102"/>
                    <a:pt x="271" y="141"/>
                  </a:cubicBezTo>
                  <a:cubicBezTo>
                    <a:pt x="271" y="141"/>
                    <a:pt x="271" y="141"/>
                    <a:pt x="271" y="141"/>
                  </a:cubicBezTo>
                  <a:lnTo>
                    <a:pt x="271" y="141"/>
                  </a:lnTo>
                  <a:cubicBezTo>
                    <a:pt x="204" y="434"/>
                    <a:pt x="277" y="744"/>
                    <a:pt x="474" y="969"/>
                  </a:cubicBezTo>
                  <a:cubicBezTo>
                    <a:pt x="671" y="1200"/>
                    <a:pt x="958" y="1273"/>
                    <a:pt x="1251" y="1284"/>
                  </a:cubicBezTo>
                  <a:cubicBezTo>
                    <a:pt x="1347" y="1290"/>
                    <a:pt x="1443" y="1284"/>
                    <a:pt x="1538" y="1284"/>
                  </a:cubicBezTo>
                  <a:cubicBezTo>
                    <a:pt x="1426" y="1099"/>
                    <a:pt x="1307" y="907"/>
                    <a:pt x="1195" y="721"/>
                  </a:cubicBezTo>
                  <a:cubicBezTo>
                    <a:pt x="1127" y="614"/>
                    <a:pt x="1279" y="496"/>
                    <a:pt x="1347" y="603"/>
                  </a:cubicBezTo>
                  <a:lnTo>
                    <a:pt x="1764" y="1273"/>
                  </a:lnTo>
                  <a:cubicBezTo>
                    <a:pt x="2152" y="1251"/>
                    <a:pt x="2535" y="1239"/>
                    <a:pt x="2884" y="1448"/>
                  </a:cubicBezTo>
                  <a:cubicBezTo>
                    <a:pt x="3109" y="1583"/>
                    <a:pt x="3278" y="1774"/>
                    <a:pt x="3430" y="1977"/>
                  </a:cubicBezTo>
                  <a:cubicBezTo>
                    <a:pt x="3419" y="1910"/>
                    <a:pt x="3408" y="1842"/>
                    <a:pt x="3402" y="1780"/>
                  </a:cubicBezTo>
                  <a:cubicBezTo>
                    <a:pt x="3369" y="1560"/>
                    <a:pt x="3335" y="1341"/>
                    <a:pt x="3301" y="1121"/>
                  </a:cubicBezTo>
                  <a:cubicBezTo>
                    <a:pt x="3284" y="992"/>
                    <a:pt x="3476" y="969"/>
                    <a:pt x="3498" y="1093"/>
                  </a:cubicBezTo>
                  <a:cubicBezTo>
                    <a:pt x="3532" y="1341"/>
                    <a:pt x="3571" y="1589"/>
                    <a:pt x="3611" y="1836"/>
                  </a:cubicBezTo>
                  <a:cubicBezTo>
                    <a:pt x="3628" y="1960"/>
                    <a:pt x="3656" y="2079"/>
                    <a:pt x="3661" y="2202"/>
                  </a:cubicBezTo>
                  <a:cubicBezTo>
                    <a:pt x="3667" y="2231"/>
                    <a:pt x="3661" y="2259"/>
                    <a:pt x="3656" y="2287"/>
                  </a:cubicBezTo>
                  <a:cubicBezTo>
                    <a:pt x="3802" y="2495"/>
                    <a:pt x="3954" y="2692"/>
                    <a:pt x="4151" y="2850"/>
                  </a:cubicBezTo>
                  <a:cubicBezTo>
                    <a:pt x="4484" y="3115"/>
                    <a:pt x="4895" y="3194"/>
                    <a:pt x="5311" y="3216"/>
                  </a:cubicBezTo>
                  <a:cubicBezTo>
                    <a:pt x="5126" y="2816"/>
                    <a:pt x="4934" y="2416"/>
                    <a:pt x="4748" y="2017"/>
                  </a:cubicBezTo>
                  <a:cubicBezTo>
                    <a:pt x="4692" y="1904"/>
                    <a:pt x="4878" y="1825"/>
                    <a:pt x="4928" y="1943"/>
                  </a:cubicBezTo>
                  <a:cubicBezTo>
                    <a:pt x="5131" y="2366"/>
                    <a:pt x="5334" y="2794"/>
                    <a:pt x="5531" y="3222"/>
                  </a:cubicBezTo>
                  <a:cubicBezTo>
                    <a:pt x="5768" y="3227"/>
                    <a:pt x="6004" y="3222"/>
                    <a:pt x="6229" y="3227"/>
                  </a:cubicBezTo>
                  <a:cubicBezTo>
                    <a:pt x="6432" y="3233"/>
                    <a:pt x="6640" y="3256"/>
                    <a:pt x="6843" y="3301"/>
                  </a:cubicBezTo>
                  <a:lnTo>
                    <a:pt x="6483" y="2709"/>
                  </a:lnTo>
                  <a:cubicBezTo>
                    <a:pt x="6415" y="2602"/>
                    <a:pt x="6573" y="2478"/>
                    <a:pt x="6640" y="2585"/>
                  </a:cubicBezTo>
                  <a:cubicBezTo>
                    <a:pt x="6798" y="2850"/>
                    <a:pt x="6961" y="3115"/>
                    <a:pt x="7119" y="3379"/>
                  </a:cubicBezTo>
                  <a:cubicBezTo>
                    <a:pt x="7513" y="3515"/>
                    <a:pt x="7851" y="3757"/>
                    <a:pt x="8015" y="4168"/>
                  </a:cubicBezTo>
                  <a:cubicBezTo>
                    <a:pt x="8060" y="4286"/>
                    <a:pt x="7879" y="4365"/>
                    <a:pt x="7834" y="4247"/>
                  </a:cubicBezTo>
                  <a:cubicBezTo>
                    <a:pt x="7694" y="3898"/>
                    <a:pt x="7423" y="3695"/>
                    <a:pt x="7097" y="3577"/>
                  </a:cubicBezTo>
                  <a:cubicBezTo>
                    <a:pt x="6759" y="3751"/>
                    <a:pt x="6415" y="3931"/>
                    <a:pt x="6077" y="4106"/>
                  </a:cubicBezTo>
                  <a:cubicBezTo>
                    <a:pt x="5965" y="4168"/>
                    <a:pt x="5886" y="3982"/>
                    <a:pt x="5998" y="3926"/>
                  </a:cubicBezTo>
                  <a:cubicBezTo>
                    <a:pt x="6274" y="3785"/>
                    <a:pt x="6550" y="3638"/>
                    <a:pt x="6821" y="3498"/>
                  </a:cubicBezTo>
                  <a:cubicBezTo>
                    <a:pt x="6579" y="3441"/>
                    <a:pt x="6331" y="3424"/>
                    <a:pt x="6100" y="3419"/>
                  </a:cubicBezTo>
                  <a:cubicBezTo>
                    <a:pt x="5897" y="3419"/>
                    <a:pt x="5694" y="3419"/>
                    <a:pt x="5492" y="3413"/>
                  </a:cubicBezTo>
                  <a:cubicBezTo>
                    <a:pt x="4996" y="3605"/>
                    <a:pt x="4506" y="3791"/>
                    <a:pt x="4016" y="3976"/>
                  </a:cubicBezTo>
                  <a:cubicBezTo>
                    <a:pt x="3898" y="4021"/>
                    <a:pt x="3819" y="3841"/>
                    <a:pt x="3937" y="3796"/>
                  </a:cubicBezTo>
                  <a:cubicBezTo>
                    <a:pt x="4298" y="3661"/>
                    <a:pt x="4658" y="3520"/>
                    <a:pt x="5019" y="3385"/>
                  </a:cubicBezTo>
                  <a:cubicBezTo>
                    <a:pt x="4669" y="3340"/>
                    <a:pt x="4337" y="3244"/>
                    <a:pt x="4050" y="3019"/>
                  </a:cubicBezTo>
                  <a:cubicBezTo>
                    <a:pt x="3836" y="2856"/>
                    <a:pt x="3678" y="2642"/>
                    <a:pt x="3521" y="2422"/>
                  </a:cubicBezTo>
                  <a:cubicBezTo>
                    <a:pt x="3430" y="2456"/>
                    <a:pt x="3329" y="2450"/>
                    <a:pt x="3233" y="2456"/>
                  </a:cubicBezTo>
                  <a:lnTo>
                    <a:pt x="2856" y="2484"/>
                  </a:lnTo>
                  <a:cubicBezTo>
                    <a:pt x="2597" y="2501"/>
                    <a:pt x="2338" y="2518"/>
                    <a:pt x="2079" y="2535"/>
                  </a:cubicBezTo>
                  <a:cubicBezTo>
                    <a:pt x="1955" y="2540"/>
                    <a:pt x="1927" y="2343"/>
                    <a:pt x="2051" y="2338"/>
                  </a:cubicBezTo>
                  <a:cubicBezTo>
                    <a:pt x="2484" y="2309"/>
                    <a:pt x="2918" y="2281"/>
                    <a:pt x="3352" y="2253"/>
                  </a:cubicBezTo>
                  <a:cubicBezTo>
                    <a:pt x="3363" y="2253"/>
                    <a:pt x="3380" y="2253"/>
                    <a:pt x="3397" y="2253"/>
                  </a:cubicBezTo>
                  <a:cubicBezTo>
                    <a:pt x="3222" y="2000"/>
                    <a:pt x="3031" y="1763"/>
                    <a:pt x="2766" y="1605"/>
                  </a:cubicBezTo>
                  <a:cubicBezTo>
                    <a:pt x="2451" y="1420"/>
                    <a:pt x="2085" y="1437"/>
                    <a:pt x="1724" y="1459"/>
                  </a:cubicBezTo>
                  <a:cubicBezTo>
                    <a:pt x="1409" y="1673"/>
                    <a:pt x="1093" y="1887"/>
                    <a:pt x="778" y="2101"/>
                  </a:cubicBezTo>
                  <a:cubicBezTo>
                    <a:pt x="671" y="2174"/>
                    <a:pt x="553" y="2017"/>
                    <a:pt x="654" y="194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5"/>
            <p:cNvSpPr/>
            <p:nvPr/>
          </p:nvSpPr>
          <p:spPr>
            <a:xfrm>
              <a:off x="1246892" y="1958799"/>
              <a:ext cx="2947644" cy="2107363"/>
            </a:xfrm>
            <a:custGeom>
              <a:avLst/>
              <a:gdLst/>
              <a:ahLst/>
              <a:cxnLst/>
              <a:rect l="l" t="t" r="r" b="b"/>
              <a:pathLst>
                <a:path w="21237" h="15183" extrusionOk="0">
                  <a:moveTo>
                    <a:pt x="21237" y="15183"/>
                  </a:moveTo>
                  <a:lnTo>
                    <a:pt x="0" y="15183"/>
                  </a:lnTo>
                  <a:lnTo>
                    <a:pt x="0" y="0"/>
                  </a:lnTo>
                  <a:lnTo>
                    <a:pt x="212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5"/>
            <p:cNvSpPr/>
            <p:nvPr/>
          </p:nvSpPr>
          <p:spPr>
            <a:xfrm>
              <a:off x="1320315" y="1959631"/>
              <a:ext cx="2874219" cy="2106530"/>
            </a:xfrm>
            <a:custGeom>
              <a:avLst/>
              <a:gdLst/>
              <a:ahLst/>
              <a:cxnLst/>
              <a:rect l="l" t="t" r="r" b="b"/>
              <a:pathLst>
                <a:path w="20708" h="15177" extrusionOk="0">
                  <a:moveTo>
                    <a:pt x="20708" y="15177"/>
                  </a:moveTo>
                  <a:lnTo>
                    <a:pt x="0" y="15177"/>
                  </a:lnTo>
                  <a:lnTo>
                    <a:pt x="0" y="0"/>
                  </a:lnTo>
                  <a:lnTo>
                    <a:pt x="207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5"/>
            <p:cNvSpPr/>
            <p:nvPr/>
          </p:nvSpPr>
          <p:spPr>
            <a:xfrm>
              <a:off x="1370282" y="2072889"/>
              <a:ext cx="2774286" cy="1931646"/>
            </a:xfrm>
            <a:custGeom>
              <a:avLst/>
              <a:gdLst/>
              <a:ahLst/>
              <a:cxnLst/>
              <a:rect l="l" t="t" r="r" b="b"/>
              <a:pathLst>
                <a:path w="19988" h="13917" extrusionOk="0">
                  <a:moveTo>
                    <a:pt x="19987" y="13916"/>
                  </a:moveTo>
                  <a:lnTo>
                    <a:pt x="1" y="13916"/>
                  </a:lnTo>
                  <a:lnTo>
                    <a:pt x="1" y="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5"/>
            <p:cNvSpPr/>
            <p:nvPr/>
          </p:nvSpPr>
          <p:spPr>
            <a:xfrm>
              <a:off x="2112840" y="4066005"/>
              <a:ext cx="1727613" cy="515355"/>
            </a:xfrm>
            <a:custGeom>
              <a:avLst/>
              <a:gdLst/>
              <a:ahLst/>
              <a:cxnLst/>
              <a:rect l="l" t="t" r="r" b="b"/>
              <a:pathLst>
                <a:path w="12447" h="3713" extrusionOk="0">
                  <a:moveTo>
                    <a:pt x="1043" y="1"/>
                  </a:moveTo>
                  <a:cubicBezTo>
                    <a:pt x="1043" y="1"/>
                    <a:pt x="1" y="575"/>
                    <a:pt x="1" y="3712"/>
                  </a:cubicBezTo>
                  <a:lnTo>
                    <a:pt x="12446" y="3712"/>
                  </a:lnTo>
                  <a:lnTo>
                    <a:pt x="12446" y="2800"/>
                  </a:lnTo>
                  <a:lnTo>
                    <a:pt x="5666" y="2800"/>
                  </a:lnTo>
                  <a:cubicBezTo>
                    <a:pt x="5666" y="2800"/>
                    <a:pt x="5469" y="1448"/>
                    <a:pt x="64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5"/>
            <p:cNvSpPr/>
            <p:nvPr/>
          </p:nvSpPr>
          <p:spPr>
            <a:xfrm>
              <a:off x="2128524" y="4066005"/>
              <a:ext cx="885667" cy="287866"/>
            </a:xfrm>
            <a:custGeom>
              <a:avLst/>
              <a:gdLst/>
              <a:ahLst/>
              <a:cxnLst/>
              <a:rect l="l" t="t" r="r" b="b"/>
              <a:pathLst>
                <a:path w="6381" h="2074" extrusionOk="0">
                  <a:moveTo>
                    <a:pt x="6381" y="1"/>
                  </a:moveTo>
                  <a:lnTo>
                    <a:pt x="0" y="2073"/>
                  </a:lnTo>
                  <a:cubicBezTo>
                    <a:pt x="0" y="2073"/>
                    <a:pt x="192" y="536"/>
                    <a:pt x="9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5"/>
            <p:cNvSpPr/>
            <p:nvPr/>
          </p:nvSpPr>
          <p:spPr>
            <a:xfrm>
              <a:off x="2115199" y="4454496"/>
              <a:ext cx="1725254" cy="36087"/>
            </a:xfrm>
            <a:custGeom>
              <a:avLst/>
              <a:gdLst/>
              <a:ahLst/>
              <a:cxnLst/>
              <a:rect l="l" t="t" r="r" b="b"/>
              <a:pathLst>
                <a:path w="12430" h="260" extrusionOk="0">
                  <a:moveTo>
                    <a:pt x="1" y="260"/>
                  </a:moveTo>
                  <a:lnTo>
                    <a:pt x="12429" y="260"/>
                  </a:lnTo>
                  <a:lnTo>
                    <a:pt x="1242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5"/>
            <p:cNvSpPr/>
            <p:nvPr/>
          </p:nvSpPr>
          <p:spPr>
            <a:xfrm>
              <a:off x="2664692" y="1979063"/>
              <a:ext cx="78282" cy="77588"/>
            </a:xfrm>
            <a:custGeom>
              <a:avLst/>
              <a:gdLst/>
              <a:ahLst/>
              <a:cxnLst/>
              <a:rect l="l" t="t" r="r" b="b"/>
              <a:pathLst>
                <a:path w="564" h="559" extrusionOk="0">
                  <a:moveTo>
                    <a:pt x="564" y="282"/>
                  </a:moveTo>
                  <a:cubicBezTo>
                    <a:pt x="564" y="434"/>
                    <a:pt x="440" y="558"/>
                    <a:pt x="282" y="558"/>
                  </a:cubicBezTo>
                  <a:cubicBezTo>
                    <a:pt x="130" y="558"/>
                    <a:pt x="1" y="434"/>
                    <a:pt x="1" y="282"/>
                  </a:cubicBezTo>
                  <a:cubicBezTo>
                    <a:pt x="1" y="125"/>
                    <a:pt x="130" y="1"/>
                    <a:pt x="282" y="1"/>
                  </a:cubicBezTo>
                  <a:cubicBezTo>
                    <a:pt x="440" y="1"/>
                    <a:pt x="564" y="125"/>
                    <a:pt x="564" y="282"/>
                  </a:cubicBezTo>
                  <a:close/>
                </a:path>
              </a:pathLst>
            </a:custGeom>
            <a:solidFill>
              <a:srgbClr val="8E8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5"/>
            <p:cNvSpPr/>
            <p:nvPr/>
          </p:nvSpPr>
          <p:spPr>
            <a:xfrm>
              <a:off x="1481319" y="2258182"/>
              <a:ext cx="583227" cy="518270"/>
            </a:xfrm>
            <a:custGeom>
              <a:avLst/>
              <a:gdLst/>
              <a:ahLst/>
              <a:cxnLst/>
              <a:rect l="l" t="t" r="r" b="b"/>
              <a:pathLst>
                <a:path w="4202" h="3734" extrusionOk="0">
                  <a:moveTo>
                    <a:pt x="4202" y="0"/>
                  </a:moveTo>
                  <a:lnTo>
                    <a:pt x="4202" y="3734"/>
                  </a:lnTo>
                  <a:lnTo>
                    <a:pt x="0" y="3734"/>
                  </a:lnTo>
                  <a:lnTo>
                    <a:pt x="0" y="648"/>
                  </a:lnTo>
                  <a:lnTo>
                    <a:pt x="1639" y="648"/>
                  </a:lnTo>
                  <a:lnTo>
                    <a:pt x="1791" y="0"/>
                  </a:lnTo>
                  <a:close/>
                </a:path>
              </a:pathLst>
            </a:custGeom>
            <a:solidFill>
              <a:srgbClr val="DFAF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5"/>
            <p:cNvSpPr/>
            <p:nvPr/>
          </p:nvSpPr>
          <p:spPr>
            <a:xfrm>
              <a:off x="1481319" y="2347984"/>
              <a:ext cx="645825" cy="428468"/>
            </a:xfrm>
            <a:custGeom>
              <a:avLst/>
              <a:gdLst/>
              <a:ahLst/>
              <a:cxnLst/>
              <a:rect l="l" t="t" r="r" b="b"/>
              <a:pathLst>
                <a:path w="4653" h="3087" extrusionOk="0">
                  <a:moveTo>
                    <a:pt x="4202" y="3087"/>
                  </a:moveTo>
                  <a:lnTo>
                    <a:pt x="0" y="3087"/>
                  </a:lnTo>
                  <a:lnTo>
                    <a:pt x="451" y="1"/>
                  </a:lnTo>
                  <a:lnTo>
                    <a:pt x="46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5"/>
            <p:cNvSpPr/>
            <p:nvPr/>
          </p:nvSpPr>
          <p:spPr>
            <a:xfrm>
              <a:off x="1481319" y="2831134"/>
              <a:ext cx="583227" cy="518270"/>
            </a:xfrm>
            <a:custGeom>
              <a:avLst/>
              <a:gdLst/>
              <a:ahLst/>
              <a:cxnLst/>
              <a:rect l="l" t="t" r="r" b="b"/>
              <a:pathLst>
                <a:path w="4202" h="3734" extrusionOk="0">
                  <a:moveTo>
                    <a:pt x="4202" y="0"/>
                  </a:moveTo>
                  <a:lnTo>
                    <a:pt x="4202" y="3734"/>
                  </a:lnTo>
                  <a:lnTo>
                    <a:pt x="0" y="3734"/>
                  </a:lnTo>
                  <a:lnTo>
                    <a:pt x="0" y="648"/>
                  </a:lnTo>
                  <a:lnTo>
                    <a:pt x="1639" y="648"/>
                  </a:lnTo>
                  <a:lnTo>
                    <a:pt x="1791" y="0"/>
                  </a:lnTo>
                  <a:close/>
                </a:path>
              </a:pathLst>
            </a:custGeom>
            <a:solidFill>
              <a:srgbClr val="DFAF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5"/>
            <p:cNvSpPr/>
            <p:nvPr/>
          </p:nvSpPr>
          <p:spPr>
            <a:xfrm>
              <a:off x="1481319" y="2920935"/>
              <a:ext cx="645825" cy="428468"/>
            </a:xfrm>
            <a:custGeom>
              <a:avLst/>
              <a:gdLst/>
              <a:ahLst/>
              <a:cxnLst/>
              <a:rect l="l" t="t" r="r" b="b"/>
              <a:pathLst>
                <a:path w="4653" h="3087" extrusionOk="0">
                  <a:moveTo>
                    <a:pt x="4202" y="3087"/>
                  </a:moveTo>
                  <a:lnTo>
                    <a:pt x="0" y="3087"/>
                  </a:lnTo>
                  <a:lnTo>
                    <a:pt x="451" y="1"/>
                  </a:lnTo>
                  <a:lnTo>
                    <a:pt x="46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5"/>
            <p:cNvSpPr/>
            <p:nvPr/>
          </p:nvSpPr>
          <p:spPr>
            <a:xfrm>
              <a:off x="1500056" y="3424350"/>
              <a:ext cx="583227" cy="518409"/>
            </a:xfrm>
            <a:custGeom>
              <a:avLst/>
              <a:gdLst/>
              <a:ahLst/>
              <a:cxnLst/>
              <a:rect l="l" t="t" r="r" b="b"/>
              <a:pathLst>
                <a:path w="4202" h="3735" extrusionOk="0">
                  <a:moveTo>
                    <a:pt x="4202" y="1"/>
                  </a:moveTo>
                  <a:lnTo>
                    <a:pt x="4202" y="3734"/>
                  </a:lnTo>
                  <a:lnTo>
                    <a:pt x="1" y="3734"/>
                  </a:lnTo>
                  <a:lnTo>
                    <a:pt x="1" y="648"/>
                  </a:lnTo>
                  <a:lnTo>
                    <a:pt x="1634" y="648"/>
                  </a:lnTo>
                  <a:lnTo>
                    <a:pt x="1791" y="1"/>
                  </a:lnTo>
                  <a:close/>
                </a:path>
              </a:pathLst>
            </a:custGeom>
            <a:solidFill>
              <a:srgbClr val="DFAF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5"/>
            <p:cNvSpPr/>
            <p:nvPr/>
          </p:nvSpPr>
          <p:spPr>
            <a:xfrm>
              <a:off x="1500056" y="3514290"/>
              <a:ext cx="645825" cy="428468"/>
            </a:xfrm>
            <a:custGeom>
              <a:avLst/>
              <a:gdLst/>
              <a:ahLst/>
              <a:cxnLst/>
              <a:rect l="l" t="t" r="r" b="b"/>
              <a:pathLst>
                <a:path w="4653" h="3087" extrusionOk="0">
                  <a:moveTo>
                    <a:pt x="4202" y="3086"/>
                  </a:moveTo>
                  <a:lnTo>
                    <a:pt x="1" y="3086"/>
                  </a:lnTo>
                  <a:lnTo>
                    <a:pt x="451" y="0"/>
                  </a:lnTo>
                  <a:lnTo>
                    <a:pt x="46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5"/>
            <p:cNvSpPr/>
            <p:nvPr/>
          </p:nvSpPr>
          <p:spPr>
            <a:xfrm>
              <a:off x="2382520" y="3358699"/>
              <a:ext cx="356571" cy="530068"/>
            </a:xfrm>
            <a:custGeom>
              <a:avLst/>
              <a:gdLst/>
              <a:ahLst/>
              <a:cxnLst/>
              <a:rect l="l" t="t" r="r" b="b"/>
              <a:pathLst>
                <a:path w="2569" h="3819" extrusionOk="0">
                  <a:moveTo>
                    <a:pt x="2569" y="3819"/>
                  </a:moveTo>
                  <a:lnTo>
                    <a:pt x="1" y="3819"/>
                  </a:lnTo>
                  <a:lnTo>
                    <a:pt x="1" y="0"/>
                  </a:lnTo>
                  <a:lnTo>
                    <a:pt x="25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5"/>
            <p:cNvSpPr/>
            <p:nvPr/>
          </p:nvSpPr>
          <p:spPr>
            <a:xfrm>
              <a:off x="2414582" y="3330523"/>
              <a:ext cx="357404" cy="530068"/>
            </a:xfrm>
            <a:custGeom>
              <a:avLst/>
              <a:gdLst/>
              <a:ahLst/>
              <a:cxnLst/>
              <a:rect l="l" t="t" r="r" b="b"/>
              <a:pathLst>
                <a:path w="2575" h="3819" extrusionOk="0">
                  <a:moveTo>
                    <a:pt x="2574" y="3819"/>
                  </a:moveTo>
                  <a:lnTo>
                    <a:pt x="1" y="3819"/>
                  </a:lnTo>
                  <a:lnTo>
                    <a:pt x="1" y="1"/>
                  </a:lnTo>
                  <a:lnTo>
                    <a:pt x="2574" y="1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5"/>
            <p:cNvSpPr/>
            <p:nvPr/>
          </p:nvSpPr>
          <p:spPr>
            <a:xfrm>
              <a:off x="2456082" y="3295408"/>
              <a:ext cx="357265" cy="530901"/>
            </a:xfrm>
            <a:custGeom>
              <a:avLst/>
              <a:gdLst/>
              <a:ahLst/>
              <a:cxnLst/>
              <a:rect l="l" t="t" r="r" b="b"/>
              <a:pathLst>
                <a:path w="2574" h="3825" extrusionOk="0">
                  <a:moveTo>
                    <a:pt x="2574" y="3824"/>
                  </a:moveTo>
                  <a:lnTo>
                    <a:pt x="0" y="3824"/>
                  </a:lnTo>
                  <a:lnTo>
                    <a:pt x="0" y="0"/>
                  </a:lnTo>
                  <a:lnTo>
                    <a:pt x="25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5"/>
            <p:cNvSpPr/>
            <p:nvPr/>
          </p:nvSpPr>
          <p:spPr>
            <a:xfrm>
              <a:off x="2494251" y="3385209"/>
              <a:ext cx="285507" cy="25955"/>
            </a:xfrm>
            <a:custGeom>
              <a:avLst/>
              <a:gdLst/>
              <a:ahLst/>
              <a:cxnLst/>
              <a:rect l="l" t="t" r="r" b="b"/>
              <a:pathLst>
                <a:path w="2057" h="187" extrusionOk="0">
                  <a:moveTo>
                    <a:pt x="1921" y="1"/>
                  </a:moveTo>
                  <a:lnTo>
                    <a:pt x="119" y="1"/>
                  </a:lnTo>
                  <a:cubicBezTo>
                    <a:pt x="1" y="1"/>
                    <a:pt x="18" y="187"/>
                    <a:pt x="136" y="187"/>
                  </a:cubicBezTo>
                  <a:lnTo>
                    <a:pt x="1938" y="187"/>
                  </a:lnTo>
                  <a:cubicBezTo>
                    <a:pt x="2056" y="187"/>
                    <a:pt x="2040" y="1"/>
                    <a:pt x="19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5"/>
            <p:cNvSpPr/>
            <p:nvPr/>
          </p:nvSpPr>
          <p:spPr>
            <a:xfrm>
              <a:off x="2494251" y="3454885"/>
              <a:ext cx="285507" cy="25816"/>
            </a:xfrm>
            <a:custGeom>
              <a:avLst/>
              <a:gdLst/>
              <a:ahLst/>
              <a:cxnLst/>
              <a:rect l="l" t="t" r="r" b="b"/>
              <a:pathLst>
                <a:path w="2057" h="186" extrusionOk="0">
                  <a:moveTo>
                    <a:pt x="1921" y="0"/>
                  </a:moveTo>
                  <a:lnTo>
                    <a:pt x="119" y="0"/>
                  </a:lnTo>
                  <a:cubicBezTo>
                    <a:pt x="1" y="0"/>
                    <a:pt x="18" y="186"/>
                    <a:pt x="136" y="186"/>
                  </a:cubicBezTo>
                  <a:lnTo>
                    <a:pt x="1938" y="186"/>
                  </a:lnTo>
                  <a:cubicBezTo>
                    <a:pt x="2056" y="186"/>
                    <a:pt x="2040" y="0"/>
                    <a:pt x="1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5"/>
            <p:cNvSpPr/>
            <p:nvPr/>
          </p:nvSpPr>
          <p:spPr>
            <a:xfrm>
              <a:off x="2494251" y="3523589"/>
              <a:ext cx="285507" cy="25955"/>
            </a:xfrm>
            <a:custGeom>
              <a:avLst/>
              <a:gdLst/>
              <a:ahLst/>
              <a:cxnLst/>
              <a:rect l="l" t="t" r="r" b="b"/>
              <a:pathLst>
                <a:path w="2057" h="187" extrusionOk="0">
                  <a:moveTo>
                    <a:pt x="1921" y="1"/>
                  </a:moveTo>
                  <a:lnTo>
                    <a:pt x="119" y="1"/>
                  </a:lnTo>
                  <a:cubicBezTo>
                    <a:pt x="1" y="1"/>
                    <a:pt x="18" y="187"/>
                    <a:pt x="136" y="187"/>
                  </a:cubicBezTo>
                  <a:lnTo>
                    <a:pt x="1938" y="187"/>
                  </a:lnTo>
                  <a:cubicBezTo>
                    <a:pt x="2056" y="187"/>
                    <a:pt x="2040" y="1"/>
                    <a:pt x="19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5"/>
            <p:cNvSpPr/>
            <p:nvPr/>
          </p:nvSpPr>
          <p:spPr>
            <a:xfrm>
              <a:off x="2494251" y="3593126"/>
              <a:ext cx="285507" cy="25955"/>
            </a:xfrm>
            <a:custGeom>
              <a:avLst/>
              <a:gdLst/>
              <a:ahLst/>
              <a:cxnLst/>
              <a:rect l="l" t="t" r="r" b="b"/>
              <a:pathLst>
                <a:path w="2057" h="187" extrusionOk="0">
                  <a:moveTo>
                    <a:pt x="1921" y="1"/>
                  </a:moveTo>
                  <a:lnTo>
                    <a:pt x="119" y="1"/>
                  </a:lnTo>
                  <a:cubicBezTo>
                    <a:pt x="1" y="1"/>
                    <a:pt x="18" y="187"/>
                    <a:pt x="136" y="187"/>
                  </a:cubicBezTo>
                  <a:lnTo>
                    <a:pt x="1938" y="187"/>
                  </a:lnTo>
                  <a:cubicBezTo>
                    <a:pt x="2056" y="187"/>
                    <a:pt x="2040" y="1"/>
                    <a:pt x="19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5"/>
            <p:cNvSpPr/>
            <p:nvPr/>
          </p:nvSpPr>
          <p:spPr>
            <a:xfrm>
              <a:off x="2495916" y="3652531"/>
              <a:ext cx="286201" cy="25955"/>
            </a:xfrm>
            <a:custGeom>
              <a:avLst/>
              <a:gdLst/>
              <a:ahLst/>
              <a:cxnLst/>
              <a:rect l="l" t="t" r="r" b="b"/>
              <a:pathLst>
                <a:path w="2062" h="187" extrusionOk="0">
                  <a:moveTo>
                    <a:pt x="1921" y="1"/>
                  </a:moveTo>
                  <a:lnTo>
                    <a:pt x="124" y="1"/>
                  </a:lnTo>
                  <a:cubicBezTo>
                    <a:pt x="0" y="1"/>
                    <a:pt x="17" y="187"/>
                    <a:pt x="135" y="187"/>
                  </a:cubicBezTo>
                  <a:lnTo>
                    <a:pt x="1937" y="187"/>
                  </a:lnTo>
                  <a:cubicBezTo>
                    <a:pt x="2061" y="187"/>
                    <a:pt x="2044" y="1"/>
                    <a:pt x="19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5"/>
            <p:cNvSpPr/>
            <p:nvPr/>
          </p:nvSpPr>
          <p:spPr>
            <a:xfrm>
              <a:off x="2505215" y="3722207"/>
              <a:ext cx="286201" cy="25816"/>
            </a:xfrm>
            <a:custGeom>
              <a:avLst/>
              <a:gdLst/>
              <a:ahLst/>
              <a:cxnLst/>
              <a:rect l="l" t="t" r="r" b="b"/>
              <a:pathLst>
                <a:path w="2062" h="186" extrusionOk="0">
                  <a:moveTo>
                    <a:pt x="1921" y="0"/>
                  </a:moveTo>
                  <a:lnTo>
                    <a:pt x="125" y="0"/>
                  </a:lnTo>
                  <a:cubicBezTo>
                    <a:pt x="1" y="0"/>
                    <a:pt x="18" y="186"/>
                    <a:pt x="142" y="186"/>
                  </a:cubicBezTo>
                  <a:lnTo>
                    <a:pt x="1938" y="186"/>
                  </a:lnTo>
                  <a:cubicBezTo>
                    <a:pt x="2062" y="186"/>
                    <a:pt x="2045" y="0"/>
                    <a:pt x="1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3" name="Google Shape;93;p15"/>
            <p:cNvGrpSpPr/>
            <p:nvPr/>
          </p:nvGrpSpPr>
          <p:grpSpPr>
            <a:xfrm>
              <a:off x="2935899" y="3295408"/>
              <a:ext cx="430827" cy="593359"/>
              <a:chOff x="2935899" y="3295408"/>
              <a:chExt cx="430827" cy="593359"/>
            </a:xfrm>
          </p:grpSpPr>
          <p:sp>
            <p:nvSpPr>
              <p:cNvPr id="94" name="Google Shape;94;p15"/>
              <p:cNvSpPr/>
              <p:nvPr/>
            </p:nvSpPr>
            <p:spPr>
              <a:xfrm>
                <a:off x="2935899" y="3358699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0"/>
                    </a:lnTo>
                    <a:lnTo>
                      <a:pt x="257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15"/>
              <p:cNvSpPr/>
              <p:nvPr/>
            </p:nvSpPr>
            <p:spPr>
              <a:xfrm>
                <a:off x="2967961" y="3330523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1"/>
                    </a:lnTo>
                    <a:lnTo>
                      <a:pt x="2574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15"/>
              <p:cNvSpPr/>
              <p:nvPr/>
            </p:nvSpPr>
            <p:spPr>
              <a:xfrm>
                <a:off x="3010155" y="3295408"/>
                <a:ext cx="356571" cy="530901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3825" extrusionOk="0">
                    <a:moveTo>
                      <a:pt x="2569" y="3824"/>
                    </a:moveTo>
                    <a:lnTo>
                      <a:pt x="1" y="3824"/>
                    </a:lnTo>
                    <a:lnTo>
                      <a:pt x="1" y="0"/>
                    </a:lnTo>
                    <a:lnTo>
                      <a:pt x="256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15"/>
              <p:cNvSpPr/>
              <p:nvPr/>
            </p:nvSpPr>
            <p:spPr>
              <a:xfrm>
                <a:off x="3047768" y="338520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15"/>
              <p:cNvSpPr/>
              <p:nvPr/>
            </p:nvSpPr>
            <p:spPr>
              <a:xfrm>
                <a:off x="3047768" y="3454885"/>
                <a:ext cx="285368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6" extrusionOk="0">
                    <a:moveTo>
                      <a:pt x="1920" y="0"/>
                    </a:moveTo>
                    <a:lnTo>
                      <a:pt x="118" y="0"/>
                    </a:lnTo>
                    <a:cubicBezTo>
                      <a:pt x="0" y="0"/>
                      <a:pt x="17" y="186"/>
                      <a:pt x="135" y="186"/>
                    </a:cubicBezTo>
                    <a:lnTo>
                      <a:pt x="1937" y="186"/>
                    </a:lnTo>
                    <a:cubicBezTo>
                      <a:pt x="2056" y="186"/>
                      <a:pt x="2039" y="0"/>
                      <a:pt x="19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15"/>
              <p:cNvSpPr/>
              <p:nvPr/>
            </p:nvSpPr>
            <p:spPr>
              <a:xfrm>
                <a:off x="3047768" y="352358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15"/>
              <p:cNvSpPr/>
              <p:nvPr/>
            </p:nvSpPr>
            <p:spPr>
              <a:xfrm>
                <a:off x="3047768" y="3593126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15"/>
              <p:cNvSpPr/>
              <p:nvPr/>
            </p:nvSpPr>
            <p:spPr>
              <a:xfrm>
                <a:off x="3049295" y="3652531"/>
                <a:ext cx="286201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62" h="187" extrusionOk="0">
                    <a:moveTo>
                      <a:pt x="1926" y="1"/>
                    </a:moveTo>
                    <a:lnTo>
                      <a:pt x="124" y="1"/>
                    </a:lnTo>
                    <a:cubicBezTo>
                      <a:pt x="0" y="1"/>
                      <a:pt x="17" y="187"/>
                      <a:pt x="141" y="187"/>
                    </a:cubicBezTo>
                    <a:lnTo>
                      <a:pt x="1938" y="187"/>
                    </a:lnTo>
                    <a:cubicBezTo>
                      <a:pt x="2061" y="187"/>
                      <a:pt x="2045" y="1"/>
                      <a:pt x="19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15"/>
              <p:cNvSpPr/>
              <p:nvPr/>
            </p:nvSpPr>
            <p:spPr>
              <a:xfrm>
                <a:off x="3059427" y="3722207"/>
                <a:ext cx="285507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186" extrusionOk="0">
                    <a:moveTo>
                      <a:pt x="1921" y="0"/>
                    </a:moveTo>
                    <a:lnTo>
                      <a:pt x="119" y="0"/>
                    </a:lnTo>
                    <a:cubicBezTo>
                      <a:pt x="1" y="0"/>
                      <a:pt x="17" y="186"/>
                      <a:pt x="136" y="186"/>
                    </a:cubicBezTo>
                    <a:lnTo>
                      <a:pt x="1938" y="186"/>
                    </a:lnTo>
                    <a:cubicBezTo>
                      <a:pt x="2056" y="186"/>
                      <a:pt x="2039" y="0"/>
                      <a:pt x="1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3" name="Google Shape;103;p15"/>
            <p:cNvSpPr/>
            <p:nvPr/>
          </p:nvSpPr>
          <p:spPr>
            <a:xfrm>
              <a:off x="2377801" y="2741194"/>
              <a:ext cx="357404" cy="530901"/>
            </a:xfrm>
            <a:custGeom>
              <a:avLst/>
              <a:gdLst/>
              <a:ahLst/>
              <a:cxnLst/>
              <a:rect l="l" t="t" r="r" b="b"/>
              <a:pathLst>
                <a:path w="2575" h="3825" extrusionOk="0">
                  <a:moveTo>
                    <a:pt x="2574" y="3824"/>
                  </a:moveTo>
                  <a:lnTo>
                    <a:pt x="1" y="3824"/>
                  </a:lnTo>
                  <a:lnTo>
                    <a:pt x="1" y="1"/>
                  </a:lnTo>
                  <a:lnTo>
                    <a:pt x="25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5"/>
            <p:cNvSpPr/>
            <p:nvPr/>
          </p:nvSpPr>
          <p:spPr>
            <a:xfrm>
              <a:off x="2409863" y="2713018"/>
              <a:ext cx="357404" cy="530901"/>
            </a:xfrm>
            <a:custGeom>
              <a:avLst/>
              <a:gdLst/>
              <a:ahLst/>
              <a:cxnLst/>
              <a:rect l="l" t="t" r="r" b="b"/>
              <a:pathLst>
                <a:path w="2575" h="3825" extrusionOk="0">
                  <a:moveTo>
                    <a:pt x="2574" y="3825"/>
                  </a:moveTo>
                  <a:lnTo>
                    <a:pt x="1" y="3825"/>
                  </a:lnTo>
                  <a:lnTo>
                    <a:pt x="1" y="1"/>
                  </a:lnTo>
                  <a:lnTo>
                    <a:pt x="2574" y="1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5"/>
            <p:cNvSpPr/>
            <p:nvPr/>
          </p:nvSpPr>
          <p:spPr>
            <a:xfrm>
              <a:off x="2451363" y="2678736"/>
              <a:ext cx="357265" cy="530068"/>
            </a:xfrm>
            <a:custGeom>
              <a:avLst/>
              <a:gdLst/>
              <a:ahLst/>
              <a:cxnLst/>
              <a:rect l="l" t="t" r="r" b="b"/>
              <a:pathLst>
                <a:path w="2574" h="3819" extrusionOk="0">
                  <a:moveTo>
                    <a:pt x="2574" y="3818"/>
                  </a:moveTo>
                  <a:lnTo>
                    <a:pt x="0" y="3818"/>
                  </a:lnTo>
                  <a:lnTo>
                    <a:pt x="0" y="0"/>
                  </a:lnTo>
                  <a:lnTo>
                    <a:pt x="25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5"/>
            <p:cNvSpPr/>
            <p:nvPr/>
          </p:nvSpPr>
          <p:spPr>
            <a:xfrm>
              <a:off x="2489670" y="2767843"/>
              <a:ext cx="285368" cy="25816"/>
            </a:xfrm>
            <a:custGeom>
              <a:avLst/>
              <a:gdLst/>
              <a:ahLst/>
              <a:cxnLst/>
              <a:rect l="l" t="t" r="r" b="b"/>
              <a:pathLst>
                <a:path w="2056" h="186" extrusionOk="0">
                  <a:moveTo>
                    <a:pt x="1921" y="0"/>
                  </a:moveTo>
                  <a:lnTo>
                    <a:pt x="118" y="0"/>
                  </a:lnTo>
                  <a:cubicBezTo>
                    <a:pt x="0" y="0"/>
                    <a:pt x="17" y="186"/>
                    <a:pt x="135" y="186"/>
                  </a:cubicBezTo>
                  <a:lnTo>
                    <a:pt x="1937" y="186"/>
                  </a:lnTo>
                  <a:cubicBezTo>
                    <a:pt x="2056" y="186"/>
                    <a:pt x="2039" y="0"/>
                    <a:pt x="1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5"/>
            <p:cNvSpPr/>
            <p:nvPr/>
          </p:nvSpPr>
          <p:spPr>
            <a:xfrm>
              <a:off x="2489670" y="2837380"/>
              <a:ext cx="285368" cy="25955"/>
            </a:xfrm>
            <a:custGeom>
              <a:avLst/>
              <a:gdLst/>
              <a:ahLst/>
              <a:cxnLst/>
              <a:rect l="l" t="t" r="r" b="b"/>
              <a:pathLst>
                <a:path w="2056" h="187" extrusionOk="0">
                  <a:moveTo>
                    <a:pt x="1921" y="0"/>
                  </a:moveTo>
                  <a:lnTo>
                    <a:pt x="118" y="0"/>
                  </a:lnTo>
                  <a:cubicBezTo>
                    <a:pt x="0" y="0"/>
                    <a:pt x="17" y="186"/>
                    <a:pt x="135" y="186"/>
                  </a:cubicBezTo>
                  <a:lnTo>
                    <a:pt x="1937" y="186"/>
                  </a:lnTo>
                  <a:cubicBezTo>
                    <a:pt x="2056" y="186"/>
                    <a:pt x="2039" y="0"/>
                    <a:pt x="1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5"/>
            <p:cNvSpPr/>
            <p:nvPr/>
          </p:nvSpPr>
          <p:spPr>
            <a:xfrm>
              <a:off x="2489670" y="2906084"/>
              <a:ext cx="285368" cy="26788"/>
            </a:xfrm>
            <a:custGeom>
              <a:avLst/>
              <a:gdLst/>
              <a:ahLst/>
              <a:cxnLst/>
              <a:rect l="l" t="t" r="r" b="b"/>
              <a:pathLst>
                <a:path w="2056" h="193" extrusionOk="0">
                  <a:moveTo>
                    <a:pt x="1921" y="1"/>
                  </a:moveTo>
                  <a:lnTo>
                    <a:pt x="118" y="1"/>
                  </a:lnTo>
                  <a:cubicBezTo>
                    <a:pt x="0" y="1"/>
                    <a:pt x="17" y="192"/>
                    <a:pt x="135" y="192"/>
                  </a:cubicBezTo>
                  <a:lnTo>
                    <a:pt x="1937" y="192"/>
                  </a:lnTo>
                  <a:cubicBezTo>
                    <a:pt x="2056" y="192"/>
                    <a:pt x="2039" y="1"/>
                    <a:pt x="19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5"/>
            <p:cNvSpPr/>
            <p:nvPr/>
          </p:nvSpPr>
          <p:spPr>
            <a:xfrm>
              <a:off x="2489670" y="2975760"/>
              <a:ext cx="285368" cy="25816"/>
            </a:xfrm>
            <a:custGeom>
              <a:avLst/>
              <a:gdLst/>
              <a:ahLst/>
              <a:cxnLst/>
              <a:rect l="l" t="t" r="r" b="b"/>
              <a:pathLst>
                <a:path w="2056" h="186" extrusionOk="0">
                  <a:moveTo>
                    <a:pt x="1921" y="0"/>
                  </a:moveTo>
                  <a:lnTo>
                    <a:pt x="118" y="0"/>
                  </a:lnTo>
                  <a:cubicBezTo>
                    <a:pt x="0" y="0"/>
                    <a:pt x="17" y="186"/>
                    <a:pt x="135" y="186"/>
                  </a:cubicBezTo>
                  <a:lnTo>
                    <a:pt x="1937" y="186"/>
                  </a:lnTo>
                  <a:cubicBezTo>
                    <a:pt x="2056" y="186"/>
                    <a:pt x="2039" y="0"/>
                    <a:pt x="1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5"/>
            <p:cNvSpPr/>
            <p:nvPr/>
          </p:nvSpPr>
          <p:spPr>
            <a:xfrm>
              <a:off x="2491197" y="3035165"/>
              <a:ext cx="286201" cy="25816"/>
            </a:xfrm>
            <a:custGeom>
              <a:avLst/>
              <a:gdLst/>
              <a:ahLst/>
              <a:cxnLst/>
              <a:rect l="l" t="t" r="r" b="b"/>
              <a:pathLst>
                <a:path w="2062" h="186" extrusionOk="0">
                  <a:moveTo>
                    <a:pt x="1921" y="0"/>
                  </a:moveTo>
                  <a:lnTo>
                    <a:pt x="124" y="0"/>
                  </a:lnTo>
                  <a:cubicBezTo>
                    <a:pt x="0" y="0"/>
                    <a:pt x="17" y="186"/>
                    <a:pt x="141" y="186"/>
                  </a:cubicBezTo>
                  <a:lnTo>
                    <a:pt x="1938" y="186"/>
                  </a:lnTo>
                  <a:cubicBezTo>
                    <a:pt x="2062" y="186"/>
                    <a:pt x="2045" y="0"/>
                    <a:pt x="1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5"/>
            <p:cNvSpPr/>
            <p:nvPr/>
          </p:nvSpPr>
          <p:spPr>
            <a:xfrm>
              <a:off x="2500635" y="3104702"/>
              <a:ext cx="286201" cy="25955"/>
            </a:xfrm>
            <a:custGeom>
              <a:avLst/>
              <a:gdLst/>
              <a:ahLst/>
              <a:cxnLst/>
              <a:rect l="l" t="t" r="r" b="b"/>
              <a:pathLst>
                <a:path w="2062" h="187" extrusionOk="0">
                  <a:moveTo>
                    <a:pt x="1926" y="0"/>
                  </a:moveTo>
                  <a:lnTo>
                    <a:pt x="124" y="0"/>
                  </a:lnTo>
                  <a:cubicBezTo>
                    <a:pt x="0" y="0"/>
                    <a:pt x="17" y="186"/>
                    <a:pt x="141" y="186"/>
                  </a:cubicBezTo>
                  <a:lnTo>
                    <a:pt x="1943" y="186"/>
                  </a:lnTo>
                  <a:cubicBezTo>
                    <a:pt x="2061" y="186"/>
                    <a:pt x="2044" y="0"/>
                    <a:pt x="19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5"/>
            <p:cNvSpPr/>
            <p:nvPr/>
          </p:nvSpPr>
          <p:spPr>
            <a:xfrm>
              <a:off x="2244140" y="410386"/>
              <a:ext cx="1093725" cy="1230440"/>
            </a:xfrm>
            <a:custGeom>
              <a:avLst/>
              <a:gdLst/>
              <a:ahLst/>
              <a:cxnLst/>
              <a:rect l="l" t="t" r="r" b="b"/>
              <a:pathLst>
                <a:path w="7880" h="8865" extrusionOk="0">
                  <a:moveTo>
                    <a:pt x="7879" y="3942"/>
                  </a:moveTo>
                  <a:lnTo>
                    <a:pt x="7879" y="8864"/>
                  </a:lnTo>
                  <a:lnTo>
                    <a:pt x="7068" y="8436"/>
                  </a:lnTo>
                  <a:lnTo>
                    <a:pt x="6500" y="8138"/>
                  </a:lnTo>
                  <a:lnTo>
                    <a:pt x="6500" y="3942"/>
                  </a:lnTo>
                  <a:cubicBezTo>
                    <a:pt x="6500" y="2529"/>
                    <a:pt x="5351" y="1380"/>
                    <a:pt x="3937" y="1380"/>
                  </a:cubicBezTo>
                  <a:cubicBezTo>
                    <a:pt x="3802" y="1380"/>
                    <a:pt x="3667" y="1391"/>
                    <a:pt x="3532" y="1414"/>
                  </a:cubicBezTo>
                  <a:cubicBezTo>
                    <a:pt x="2315" y="1605"/>
                    <a:pt x="1381" y="2664"/>
                    <a:pt x="1381" y="3942"/>
                  </a:cubicBezTo>
                  <a:lnTo>
                    <a:pt x="1381" y="7941"/>
                  </a:lnTo>
                  <a:lnTo>
                    <a:pt x="570" y="8363"/>
                  </a:lnTo>
                  <a:lnTo>
                    <a:pt x="1" y="8662"/>
                  </a:lnTo>
                  <a:lnTo>
                    <a:pt x="1" y="3942"/>
                  </a:lnTo>
                  <a:cubicBezTo>
                    <a:pt x="1" y="1904"/>
                    <a:pt x="1550" y="226"/>
                    <a:pt x="3532" y="23"/>
                  </a:cubicBezTo>
                  <a:cubicBezTo>
                    <a:pt x="3667" y="6"/>
                    <a:pt x="3802" y="0"/>
                    <a:pt x="3937" y="0"/>
                  </a:cubicBezTo>
                  <a:cubicBezTo>
                    <a:pt x="6111" y="0"/>
                    <a:pt x="7879" y="1769"/>
                    <a:pt x="7879" y="39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5"/>
            <p:cNvSpPr/>
            <p:nvPr/>
          </p:nvSpPr>
          <p:spPr>
            <a:xfrm>
              <a:off x="2205139" y="1145868"/>
              <a:ext cx="1202264" cy="1395332"/>
            </a:xfrm>
            <a:custGeom>
              <a:avLst/>
              <a:gdLst/>
              <a:ahLst/>
              <a:cxnLst/>
              <a:rect l="l" t="t" r="r" b="b"/>
              <a:pathLst>
                <a:path w="8662" h="10053" extrusionOk="0">
                  <a:moveTo>
                    <a:pt x="8662" y="2270"/>
                  </a:moveTo>
                  <a:lnTo>
                    <a:pt x="8662" y="5880"/>
                  </a:lnTo>
                  <a:cubicBezTo>
                    <a:pt x="8662" y="7705"/>
                    <a:pt x="6978" y="9371"/>
                    <a:pt x="4466" y="10019"/>
                  </a:cubicBezTo>
                  <a:cubicBezTo>
                    <a:pt x="4421" y="10030"/>
                    <a:pt x="4376" y="10042"/>
                    <a:pt x="4331" y="10053"/>
                  </a:cubicBezTo>
                  <a:cubicBezTo>
                    <a:pt x="4286" y="10042"/>
                    <a:pt x="4246" y="10030"/>
                    <a:pt x="4201" y="10019"/>
                  </a:cubicBezTo>
                  <a:cubicBezTo>
                    <a:pt x="4151" y="10008"/>
                    <a:pt x="4100" y="9997"/>
                    <a:pt x="4049" y="9980"/>
                  </a:cubicBezTo>
                  <a:cubicBezTo>
                    <a:pt x="1622" y="9304"/>
                    <a:pt x="0" y="7671"/>
                    <a:pt x="0" y="5880"/>
                  </a:cubicBezTo>
                  <a:lnTo>
                    <a:pt x="0" y="2270"/>
                  </a:lnTo>
                  <a:lnTo>
                    <a:pt x="4049" y="147"/>
                  </a:lnTo>
                  <a:lnTo>
                    <a:pt x="43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5"/>
            <p:cNvSpPr/>
            <p:nvPr/>
          </p:nvSpPr>
          <p:spPr>
            <a:xfrm>
              <a:off x="2635843" y="1391324"/>
              <a:ext cx="340887" cy="867068"/>
            </a:xfrm>
            <a:custGeom>
              <a:avLst/>
              <a:gdLst/>
              <a:ahLst/>
              <a:cxnLst/>
              <a:rect l="l" t="t" r="r" b="b"/>
              <a:pathLst>
                <a:path w="2456" h="6247" extrusionOk="0">
                  <a:moveTo>
                    <a:pt x="1025" y="1"/>
                  </a:moveTo>
                  <a:cubicBezTo>
                    <a:pt x="1679" y="74"/>
                    <a:pt x="2185" y="632"/>
                    <a:pt x="2185" y="1307"/>
                  </a:cubicBezTo>
                  <a:cubicBezTo>
                    <a:pt x="2185" y="1696"/>
                    <a:pt x="2016" y="2045"/>
                    <a:pt x="1746" y="2287"/>
                  </a:cubicBezTo>
                  <a:cubicBezTo>
                    <a:pt x="1684" y="2344"/>
                    <a:pt x="1617" y="2394"/>
                    <a:pt x="1543" y="2434"/>
                  </a:cubicBezTo>
                  <a:lnTo>
                    <a:pt x="2456" y="6246"/>
                  </a:lnTo>
                  <a:lnTo>
                    <a:pt x="0" y="6246"/>
                  </a:lnTo>
                  <a:lnTo>
                    <a:pt x="839" y="2507"/>
                  </a:lnTo>
                  <a:cubicBezTo>
                    <a:pt x="349" y="2321"/>
                    <a:pt x="0" y="1842"/>
                    <a:pt x="0" y="1285"/>
                  </a:cubicBezTo>
                  <a:cubicBezTo>
                    <a:pt x="0" y="654"/>
                    <a:pt x="440" y="136"/>
                    <a:pt x="10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5"/>
            <p:cNvSpPr/>
            <p:nvPr/>
          </p:nvSpPr>
          <p:spPr>
            <a:xfrm>
              <a:off x="2087856" y="1013734"/>
              <a:ext cx="1436832" cy="1648637"/>
            </a:xfrm>
            <a:custGeom>
              <a:avLst/>
              <a:gdLst/>
              <a:ahLst/>
              <a:cxnLst/>
              <a:rect l="l" t="t" r="r" b="b"/>
              <a:pathLst>
                <a:path w="10352" h="11878" extrusionOk="0">
                  <a:moveTo>
                    <a:pt x="9507" y="6832"/>
                  </a:moveTo>
                  <a:cubicBezTo>
                    <a:pt x="9507" y="8657"/>
                    <a:pt x="7823" y="10323"/>
                    <a:pt x="5311" y="10971"/>
                  </a:cubicBezTo>
                  <a:cubicBezTo>
                    <a:pt x="5266" y="10982"/>
                    <a:pt x="5221" y="10994"/>
                    <a:pt x="5176" y="11005"/>
                  </a:cubicBezTo>
                  <a:cubicBezTo>
                    <a:pt x="5131" y="10994"/>
                    <a:pt x="5091" y="10982"/>
                    <a:pt x="5046" y="10971"/>
                  </a:cubicBezTo>
                  <a:cubicBezTo>
                    <a:pt x="4996" y="10960"/>
                    <a:pt x="4945" y="10949"/>
                    <a:pt x="4894" y="10932"/>
                  </a:cubicBezTo>
                  <a:cubicBezTo>
                    <a:pt x="2467" y="10256"/>
                    <a:pt x="845" y="8623"/>
                    <a:pt x="845" y="6832"/>
                  </a:cubicBezTo>
                  <a:lnTo>
                    <a:pt x="845" y="3228"/>
                  </a:lnTo>
                  <a:lnTo>
                    <a:pt x="2157" y="2541"/>
                  </a:lnTo>
                  <a:lnTo>
                    <a:pt x="4894" y="1105"/>
                  </a:lnTo>
                  <a:lnTo>
                    <a:pt x="5176" y="953"/>
                  </a:lnTo>
                  <a:lnTo>
                    <a:pt x="8076" y="2473"/>
                  </a:lnTo>
                  <a:lnTo>
                    <a:pt x="9507" y="3228"/>
                  </a:lnTo>
                  <a:close/>
                  <a:moveTo>
                    <a:pt x="9670" y="2355"/>
                  </a:moveTo>
                  <a:lnTo>
                    <a:pt x="8076" y="1521"/>
                  </a:lnTo>
                  <a:lnTo>
                    <a:pt x="5176" y="1"/>
                  </a:lnTo>
                  <a:lnTo>
                    <a:pt x="4894" y="147"/>
                  </a:lnTo>
                  <a:lnTo>
                    <a:pt x="2157" y="1583"/>
                  </a:lnTo>
                  <a:lnTo>
                    <a:pt x="558" y="2422"/>
                  </a:lnTo>
                  <a:lnTo>
                    <a:pt x="1" y="2715"/>
                  </a:lnTo>
                  <a:lnTo>
                    <a:pt x="1" y="6832"/>
                  </a:lnTo>
                  <a:cubicBezTo>
                    <a:pt x="1" y="9051"/>
                    <a:pt x="1943" y="11044"/>
                    <a:pt x="4832" y="11793"/>
                  </a:cubicBezTo>
                  <a:cubicBezTo>
                    <a:pt x="4855" y="11799"/>
                    <a:pt x="4877" y="11799"/>
                    <a:pt x="4894" y="11805"/>
                  </a:cubicBezTo>
                  <a:cubicBezTo>
                    <a:pt x="4956" y="11821"/>
                    <a:pt x="5018" y="11838"/>
                    <a:pt x="5075" y="11850"/>
                  </a:cubicBezTo>
                  <a:lnTo>
                    <a:pt x="5176" y="11878"/>
                  </a:lnTo>
                  <a:lnTo>
                    <a:pt x="5277" y="11850"/>
                  </a:lnTo>
                  <a:cubicBezTo>
                    <a:pt x="5362" y="11833"/>
                    <a:pt x="5441" y="11810"/>
                    <a:pt x="5525" y="11793"/>
                  </a:cubicBezTo>
                  <a:cubicBezTo>
                    <a:pt x="8414" y="11044"/>
                    <a:pt x="10351" y="9051"/>
                    <a:pt x="10351" y="6832"/>
                  </a:cubicBezTo>
                  <a:lnTo>
                    <a:pt x="10351" y="2715"/>
                  </a:lnTo>
                  <a:close/>
                </a:path>
              </a:pathLst>
            </a:custGeom>
            <a:solidFill>
              <a:srgbClr val="DFAF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6" name="Google Shape;116;p15"/>
            <p:cNvGrpSpPr/>
            <p:nvPr/>
          </p:nvGrpSpPr>
          <p:grpSpPr>
            <a:xfrm>
              <a:off x="2935899" y="2682208"/>
              <a:ext cx="430827" cy="593359"/>
              <a:chOff x="2935899" y="3295408"/>
              <a:chExt cx="430827" cy="593359"/>
            </a:xfrm>
          </p:grpSpPr>
          <p:sp>
            <p:nvSpPr>
              <p:cNvPr id="117" name="Google Shape;117;p15"/>
              <p:cNvSpPr/>
              <p:nvPr/>
            </p:nvSpPr>
            <p:spPr>
              <a:xfrm>
                <a:off x="2935899" y="3358699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0"/>
                    </a:lnTo>
                    <a:lnTo>
                      <a:pt x="257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15"/>
              <p:cNvSpPr/>
              <p:nvPr/>
            </p:nvSpPr>
            <p:spPr>
              <a:xfrm>
                <a:off x="2967961" y="3330523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1"/>
                    </a:lnTo>
                    <a:lnTo>
                      <a:pt x="2574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15"/>
              <p:cNvSpPr/>
              <p:nvPr/>
            </p:nvSpPr>
            <p:spPr>
              <a:xfrm>
                <a:off x="3010155" y="3295408"/>
                <a:ext cx="356571" cy="530900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3825" extrusionOk="0">
                    <a:moveTo>
                      <a:pt x="2569" y="3824"/>
                    </a:moveTo>
                    <a:lnTo>
                      <a:pt x="1" y="3824"/>
                    </a:lnTo>
                    <a:lnTo>
                      <a:pt x="1" y="0"/>
                    </a:lnTo>
                    <a:lnTo>
                      <a:pt x="256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15"/>
              <p:cNvSpPr/>
              <p:nvPr/>
            </p:nvSpPr>
            <p:spPr>
              <a:xfrm>
                <a:off x="3047768" y="338520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15"/>
              <p:cNvSpPr/>
              <p:nvPr/>
            </p:nvSpPr>
            <p:spPr>
              <a:xfrm>
                <a:off x="3047768" y="3454885"/>
                <a:ext cx="285368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6" extrusionOk="0">
                    <a:moveTo>
                      <a:pt x="1920" y="0"/>
                    </a:moveTo>
                    <a:lnTo>
                      <a:pt x="118" y="0"/>
                    </a:lnTo>
                    <a:cubicBezTo>
                      <a:pt x="0" y="0"/>
                      <a:pt x="17" y="186"/>
                      <a:pt x="135" y="186"/>
                    </a:cubicBezTo>
                    <a:lnTo>
                      <a:pt x="1937" y="186"/>
                    </a:lnTo>
                    <a:cubicBezTo>
                      <a:pt x="2056" y="186"/>
                      <a:pt x="2039" y="0"/>
                      <a:pt x="19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15"/>
              <p:cNvSpPr/>
              <p:nvPr/>
            </p:nvSpPr>
            <p:spPr>
              <a:xfrm>
                <a:off x="3047768" y="352358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15"/>
              <p:cNvSpPr/>
              <p:nvPr/>
            </p:nvSpPr>
            <p:spPr>
              <a:xfrm>
                <a:off x="3047768" y="3593126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15"/>
              <p:cNvSpPr/>
              <p:nvPr/>
            </p:nvSpPr>
            <p:spPr>
              <a:xfrm>
                <a:off x="3049295" y="3652531"/>
                <a:ext cx="286200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62" h="187" extrusionOk="0">
                    <a:moveTo>
                      <a:pt x="1926" y="1"/>
                    </a:moveTo>
                    <a:lnTo>
                      <a:pt x="124" y="1"/>
                    </a:lnTo>
                    <a:cubicBezTo>
                      <a:pt x="0" y="1"/>
                      <a:pt x="17" y="187"/>
                      <a:pt x="141" y="187"/>
                    </a:cubicBezTo>
                    <a:lnTo>
                      <a:pt x="1938" y="187"/>
                    </a:lnTo>
                    <a:cubicBezTo>
                      <a:pt x="2061" y="187"/>
                      <a:pt x="2045" y="1"/>
                      <a:pt x="19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15"/>
              <p:cNvSpPr/>
              <p:nvPr/>
            </p:nvSpPr>
            <p:spPr>
              <a:xfrm>
                <a:off x="3059427" y="3722207"/>
                <a:ext cx="285506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186" extrusionOk="0">
                    <a:moveTo>
                      <a:pt x="1921" y="0"/>
                    </a:moveTo>
                    <a:lnTo>
                      <a:pt x="119" y="0"/>
                    </a:lnTo>
                    <a:cubicBezTo>
                      <a:pt x="1" y="0"/>
                      <a:pt x="17" y="186"/>
                      <a:pt x="136" y="186"/>
                    </a:cubicBezTo>
                    <a:lnTo>
                      <a:pt x="1938" y="186"/>
                    </a:lnTo>
                    <a:cubicBezTo>
                      <a:pt x="2056" y="186"/>
                      <a:pt x="2039" y="0"/>
                      <a:pt x="1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6" name="Google Shape;126;p15"/>
            <p:cNvGrpSpPr/>
            <p:nvPr/>
          </p:nvGrpSpPr>
          <p:grpSpPr>
            <a:xfrm>
              <a:off x="3493999" y="2682208"/>
              <a:ext cx="430827" cy="593359"/>
              <a:chOff x="2935899" y="3295408"/>
              <a:chExt cx="430827" cy="593359"/>
            </a:xfrm>
          </p:grpSpPr>
          <p:sp>
            <p:nvSpPr>
              <p:cNvPr id="127" name="Google Shape;127;p15"/>
              <p:cNvSpPr/>
              <p:nvPr/>
            </p:nvSpPr>
            <p:spPr>
              <a:xfrm>
                <a:off x="2935899" y="3358699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0"/>
                    </a:lnTo>
                    <a:lnTo>
                      <a:pt x="257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15"/>
              <p:cNvSpPr/>
              <p:nvPr/>
            </p:nvSpPr>
            <p:spPr>
              <a:xfrm>
                <a:off x="2967961" y="3330523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1"/>
                    </a:lnTo>
                    <a:lnTo>
                      <a:pt x="2574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15"/>
              <p:cNvSpPr/>
              <p:nvPr/>
            </p:nvSpPr>
            <p:spPr>
              <a:xfrm>
                <a:off x="3010155" y="3295408"/>
                <a:ext cx="356571" cy="530900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3825" extrusionOk="0">
                    <a:moveTo>
                      <a:pt x="2569" y="3824"/>
                    </a:moveTo>
                    <a:lnTo>
                      <a:pt x="1" y="3824"/>
                    </a:lnTo>
                    <a:lnTo>
                      <a:pt x="1" y="0"/>
                    </a:lnTo>
                    <a:lnTo>
                      <a:pt x="256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15"/>
              <p:cNvSpPr/>
              <p:nvPr/>
            </p:nvSpPr>
            <p:spPr>
              <a:xfrm>
                <a:off x="3047768" y="338520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15"/>
              <p:cNvSpPr/>
              <p:nvPr/>
            </p:nvSpPr>
            <p:spPr>
              <a:xfrm>
                <a:off x="3047768" y="3454885"/>
                <a:ext cx="285368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6" extrusionOk="0">
                    <a:moveTo>
                      <a:pt x="1920" y="0"/>
                    </a:moveTo>
                    <a:lnTo>
                      <a:pt x="118" y="0"/>
                    </a:lnTo>
                    <a:cubicBezTo>
                      <a:pt x="0" y="0"/>
                      <a:pt x="17" y="186"/>
                      <a:pt x="135" y="186"/>
                    </a:cubicBezTo>
                    <a:lnTo>
                      <a:pt x="1937" y="186"/>
                    </a:lnTo>
                    <a:cubicBezTo>
                      <a:pt x="2056" y="186"/>
                      <a:pt x="2039" y="0"/>
                      <a:pt x="19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15"/>
              <p:cNvSpPr/>
              <p:nvPr/>
            </p:nvSpPr>
            <p:spPr>
              <a:xfrm>
                <a:off x="3047768" y="352358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15"/>
              <p:cNvSpPr/>
              <p:nvPr/>
            </p:nvSpPr>
            <p:spPr>
              <a:xfrm>
                <a:off x="3047768" y="3593126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15"/>
              <p:cNvSpPr/>
              <p:nvPr/>
            </p:nvSpPr>
            <p:spPr>
              <a:xfrm>
                <a:off x="3049295" y="3652531"/>
                <a:ext cx="286200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62" h="187" extrusionOk="0">
                    <a:moveTo>
                      <a:pt x="1926" y="1"/>
                    </a:moveTo>
                    <a:lnTo>
                      <a:pt x="124" y="1"/>
                    </a:lnTo>
                    <a:cubicBezTo>
                      <a:pt x="0" y="1"/>
                      <a:pt x="17" y="187"/>
                      <a:pt x="141" y="187"/>
                    </a:cubicBezTo>
                    <a:lnTo>
                      <a:pt x="1938" y="187"/>
                    </a:lnTo>
                    <a:cubicBezTo>
                      <a:pt x="2061" y="187"/>
                      <a:pt x="2045" y="1"/>
                      <a:pt x="19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15"/>
              <p:cNvSpPr/>
              <p:nvPr/>
            </p:nvSpPr>
            <p:spPr>
              <a:xfrm>
                <a:off x="3059427" y="3722207"/>
                <a:ext cx="285506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186" extrusionOk="0">
                    <a:moveTo>
                      <a:pt x="1921" y="0"/>
                    </a:moveTo>
                    <a:lnTo>
                      <a:pt x="119" y="0"/>
                    </a:lnTo>
                    <a:cubicBezTo>
                      <a:pt x="1" y="0"/>
                      <a:pt x="17" y="186"/>
                      <a:pt x="136" y="186"/>
                    </a:cubicBezTo>
                    <a:lnTo>
                      <a:pt x="1938" y="186"/>
                    </a:lnTo>
                    <a:cubicBezTo>
                      <a:pt x="2056" y="186"/>
                      <a:pt x="2039" y="0"/>
                      <a:pt x="1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" name="Google Shape;136;p15"/>
            <p:cNvGrpSpPr/>
            <p:nvPr/>
          </p:nvGrpSpPr>
          <p:grpSpPr>
            <a:xfrm>
              <a:off x="3493999" y="3295408"/>
              <a:ext cx="430827" cy="593359"/>
              <a:chOff x="2935899" y="3295408"/>
              <a:chExt cx="430827" cy="593359"/>
            </a:xfrm>
          </p:grpSpPr>
          <p:sp>
            <p:nvSpPr>
              <p:cNvPr id="137" name="Google Shape;137;p15"/>
              <p:cNvSpPr/>
              <p:nvPr/>
            </p:nvSpPr>
            <p:spPr>
              <a:xfrm>
                <a:off x="2935899" y="3358699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0"/>
                    </a:lnTo>
                    <a:lnTo>
                      <a:pt x="257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15"/>
              <p:cNvSpPr/>
              <p:nvPr/>
            </p:nvSpPr>
            <p:spPr>
              <a:xfrm>
                <a:off x="2967961" y="3330523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1"/>
                    </a:lnTo>
                    <a:lnTo>
                      <a:pt x="2574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15"/>
              <p:cNvSpPr/>
              <p:nvPr/>
            </p:nvSpPr>
            <p:spPr>
              <a:xfrm>
                <a:off x="3010155" y="3295408"/>
                <a:ext cx="356571" cy="530900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3825" extrusionOk="0">
                    <a:moveTo>
                      <a:pt x="2569" y="3824"/>
                    </a:moveTo>
                    <a:lnTo>
                      <a:pt x="1" y="3824"/>
                    </a:lnTo>
                    <a:lnTo>
                      <a:pt x="1" y="0"/>
                    </a:lnTo>
                    <a:lnTo>
                      <a:pt x="256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15"/>
              <p:cNvSpPr/>
              <p:nvPr/>
            </p:nvSpPr>
            <p:spPr>
              <a:xfrm>
                <a:off x="3047768" y="338520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15"/>
              <p:cNvSpPr/>
              <p:nvPr/>
            </p:nvSpPr>
            <p:spPr>
              <a:xfrm>
                <a:off x="3047768" y="3454885"/>
                <a:ext cx="285368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6" extrusionOk="0">
                    <a:moveTo>
                      <a:pt x="1920" y="0"/>
                    </a:moveTo>
                    <a:lnTo>
                      <a:pt x="118" y="0"/>
                    </a:lnTo>
                    <a:cubicBezTo>
                      <a:pt x="0" y="0"/>
                      <a:pt x="17" y="186"/>
                      <a:pt x="135" y="186"/>
                    </a:cubicBezTo>
                    <a:lnTo>
                      <a:pt x="1937" y="186"/>
                    </a:lnTo>
                    <a:cubicBezTo>
                      <a:pt x="2056" y="186"/>
                      <a:pt x="2039" y="0"/>
                      <a:pt x="19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15"/>
              <p:cNvSpPr/>
              <p:nvPr/>
            </p:nvSpPr>
            <p:spPr>
              <a:xfrm>
                <a:off x="3047768" y="352358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15"/>
              <p:cNvSpPr/>
              <p:nvPr/>
            </p:nvSpPr>
            <p:spPr>
              <a:xfrm>
                <a:off x="3047768" y="3593126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15"/>
              <p:cNvSpPr/>
              <p:nvPr/>
            </p:nvSpPr>
            <p:spPr>
              <a:xfrm>
                <a:off x="3049295" y="3652531"/>
                <a:ext cx="286200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62" h="187" extrusionOk="0">
                    <a:moveTo>
                      <a:pt x="1926" y="1"/>
                    </a:moveTo>
                    <a:lnTo>
                      <a:pt x="124" y="1"/>
                    </a:lnTo>
                    <a:cubicBezTo>
                      <a:pt x="0" y="1"/>
                      <a:pt x="17" y="187"/>
                      <a:pt x="141" y="187"/>
                    </a:cubicBezTo>
                    <a:lnTo>
                      <a:pt x="1938" y="187"/>
                    </a:lnTo>
                    <a:cubicBezTo>
                      <a:pt x="2061" y="187"/>
                      <a:pt x="2045" y="1"/>
                      <a:pt x="19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15"/>
              <p:cNvSpPr/>
              <p:nvPr/>
            </p:nvSpPr>
            <p:spPr>
              <a:xfrm>
                <a:off x="3059427" y="3722207"/>
                <a:ext cx="285506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186" extrusionOk="0">
                    <a:moveTo>
                      <a:pt x="1921" y="0"/>
                    </a:moveTo>
                    <a:lnTo>
                      <a:pt x="119" y="0"/>
                    </a:lnTo>
                    <a:cubicBezTo>
                      <a:pt x="1" y="0"/>
                      <a:pt x="17" y="186"/>
                      <a:pt x="136" y="186"/>
                    </a:cubicBezTo>
                    <a:lnTo>
                      <a:pt x="1938" y="186"/>
                    </a:lnTo>
                    <a:cubicBezTo>
                      <a:pt x="2056" y="186"/>
                      <a:pt x="2039" y="0"/>
                      <a:pt x="1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مربع نص 1">
            <a:extLst>
              <a:ext uri="{FF2B5EF4-FFF2-40B4-BE49-F238E27FC236}">
                <a16:creationId xmlns:a16="http://schemas.microsoft.com/office/drawing/2014/main" id="{282474A7-4D1A-0A52-DDCC-345BE07C78A3}"/>
              </a:ext>
            </a:extLst>
          </p:cNvPr>
          <p:cNvSpPr txBox="1"/>
          <p:nvPr/>
        </p:nvSpPr>
        <p:spPr>
          <a:xfrm>
            <a:off x="2498651" y="157829"/>
            <a:ext cx="432807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32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باستخدام استراتيجية جدول التعلم </a:t>
            </a:r>
            <a:endParaRPr lang="ar-SA" sz="60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5ACE7034-E76D-8E70-AB5A-9B8C9FE3459E}"/>
              </a:ext>
            </a:extLst>
          </p:cNvPr>
          <p:cNvGrpSpPr/>
          <p:nvPr/>
        </p:nvGrpSpPr>
        <p:grpSpPr>
          <a:xfrm>
            <a:off x="85060" y="4775125"/>
            <a:ext cx="8973880" cy="368915"/>
            <a:chOff x="85060" y="4775125"/>
            <a:chExt cx="8973880" cy="368915"/>
          </a:xfrm>
        </p:grpSpPr>
        <p:sp>
          <p:nvSpPr>
            <p:cNvPr id="13" name="Google Shape;1161;p24">
              <a:extLst>
                <a:ext uri="{FF2B5EF4-FFF2-40B4-BE49-F238E27FC236}">
                  <a16:creationId xmlns:a16="http://schemas.microsoft.com/office/drawing/2014/main" id="{345CC60F-BB43-D8CE-8054-3B9923EBFF24}"/>
                </a:ext>
              </a:extLst>
            </p:cNvPr>
            <p:cNvSpPr/>
            <p:nvPr/>
          </p:nvSpPr>
          <p:spPr>
            <a:xfrm>
              <a:off x="85060" y="4775125"/>
              <a:ext cx="8973880" cy="368915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BFF42D4B-B405-1CBE-D777-A6E075201445}"/>
                </a:ext>
              </a:extLst>
            </p:cNvPr>
            <p:cNvSpPr txBox="1"/>
            <p:nvPr/>
          </p:nvSpPr>
          <p:spPr>
            <a:xfrm>
              <a:off x="3325928" y="4802823"/>
              <a:ext cx="214614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ar-SA" b="1" i="0" u="none" strike="noStrike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إعداد المعلمة : منال الرحيلي</a:t>
              </a:r>
              <a:endParaRPr lang="ar-SA" b="1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4" name="جدول 4">
            <a:extLst>
              <a:ext uri="{FF2B5EF4-FFF2-40B4-BE49-F238E27FC236}">
                <a16:creationId xmlns:a16="http://schemas.microsoft.com/office/drawing/2014/main" id="{65861C0E-E2F5-1EBF-6E20-7C940F75C0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5728105"/>
              </p:ext>
            </p:extLst>
          </p:nvPr>
        </p:nvGraphicFramePr>
        <p:xfrm>
          <a:off x="1561780" y="1351416"/>
          <a:ext cx="6438368" cy="3010059"/>
        </p:xfrm>
        <a:graphic>
          <a:graphicData uri="http://schemas.openxmlformats.org/drawingml/2006/table">
            <a:tbl>
              <a:tblPr rtl="1" firstRow="1" bandRow="1">
                <a:tableStyleId>{ED083AE6-46FA-4A59-8FB0-9F97EB10719F}</a:tableStyleId>
              </a:tblPr>
              <a:tblGrid>
                <a:gridCol w="1609592">
                  <a:extLst>
                    <a:ext uri="{9D8B030D-6E8A-4147-A177-3AD203B41FA5}">
                      <a16:colId xmlns:a16="http://schemas.microsoft.com/office/drawing/2014/main" val="1799182492"/>
                    </a:ext>
                  </a:extLst>
                </a:gridCol>
                <a:gridCol w="1609592">
                  <a:extLst>
                    <a:ext uri="{9D8B030D-6E8A-4147-A177-3AD203B41FA5}">
                      <a16:colId xmlns:a16="http://schemas.microsoft.com/office/drawing/2014/main" val="864120004"/>
                    </a:ext>
                  </a:extLst>
                </a:gridCol>
                <a:gridCol w="1609592">
                  <a:extLst>
                    <a:ext uri="{9D8B030D-6E8A-4147-A177-3AD203B41FA5}">
                      <a16:colId xmlns:a16="http://schemas.microsoft.com/office/drawing/2014/main" val="1554803105"/>
                    </a:ext>
                  </a:extLst>
                </a:gridCol>
                <a:gridCol w="1609592">
                  <a:extLst>
                    <a:ext uri="{9D8B030D-6E8A-4147-A177-3AD203B41FA5}">
                      <a16:colId xmlns:a16="http://schemas.microsoft.com/office/drawing/2014/main" val="2272986096"/>
                    </a:ext>
                  </a:extLst>
                </a:gridCol>
              </a:tblGrid>
              <a:tr h="541179">
                <a:tc>
                  <a:txBody>
                    <a:bodyPr/>
                    <a:lstStyle/>
                    <a:p>
                      <a:pPr marR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SA" sz="16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cs typeface="Sakkal Majalla" panose="02000000000000000000" pitchFamily="2" charset="-78"/>
                          <a:sym typeface="Arial"/>
                        </a:rPr>
                        <a:t>ماذا أعرف 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SA" sz="16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cs typeface="Sakkal Majalla" panose="02000000000000000000" pitchFamily="2" charset="-78"/>
                          <a:sym typeface="Arial"/>
                        </a:rPr>
                        <a:t>ماذا أريد أن أعرف 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SA" sz="16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cs typeface="Sakkal Majalla" panose="02000000000000000000" pitchFamily="2" charset="-78"/>
                          <a:sym typeface="Arial"/>
                        </a:rPr>
                        <a:t>ماذا تعلمت 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SA" sz="16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cs typeface="Sakkal Majalla" panose="02000000000000000000" pitchFamily="2" charset="-78"/>
                          <a:sym typeface="Arial"/>
                        </a:rPr>
                        <a:t>كيف أعرف أكثر 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1475266"/>
                  </a:ext>
                </a:extLst>
              </a:tr>
              <a:tr h="1879594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sz="1600" b="0" i="0" u="none" strike="noStrike" cap="none" dirty="0">
                        <a:solidFill>
                          <a:srgbClr val="000000"/>
                        </a:solidFill>
                        <a:effectLst/>
                        <a:latin typeface="Sakkal Majalla" panose="02000000000000000000" pitchFamily="2" charset="-78"/>
                        <a:cs typeface="Sakkal Majalla" panose="02000000000000000000" pitchFamily="2" charset="-78"/>
                        <a:sym typeface="Arial"/>
                      </a:endParaRPr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1600" b="0" i="0" u="none" strike="noStrike" cap="none" dirty="0">
                        <a:solidFill>
                          <a:srgbClr val="000000"/>
                        </a:solidFill>
                        <a:effectLst/>
                        <a:latin typeface="Sakkal Majalla" panose="02000000000000000000" pitchFamily="2" charset="-78"/>
                        <a:cs typeface="Sakkal Majalla" panose="02000000000000000000" pitchFamily="2" charset="-78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10016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5932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19"/>
          <p:cNvSpPr/>
          <p:nvPr/>
        </p:nvSpPr>
        <p:spPr>
          <a:xfrm>
            <a:off x="2265113" y="2190925"/>
            <a:ext cx="651000" cy="651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7" name="Google Shape;477;p19"/>
          <p:cNvGrpSpPr/>
          <p:nvPr/>
        </p:nvGrpSpPr>
        <p:grpSpPr>
          <a:xfrm>
            <a:off x="3365475" y="2988569"/>
            <a:ext cx="2413050" cy="1746462"/>
            <a:chOff x="3365475" y="2988569"/>
            <a:chExt cx="2413050" cy="1746462"/>
          </a:xfrm>
        </p:grpSpPr>
        <p:sp>
          <p:nvSpPr>
            <p:cNvPr id="478" name="Google Shape;478;p19"/>
            <p:cNvSpPr/>
            <p:nvPr/>
          </p:nvSpPr>
          <p:spPr>
            <a:xfrm>
              <a:off x="3365475" y="4640891"/>
              <a:ext cx="2413050" cy="94140"/>
            </a:xfrm>
            <a:custGeom>
              <a:avLst/>
              <a:gdLst/>
              <a:ahLst/>
              <a:cxnLst/>
              <a:rect l="l" t="t" r="r" b="b"/>
              <a:pathLst>
                <a:path w="31246" h="1219" extrusionOk="0">
                  <a:moveTo>
                    <a:pt x="15620" y="0"/>
                  </a:moveTo>
                  <a:cubicBezTo>
                    <a:pt x="6989" y="0"/>
                    <a:pt x="1" y="272"/>
                    <a:pt x="1" y="606"/>
                  </a:cubicBezTo>
                  <a:cubicBezTo>
                    <a:pt x="1" y="947"/>
                    <a:pt x="6989" y="1219"/>
                    <a:pt x="15620" y="1219"/>
                  </a:cubicBezTo>
                  <a:cubicBezTo>
                    <a:pt x="24250" y="1219"/>
                    <a:pt x="31245" y="947"/>
                    <a:pt x="31245" y="606"/>
                  </a:cubicBezTo>
                  <a:cubicBezTo>
                    <a:pt x="31245" y="272"/>
                    <a:pt x="24250" y="0"/>
                    <a:pt x="156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9"/>
            <p:cNvSpPr/>
            <p:nvPr/>
          </p:nvSpPr>
          <p:spPr>
            <a:xfrm>
              <a:off x="4437299" y="4206032"/>
              <a:ext cx="268829" cy="427918"/>
            </a:xfrm>
            <a:custGeom>
              <a:avLst/>
              <a:gdLst/>
              <a:ahLst/>
              <a:cxnLst/>
              <a:rect l="l" t="t" r="r" b="b"/>
              <a:pathLst>
                <a:path w="3481" h="5541" extrusionOk="0">
                  <a:moveTo>
                    <a:pt x="1" y="1"/>
                  </a:moveTo>
                  <a:lnTo>
                    <a:pt x="1" y="5541"/>
                  </a:lnTo>
                  <a:lnTo>
                    <a:pt x="3481" y="5541"/>
                  </a:lnTo>
                  <a:lnTo>
                    <a:pt x="3481" y="1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9"/>
            <p:cNvSpPr/>
            <p:nvPr/>
          </p:nvSpPr>
          <p:spPr>
            <a:xfrm>
              <a:off x="3546108" y="2988569"/>
              <a:ext cx="2051780" cy="1475045"/>
            </a:xfrm>
            <a:custGeom>
              <a:avLst/>
              <a:gdLst/>
              <a:ahLst/>
              <a:cxnLst/>
              <a:rect l="l" t="t" r="r" b="b"/>
              <a:pathLst>
                <a:path w="26568" h="19100" extrusionOk="0">
                  <a:moveTo>
                    <a:pt x="2026" y="1"/>
                  </a:moveTo>
                  <a:cubicBezTo>
                    <a:pt x="905" y="1"/>
                    <a:pt x="1" y="906"/>
                    <a:pt x="1" y="2026"/>
                  </a:cubicBezTo>
                  <a:lnTo>
                    <a:pt x="1" y="17067"/>
                  </a:lnTo>
                  <a:cubicBezTo>
                    <a:pt x="1" y="18188"/>
                    <a:pt x="905" y="19100"/>
                    <a:pt x="2026" y="19100"/>
                  </a:cubicBezTo>
                  <a:lnTo>
                    <a:pt x="24535" y="19100"/>
                  </a:lnTo>
                  <a:cubicBezTo>
                    <a:pt x="25656" y="19100"/>
                    <a:pt x="26568" y="18188"/>
                    <a:pt x="26568" y="17067"/>
                  </a:cubicBezTo>
                  <a:lnTo>
                    <a:pt x="26568" y="2026"/>
                  </a:lnTo>
                  <a:cubicBezTo>
                    <a:pt x="26568" y="906"/>
                    <a:pt x="25656" y="1"/>
                    <a:pt x="2453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9"/>
            <p:cNvSpPr/>
            <p:nvPr/>
          </p:nvSpPr>
          <p:spPr>
            <a:xfrm>
              <a:off x="3607425" y="3036990"/>
              <a:ext cx="1928680" cy="1377739"/>
            </a:xfrm>
            <a:custGeom>
              <a:avLst/>
              <a:gdLst/>
              <a:ahLst/>
              <a:cxnLst/>
              <a:rect l="l" t="t" r="r" b="b"/>
              <a:pathLst>
                <a:path w="24974" h="17840" extrusionOk="0">
                  <a:moveTo>
                    <a:pt x="1893" y="0"/>
                  </a:moveTo>
                  <a:cubicBezTo>
                    <a:pt x="849" y="0"/>
                    <a:pt x="0" y="849"/>
                    <a:pt x="0" y="1900"/>
                  </a:cubicBezTo>
                  <a:lnTo>
                    <a:pt x="0" y="15946"/>
                  </a:lnTo>
                  <a:cubicBezTo>
                    <a:pt x="0" y="16990"/>
                    <a:pt x="849" y="17839"/>
                    <a:pt x="1893" y="17839"/>
                  </a:cubicBezTo>
                  <a:lnTo>
                    <a:pt x="23080" y="17839"/>
                  </a:lnTo>
                  <a:cubicBezTo>
                    <a:pt x="24131" y="17839"/>
                    <a:pt x="24973" y="16990"/>
                    <a:pt x="24973" y="15946"/>
                  </a:cubicBezTo>
                  <a:lnTo>
                    <a:pt x="24973" y="1900"/>
                  </a:lnTo>
                  <a:cubicBezTo>
                    <a:pt x="24973" y="849"/>
                    <a:pt x="24131" y="0"/>
                    <a:pt x="230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9"/>
            <p:cNvSpPr/>
            <p:nvPr/>
          </p:nvSpPr>
          <p:spPr>
            <a:xfrm>
              <a:off x="4147546" y="4605444"/>
              <a:ext cx="848344" cy="70431"/>
            </a:xfrm>
            <a:custGeom>
              <a:avLst/>
              <a:gdLst/>
              <a:ahLst/>
              <a:cxnLst/>
              <a:rect l="l" t="t" r="r" b="b"/>
              <a:pathLst>
                <a:path w="10985" h="912" extrusionOk="0">
                  <a:moveTo>
                    <a:pt x="1" y="0"/>
                  </a:moveTo>
                  <a:lnTo>
                    <a:pt x="1" y="912"/>
                  </a:lnTo>
                  <a:lnTo>
                    <a:pt x="10984" y="912"/>
                  </a:lnTo>
                  <a:lnTo>
                    <a:pt x="1098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9"/>
            <p:cNvSpPr/>
            <p:nvPr/>
          </p:nvSpPr>
          <p:spPr>
            <a:xfrm>
              <a:off x="4437299" y="4463503"/>
              <a:ext cx="268829" cy="44174"/>
            </a:xfrm>
            <a:custGeom>
              <a:avLst/>
              <a:gdLst/>
              <a:ahLst/>
              <a:cxnLst/>
              <a:rect l="l" t="t" r="r" b="b"/>
              <a:pathLst>
                <a:path w="3481" h="572" extrusionOk="0">
                  <a:moveTo>
                    <a:pt x="1" y="1"/>
                  </a:moveTo>
                  <a:lnTo>
                    <a:pt x="1" y="571"/>
                  </a:lnTo>
                  <a:lnTo>
                    <a:pt x="3481" y="571"/>
                  </a:lnTo>
                  <a:lnTo>
                    <a:pt x="348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9"/>
            <p:cNvSpPr/>
            <p:nvPr/>
          </p:nvSpPr>
          <p:spPr>
            <a:xfrm>
              <a:off x="3732069" y="3714202"/>
              <a:ext cx="495723" cy="495723"/>
            </a:xfrm>
            <a:custGeom>
              <a:avLst/>
              <a:gdLst/>
              <a:ahLst/>
              <a:cxnLst/>
              <a:rect l="l" t="t" r="r" b="b"/>
              <a:pathLst>
                <a:path w="6419" h="6419" extrusionOk="0">
                  <a:moveTo>
                    <a:pt x="3209" y="2263"/>
                  </a:moveTo>
                  <a:cubicBezTo>
                    <a:pt x="3731" y="2263"/>
                    <a:pt x="4156" y="2687"/>
                    <a:pt x="4156" y="3209"/>
                  </a:cubicBezTo>
                  <a:cubicBezTo>
                    <a:pt x="4156" y="3731"/>
                    <a:pt x="3731" y="4156"/>
                    <a:pt x="3209" y="4156"/>
                  </a:cubicBezTo>
                  <a:cubicBezTo>
                    <a:pt x="2687" y="4156"/>
                    <a:pt x="2263" y="3731"/>
                    <a:pt x="2263" y="3209"/>
                  </a:cubicBezTo>
                  <a:cubicBezTo>
                    <a:pt x="2263" y="2687"/>
                    <a:pt x="2687" y="2263"/>
                    <a:pt x="3209" y="2263"/>
                  </a:cubicBezTo>
                  <a:close/>
                  <a:moveTo>
                    <a:pt x="2660" y="1"/>
                  </a:moveTo>
                  <a:lnTo>
                    <a:pt x="2660" y="759"/>
                  </a:lnTo>
                  <a:cubicBezTo>
                    <a:pt x="2374" y="822"/>
                    <a:pt x="2103" y="940"/>
                    <a:pt x="1866" y="1094"/>
                  </a:cubicBezTo>
                  <a:lnTo>
                    <a:pt x="1323" y="551"/>
                  </a:lnTo>
                  <a:lnTo>
                    <a:pt x="551" y="1323"/>
                  </a:lnTo>
                  <a:lnTo>
                    <a:pt x="1087" y="1866"/>
                  </a:lnTo>
                  <a:cubicBezTo>
                    <a:pt x="933" y="2103"/>
                    <a:pt x="822" y="2374"/>
                    <a:pt x="759" y="2660"/>
                  </a:cubicBezTo>
                  <a:lnTo>
                    <a:pt x="1" y="2660"/>
                  </a:lnTo>
                  <a:lnTo>
                    <a:pt x="1" y="3759"/>
                  </a:lnTo>
                  <a:lnTo>
                    <a:pt x="759" y="3759"/>
                  </a:lnTo>
                  <a:cubicBezTo>
                    <a:pt x="822" y="4045"/>
                    <a:pt x="933" y="4309"/>
                    <a:pt x="1087" y="4553"/>
                  </a:cubicBezTo>
                  <a:lnTo>
                    <a:pt x="551" y="5089"/>
                  </a:lnTo>
                  <a:lnTo>
                    <a:pt x="1323" y="5868"/>
                  </a:lnTo>
                  <a:lnTo>
                    <a:pt x="1866" y="5325"/>
                  </a:lnTo>
                  <a:cubicBezTo>
                    <a:pt x="2103" y="5478"/>
                    <a:pt x="2374" y="5597"/>
                    <a:pt x="2660" y="5659"/>
                  </a:cubicBezTo>
                  <a:lnTo>
                    <a:pt x="2660" y="6418"/>
                  </a:lnTo>
                  <a:lnTo>
                    <a:pt x="3759" y="6418"/>
                  </a:lnTo>
                  <a:lnTo>
                    <a:pt x="3759" y="5659"/>
                  </a:lnTo>
                  <a:cubicBezTo>
                    <a:pt x="4045" y="5597"/>
                    <a:pt x="4309" y="5478"/>
                    <a:pt x="4553" y="5325"/>
                  </a:cubicBezTo>
                  <a:lnTo>
                    <a:pt x="5089" y="5868"/>
                  </a:lnTo>
                  <a:lnTo>
                    <a:pt x="5868" y="5089"/>
                  </a:lnTo>
                  <a:lnTo>
                    <a:pt x="5325" y="4553"/>
                  </a:lnTo>
                  <a:cubicBezTo>
                    <a:pt x="5478" y="4309"/>
                    <a:pt x="5590" y="4045"/>
                    <a:pt x="5659" y="3759"/>
                  </a:cubicBezTo>
                  <a:lnTo>
                    <a:pt x="6418" y="3759"/>
                  </a:lnTo>
                  <a:lnTo>
                    <a:pt x="6418" y="2660"/>
                  </a:lnTo>
                  <a:lnTo>
                    <a:pt x="5659" y="2660"/>
                  </a:lnTo>
                  <a:cubicBezTo>
                    <a:pt x="5590" y="2374"/>
                    <a:pt x="5478" y="2103"/>
                    <a:pt x="5325" y="1866"/>
                  </a:cubicBezTo>
                  <a:lnTo>
                    <a:pt x="5868" y="1323"/>
                  </a:lnTo>
                  <a:lnTo>
                    <a:pt x="5089" y="551"/>
                  </a:lnTo>
                  <a:lnTo>
                    <a:pt x="4553" y="1094"/>
                  </a:lnTo>
                  <a:cubicBezTo>
                    <a:pt x="4309" y="940"/>
                    <a:pt x="4045" y="822"/>
                    <a:pt x="3759" y="759"/>
                  </a:cubicBezTo>
                  <a:lnTo>
                    <a:pt x="375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9"/>
            <p:cNvSpPr/>
            <p:nvPr/>
          </p:nvSpPr>
          <p:spPr>
            <a:xfrm>
              <a:off x="3866442" y="3848575"/>
              <a:ext cx="226431" cy="226431"/>
            </a:xfrm>
            <a:custGeom>
              <a:avLst/>
              <a:gdLst/>
              <a:ahLst/>
              <a:cxnLst/>
              <a:rect l="l" t="t" r="r" b="b"/>
              <a:pathLst>
                <a:path w="2932" h="2932" extrusionOk="0">
                  <a:moveTo>
                    <a:pt x="1469" y="523"/>
                  </a:moveTo>
                  <a:cubicBezTo>
                    <a:pt x="1991" y="523"/>
                    <a:pt x="2416" y="947"/>
                    <a:pt x="2416" y="1469"/>
                  </a:cubicBezTo>
                  <a:cubicBezTo>
                    <a:pt x="2416" y="1991"/>
                    <a:pt x="1991" y="2416"/>
                    <a:pt x="1469" y="2416"/>
                  </a:cubicBezTo>
                  <a:cubicBezTo>
                    <a:pt x="947" y="2416"/>
                    <a:pt x="523" y="1991"/>
                    <a:pt x="523" y="1469"/>
                  </a:cubicBezTo>
                  <a:cubicBezTo>
                    <a:pt x="523" y="947"/>
                    <a:pt x="947" y="523"/>
                    <a:pt x="1469" y="523"/>
                  </a:cubicBezTo>
                  <a:close/>
                  <a:moveTo>
                    <a:pt x="1469" y="1"/>
                  </a:moveTo>
                  <a:cubicBezTo>
                    <a:pt x="662" y="1"/>
                    <a:pt x="1" y="662"/>
                    <a:pt x="1" y="1469"/>
                  </a:cubicBezTo>
                  <a:cubicBezTo>
                    <a:pt x="1" y="2277"/>
                    <a:pt x="662" y="2931"/>
                    <a:pt x="1469" y="2931"/>
                  </a:cubicBezTo>
                  <a:cubicBezTo>
                    <a:pt x="2277" y="2931"/>
                    <a:pt x="2931" y="2277"/>
                    <a:pt x="2931" y="1469"/>
                  </a:cubicBezTo>
                  <a:cubicBezTo>
                    <a:pt x="2931" y="662"/>
                    <a:pt x="2277" y="1"/>
                    <a:pt x="14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9"/>
            <p:cNvSpPr/>
            <p:nvPr/>
          </p:nvSpPr>
          <p:spPr>
            <a:xfrm>
              <a:off x="3925057" y="3393870"/>
              <a:ext cx="360189" cy="360189"/>
            </a:xfrm>
            <a:custGeom>
              <a:avLst/>
              <a:gdLst/>
              <a:ahLst/>
              <a:cxnLst/>
              <a:rect l="l" t="t" r="r" b="b"/>
              <a:pathLst>
                <a:path w="4664" h="4664" extrusionOk="0">
                  <a:moveTo>
                    <a:pt x="2326" y="1655"/>
                  </a:moveTo>
                  <a:cubicBezTo>
                    <a:pt x="2362" y="1655"/>
                    <a:pt x="2399" y="1658"/>
                    <a:pt x="2437" y="1664"/>
                  </a:cubicBezTo>
                  <a:cubicBezTo>
                    <a:pt x="2805" y="1720"/>
                    <a:pt x="3063" y="2068"/>
                    <a:pt x="3000" y="2437"/>
                  </a:cubicBezTo>
                  <a:cubicBezTo>
                    <a:pt x="2950" y="2771"/>
                    <a:pt x="2659" y="3008"/>
                    <a:pt x="2331" y="3008"/>
                  </a:cubicBezTo>
                  <a:cubicBezTo>
                    <a:pt x="2297" y="3008"/>
                    <a:pt x="2262" y="3006"/>
                    <a:pt x="2228" y="3000"/>
                  </a:cubicBezTo>
                  <a:cubicBezTo>
                    <a:pt x="1859" y="2945"/>
                    <a:pt x="1601" y="2597"/>
                    <a:pt x="1664" y="2228"/>
                  </a:cubicBezTo>
                  <a:cubicBezTo>
                    <a:pt x="1714" y="1896"/>
                    <a:pt x="2000" y="1655"/>
                    <a:pt x="2326" y="1655"/>
                  </a:cubicBezTo>
                  <a:close/>
                  <a:moveTo>
                    <a:pt x="2297" y="1"/>
                  </a:moveTo>
                  <a:lnTo>
                    <a:pt x="2214" y="536"/>
                  </a:lnTo>
                  <a:cubicBezTo>
                    <a:pt x="2005" y="550"/>
                    <a:pt x="1803" y="606"/>
                    <a:pt x="1615" y="683"/>
                  </a:cubicBezTo>
                  <a:lnTo>
                    <a:pt x="1288" y="244"/>
                  </a:lnTo>
                  <a:lnTo>
                    <a:pt x="655" y="710"/>
                  </a:lnTo>
                  <a:lnTo>
                    <a:pt x="982" y="1149"/>
                  </a:lnTo>
                  <a:cubicBezTo>
                    <a:pt x="843" y="1302"/>
                    <a:pt x="738" y="1483"/>
                    <a:pt x="662" y="1678"/>
                  </a:cubicBezTo>
                  <a:lnTo>
                    <a:pt x="119" y="1594"/>
                  </a:lnTo>
                  <a:lnTo>
                    <a:pt x="0" y="2367"/>
                  </a:lnTo>
                  <a:lnTo>
                    <a:pt x="536" y="2451"/>
                  </a:lnTo>
                  <a:cubicBezTo>
                    <a:pt x="550" y="2659"/>
                    <a:pt x="606" y="2861"/>
                    <a:pt x="683" y="3049"/>
                  </a:cubicBezTo>
                  <a:lnTo>
                    <a:pt x="244" y="3376"/>
                  </a:lnTo>
                  <a:lnTo>
                    <a:pt x="710" y="4010"/>
                  </a:lnTo>
                  <a:lnTo>
                    <a:pt x="1149" y="3682"/>
                  </a:lnTo>
                  <a:cubicBezTo>
                    <a:pt x="1302" y="3822"/>
                    <a:pt x="1483" y="3926"/>
                    <a:pt x="1678" y="4003"/>
                  </a:cubicBezTo>
                  <a:lnTo>
                    <a:pt x="1594" y="4546"/>
                  </a:lnTo>
                  <a:lnTo>
                    <a:pt x="2367" y="4664"/>
                  </a:lnTo>
                  <a:lnTo>
                    <a:pt x="2450" y="4128"/>
                  </a:lnTo>
                  <a:cubicBezTo>
                    <a:pt x="2659" y="4114"/>
                    <a:pt x="2861" y="4058"/>
                    <a:pt x="3049" y="3975"/>
                  </a:cubicBezTo>
                  <a:lnTo>
                    <a:pt x="3376" y="4420"/>
                  </a:lnTo>
                  <a:lnTo>
                    <a:pt x="4010" y="3954"/>
                  </a:lnTo>
                  <a:lnTo>
                    <a:pt x="3682" y="3515"/>
                  </a:lnTo>
                  <a:cubicBezTo>
                    <a:pt x="3822" y="3362"/>
                    <a:pt x="3926" y="3181"/>
                    <a:pt x="4003" y="2986"/>
                  </a:cubicBezTo>
                  <a:lnTo>
                    <a:pt x="4545" y="3070"/>
                  </a:lnTo>
                  <a:lnTo>
                    <a:pt x="4664" y="2297"/>
                  </a:lnTo>
                  <a:lnTo>
                    <a:pt x="4128" y="2214"/>
                  </a:lnTo>
                  <a:cubicBezTo>
                    <a:pt x="4114" y="2005"/>
                    <a:pt x="4058" y="1803"/>
                    <a:pt x="3975" y="1615"/>
                  </a:cubicBezTo>
                  <a:lnTo>
                    <a:pt x="4420" y="1288"/>
                  </a:lnTo>
                  <a:lnTo>
                    <a:pt x="3954" y="655"/>
                  </a:lnTo>
                  <a:lnTo>
                    <a:pt x="3515" y="982"/>
                  </a:lnTo>
                  <a:cubicBezTo>
                    <a:pt x="3362" y="843"/>
                    <a:pt x="3181" y="738"/>
                    <a:pt x="2986" y="662"/>
                  </a:cubicBezTo>
                  <a:lnTo>
                    <a:pt x="3070" y="119"/>
                  </a:lnTo>
                  <a:lnTo>
                    <a:pt x="229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9"/>
            <p:cNvSpPr/>
            <p:nvPr/>
          </p:nvSpPr>
          <p:spPr>
            <a:xfrm>
              <a:off x="3770759" y="3282588"/>
              <a:ext cx="222647" cy="222647"/>
            </a:xfrm>
            <a:custGeom>
              <a:avLst/>
              <a:gdLst/>
              <a:ahLst/>
              <a:cxnLst/>
              <a:rect l="l" t="t" r="r" b="b"/>
              <a:pathLst>
                <a:path w="2883" h="2883" extrusionOk="0">
                  <a:moveTo>
                    <a:pt x="1441" y="1019"/>
                  </a:moveTo>
                  <a:cubicBezTo>
                    <a:pt x="1462" y="1019"/>
                    <a:pt x="1483" y="1021"/>
                    <a:pt x="1504" y="1024"/>
                  </a:cubicBezTo>
                  <a:cubicBezTo>
                    <a:pt x="1734" y="1059"/>
                    <a:pt x="1894" y="1274"/>
                    <a:pt x="1852" y="1504"/>
                  </a:cubicBezTo>
                  <a:cubicBezTo>
                    <a:pt x="1821" y="1709"/>
                    <a:pt x="1651" y="1859"/>
                    <a:pt x="1452" y="1859"/>
                  </a:cubicBezTo>
                  <a:cubicBezTo>
                    <a:pt x="1428" y="1859"/>
                    <a:pt x="1404" y="1857"/>
                    <a:pt x="1379" y="1852"/>
                  </a:cubicBezTo>
                  <a:cubicBezTo>
                    <a:pt x="1149" y="1817"/>
                    <a:pt x="989" y="1609"/>
                    <a:pt x="1024" y="1379"/>
                  </a:cubicBezTo>
                  <a:cubicBezTo>
                    <a:pt x="1056" y="1170"/>
                    <a:pt x="1236" y="1019"/>
                    <a:pt x="1441" y="1019"/>
                  </a:cubicBezTo>
                  <a:close/>
                  <a:moveTo>
                    <a:pt x="1421" y="1"/>
                  </a:moveTo>
                  <a:lnTo>
                    <a:pt x="1365" y="335"/>
                  </a:lnTo>
                  <a:cubicBezTo>
                    <a:pt x="1240" y="342"/>
                    <a:pt x="1115" y="370"/>
                    <a:pt x="996" y="425"/>
                  </a:cubicBezTo>
                  <a:lnTo>
                    <a:pt x="794" y="147"/>
                  </a:lnTo>
                  <a:lnTo>
                    <a:pt x="405" y="439"/>
                  </a:lnTo>
                  <a:lnTo>
                    <a:pt x="606" y="711"/>
                  </a:lnTo>
                  <a:cubicBezTo>
                    <a:pt x="523" y="801"/>
                    <a:pt x="453" y="913"/>
                    <a:pt x="405" y="1038"/>
                  </a:cubicBezTo>
                  <a:lnTo>
                    <a:pt x="71" y="982"/>
                  </a:lnTo>
                  <a:lnTo>
                    <a:pt x="1" y="1462"/>
                  </a:lnTo>
                  <a:lnTo>
                    <a:pt x="328" y="1518"/>
                  </a:lnTo>
                  <a:cubicBezTo>
                    <a:pt x="342" y="1643"/>
                    <a:pt x="370" y="1769"/>
                    <a:pt x="419" y="1887"/>
                  </a:cubicBezTo>
                  <a:lnTo>
                    <a:pt x="147" y="2082"/>
                  </a:lnTo>
                  <a:lnTo>
                    <a:pt x="439" y="2479"/>
                  </a:lnTo>
                  <a:lnTo>
                    <a:pt x="711" y="2277"/>
                  </a:lnTo>
                  <a:cubicBezTo>
                    <a:pt x="801" y="2360"/>
                    <a:pt x="913" y="2430"/>
                    <a:pt x="1038" y="2479"/>
                  </a:cubicBezTo>
                  <a:lnTo>
                    <a:pt x="982" y="2813"/>
                  </a:lnTo>
                  <a:lnTo>
                    <a:pt x="1463" y="2882"/>
                  </a:lnTo>
                  <a:lnTo>
                    <a:pt x="1511" y="2548"/>
                  </a:lnTo>
                  <a:cubicBezTo>
                    <a:pt x="1644" y="2541"/>
                    <a:pt x="1769" y="2513"/>
                    <a:pt x="1887" y="2458"/>
                  </a:cubicBezTo>
                  <a:lnTo>
                    <a:pt x="2082" y="2729"/>
                  </a:lnTo>
                  <a:lnTo>
                    <a:pt x="2479" y="2444"/>
                  </a:lnTo>
                  <a:lnTo>
                    <a:pt x="2277" y="2172"/>
                  </a:lnTo>
                  <a:cubicBezTo>
                    <a:pt x="2360" y="2075"/>
                    <a:pt x="2430" y="1971"/>
                    <a:pt x="2479" y="1845"/>
                  </a:cubicBezTo>
                  <a:lnTo>
                    <a:pt x="2806" y="1901"/>
                  </a:lnTo>
                  <a:lnTo>
                    <a:pt x="2882" y="1421"/>
                  </a:lnTo>
                  <a:lnTo>
                    <a:pt x="2548" y="1365"/>
                  </a:lnTo>
                  <a:cubicBezTo>
                    <a:pt x="2541" y="1240"/>
                    <a:pt x="2507" y="1114"/>
                    <a:pt x="2458" y="996"/>
                  </a:cubicBezTo>
                  <a:lnTo>
                    <a:pt x="2729" y="794"/>
                  </a:lnTo>
                  <a:lnTo>
                    <a:pt x="2444" y="404"/>
                  </a:lnTo>
                  <a:lnTo>
                    <a:pt x="2172" y="606"/>
                  </a:lnTo>
                  <a:cubicBezTo>
                    <a:pt x="2075" y="523"/>
                    <a:pt x="1971" y="453"/>
                    <a:pt x="1845" y="404"/>
                  </a:cubicBezTo>
                  <a:lnTo>
                    <a:pt x="1901" y="70"/>
                  </a:lnTo>
                  <a:lnTo>
                    <a:pt x="14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8" name="Google Shape;488;p19"/>
            <p:cNvGrpSpPr/>
            <p:nvPr/>
          </p:nvGrpSpPr>
          <p:grpSpPr>
            <a:xfrm>
              <a:off x="4826983" y="3275637"/>
              <a:ext cx="587075" cy="994437"/>
              <a:chOff x="4826983" y="3275637"/>
              <a:chExt cx="587075" cy="994437"/>
            </a:xfrm>
          </p:grpSpPr>
          <p:sp>
            <p:nvSpPr>
              <p:cNvPr id="489" name="Google Shape;489;p19"/>
              <p:cNvSpPr/>
              <p:nvPr/>
            </p:nvSpPr>
            <p:spPr>
              <a:xfrm>
                <a:off x="4826983" y="3480440"/>
                <a:ext cx="526305" cy="504218"/>
              </a:xfrm>
              <a:custGeom>
                <a:avLst/>
                <a:gdLst/>
                <a:ahLst/>
                <a:cxnLst/>
                <a:rect l="l" t="t" r="r" b="b"/>
                <a:pathLst>
                  <a:path w="6815" h="6529" fill="none" extrusionOk="0">
                    <a:moveTo>
                      <a:pt x="1" y="6529"/>
                    </a:moveTo>
                    <a:lnTo>
                      <a:pt x="5033" y="6529"/>
                    </a:lnTo>
                    <a:lnTo>
                      <a:pt x="5033" y="0"/>
                    </a:lnTo>
                    <a:lnTo>
                      <a:pt x="6815" y="0"/>
                    </a:lnTo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miter lim="696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19"/>
              <p:cNvSpPr/>
              <p:nvPr/>
            </p:nvSpPr>
            <p:spPr>
              <a:xfrm>
                <a:off x="5353203" y="3446538"/>
                <a:ext cx="60855" cy="6085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788" fill="none" extrusionOk="0">
                    <a:moveTo>
                      <a:pt x="787" y="397"/>
                    </a:moveTo>
                    <a:cubicBezTo>
                      <a:pt x="787" y="613"/>
                      <a:pt x="606" y="787"/>
                      <a:pt x="390" y="787"/>
                    </a:cubicBezTo>
                    <a:cubicBezTo>
                      <a:pt x="175" y="787"/>
                      <a:pt x="1" y="613"/>
                      <a:pt x="1" y="397"/>
                    </a:cubicBezTo>
                    <a:cubicBezTo>
                      <a:pt x="1" y="175"/>
                      <a:pt x="175" y="1"/>
                      <a:pt x="390" y="1"/>
                    </a:cubicBezTo>
                    <a:cubicBezTo>
                      <a:pt x="606" y="1"/>
                      <a:pt x="787" y="175"/>
                      <a:pt x="787" y="397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miter lim="696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19"/>
              <p:cNvSpPr/>
              <p:nvPr/>
            </p:nvSpPr>
            <p:spPr>
              <a:xfrm>
                <a:off x="5290341" y="3898617"/>
                <a:ext cx="60778" cy="60778"/>
              </a:xfrm>
              <a:custGeom>
                <a:avLst/>
                <a:gdLst/>
                <a:ahLst/>
                <a:cxnLst/>
                <a:rect l="l" t="t" r="r" b="b"/>
                <a:pathLst>
                  <a:path w="787" h="787" fill="none" extrusionOk="0">
                    <a:moveTo>
                      <a:pt x="787" y="397"/>
                    </a:moveTo>
                    <a:cubicBezTo>
                      <a:pt x="787" y="613"/>
                      <a:pt x="613" y="787"/>
                      <a:pt x="390" y="787"/>
                    </a:cubicBezTo>
                    <a:cubicBezTo>
                      <a:pt x="174" y="787"/>
                      <a:pt x="0" y="613"/>
                      <a:pt x="0" y="397"/>
                    </a:cubicBezTo>
                    <a:cubicBezTo>
                      <a:pt x="0" y="181"/>
                      <a:pt x="174" y="0"/>
                      <a:pt x="390" y="0"/>
                    </a:cubicBezTo>
                    <a:cubicBezTo>
                      <a:pt x="613" y="0"/>
                      <a:pt x="787" y="181"/>
                      <a:pt x="787" y="397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miter lim="696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19"/>
              <p:cNvSpPr/>
              <p:nvPr/>
            </p:nvSpPr>
            <p:spPr>
              <a:xfrm>
                <a:off x="5233348" y="4209296"/>
                <a:ext cx="60855" cy="60778"/>
              </a:xfrm>
              <a:custGeom>
                <a:avLst/>
                <a:gdLst/>
                <a:ahLst/>
                <a:cxnLst/>
                <a:rect l="l" t="t" r="r" b="b"/>
                <a:pathLst>
                  <a:path w="788" h="787" fill="none" extrusionOk="0">
                    <a:moveTo>
                      <a:pt x="787" y="390"/>
                    </a:moveTo>
                    <a:cubicBezTo>
                      <a:pt x="787" y="613"/>
                      <a:pt x="613" y="787"/>
                      <a:pt x="397" y="787"/>
                    </a:cubicBezTo>
                    <a:cubicBezTo>
                      <a:pt x="175" y="787"/>
                      <a:pt x="1" y="613"/>
                      <a:pt x="1" y="390"/>
                    </a:cubicBezTo>
                    <a:cubicBezTo>
                      <a:pt x="1" y="174"/>
                      <a:pt x="175" y="0"/>
                      <a:pt x="397" y="0"/>
                    </a:cubicBezTo>
                    <a:cubicBezTo>
                      <a:pt x="613" y="0"/>
                      <a:pt x="787" y="174"/>
                      <a:pt x="787" y="390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miter lim="696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19"/>
              <p:cNvSpPr/>
              <p:nvPr/>
            </p:nvSpPr>
            <p:spPr>
              <a:xfrm>
                <a:off x="5059743" y="3275637"/>
                <a:ext cx="60778" cy="60778"/>
              </a:xfrm>
              <a:custGeom>
                <a:avLst/>
                <a:gdLst/>
                <a:ahLst/>
                <a:cxnLst/>
                <a:rect l="l" t="t" r="r" b="b"/>
                <a:pathLst>
                  <a:path w="787" h="787" fill="none" extrusionOk="0">
                    <a:moveTo>
                      <a:pt x="787" y="390"/>
                    </a:moveTo>
                    <a:cubicBezTo>
                      <a:pt x="787" y="613"/>
                      <a:pt x="613" y="787"/>
                      <a:pt x="390" y="787"/>
                    </a:cubicBezTo>
                    <a:cubicBezTo>
                      <a:pt x="174" y="787"/>
                      <a:pt x="0" y="613"/>
                      <a:pt x="0" y="390"/>
                    </a:cubicBezTo>
                    <a:cubicBezTo>
                      <a:pt x="0" y="174"/>
                      <a:pt x="174" y="0"/>
                      <a:pt x="390" y="0"/>
                    </a:cubicBezTo>
                    <a:cubicBezTo>
                      <a:pt x="613" y="0"/>
                      <a:pt x="787" y="174"/>
                      <a:pt x="787" y="390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miter lim="696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19"/>
              <p:cNvSpPr/>
              <p:nvPr/>
            </p:nvSpPr>
            <p:spPr>
              <a:xfrm>
                <a:off x="4964600" y="3842165"/>
                <a:ext cx="60778" cy="60778"/>
              </a:xfrm>
              <a:custGeom>
                <a:avLst/>
                <a:gdLst/>
                <a:ahLst/>
                <a:cxnLst/>
                <a:rect l="l" t="t" r="r" b="b"/>
                <a:pathLst>
                  <a:path w="787" h="787" fill="none" extrusionOk="0">
                    <a:moveTo>
                      <a:pt x="787" y="390"/>
                    </a:moveTo>
                    <a:cubicBezTo>
                      <a:pt x="787" y="613"/>
                      <a:pt x="606" y="787"/>
                      <a:pt x="390" y="787"/>
                    </a:cubicBezTo>
                    <a:cubicBezTo>
                      <a:pt x="174" y="787"/>
                      <a:pt x="0" y="613"/>
                      <a:pt x="0" y="390"/>
                    </a:cubicBezTo>
                    <a:cubicBezTo>
                      <a:pt x="0" y="174"/>
                      <a:pt x="174" y="0"/>
                      <a:pt x="390" y="0"/>
                    </a:cubicBezTo>
                    <a:cubicBezTo>
                      <a:pt x="606" y="0"/>
                      <a:pt x="787" y="174"/>
                      <a:pt x="787" y="390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miter lim="696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19"/>
              <p:cNvSpPr/>
              <p:nvPr/>
            </p:nvSpPr>
            <p:spPr>
              <a:xfrm>
                <a:off x="5215586" y="3732505"/>
                <a:ext cx="104952" cy="166194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2152" fill="none" extrusionOk="0">
                    <a:moveTo>
                      <a:pt x="1" y="0"/>
                    </a:moveTo>
                    <a:lnTo>
                      <a:pt x="1358" y="0"/>
                    </a:lnTo>
                    <a:lnTo>
                      <a:pt x="1358" y="2151"/>
                    </a:lnTo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miter lim="696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19"/>
              <p:cNvSpPr/>
              <p:nvPr/>
            </p:nvSpPr>
            <p:spPr>
              <a:xfrm>
                <a:off x="4994719" y="3898617"/>
                <a:ext cx="77" cy="86031"/>
              </a:xfrm>
              <a:custGeom>
                <a:avLst/>
                <a:gdLst/>
                <a:ahLst/>
                <a:cxnLst/>
                <a:rect l="l" t="t" r="r" b="b"/>
                <a:pathLst>
                  <a:path w="1" h="1114" fill="none" extrusionOk="0">
                    <a:moveTo>
                      <a:pt x="0" y="1114"/>
                    </a:moveTo>
                    <a:lnTo>
                      <a:pt x="0" y="0"/>
                    </a:lnTo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miter lim="696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19"/>
              <p:cNvSpPr/>
              <p:nvPr/>
            </p:nvSpPr>
            <p:spPr>
              <a:xfrm>
                <a:off x="4875404" y="4052296"/>
                <a:ext cx="351076" cy="187122"/>
              </a:xfrm>
              <a:custGeom>
                <a:avLst/>
                <a:gdLst/>
                <a:ahLst/>
                <a:cxnLst/>
                <a:rect l="l" t="t" r="r" b="b"/>
                <a:pathLst>
                  <a:path w="4546" h="2423" fill="none" extrusionOk="0">
                    <a:moveTo>
                      <a:pt x="0" y="1"/>
                    </a:moveTo>
                    <a:lnTo>
                      <a:pt x="3250" y="1"/>
                    </a:lnTo>
                    <a:lnTo>
                      <a:pt x="3250" y="2423"/>
                    </a:lnTo>
                    <a:lnTo>
                      <a:pt x="4545" y="2423"/>
                    </a:lnTo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miter lim="696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19"/>
              <p:cNvSpPr/>
              <p:nvPr/>
            </p:nvSpPr>
            <p:spPr>
              <a:xfrm>
                <a:off x="5089861" y="3333170"/>
                <a:ext cx="125804" cy="282807"/>
              </a:xfrm>
              <a:custGeom>
                <a:avLst/>
                <a:gdLst/>
                <a:ahLst/>
                <a:cxnLst/>
                <a:rect l="l" t="t" r="r" b="b"/>
                <a:pathLst>
                  <a:path w="1629" h="3662" fill="none" extrusionOk="0">
                    <a:moveTo>
                      <a:pt x="0" y="0"/>
                    </a:moveTo>
                    <a:lnTo>
                      <a:pt x="0" y="3661"/>
                    </a:lnTo>
                    <a:lnTo>
                      <a:pt x="1629" y="3661"/>
                    </a:lnTo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miter lim="696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99" name="Google Shape;499;p19"/>
            <p:cNvSpPr/>
            <p:nvPr/>
          </p:nvSpPr>
          <p:spPr>
            <a:xfrm>
              <a:off x="4384090" y="3282588"/>
              <a:ext cx="434405" cy="702075"/>
            </a:xfrm>
            <a:custGeom>
              <a:avLst/>
              <a:gdLst/>
              <a:ahLst/>
              <a:cxnLst/>
              <a:rect l="l" t="t" r="r" b="b"/>
              <a:pathLst>
                <a:path w="5625" h="9091" extrusionOk="0">
                  <a:moveTo>
                    <a:pt x="3223" y="1233"/>
                  </a:moveTo>
                  <a:cubicBezTo>
                    <a:pt x="3863" y="1233"/>
                    <a:pt x="4385" y="1755"/>
                    <a:pt x="4385" y="2402"/>
                  </a:cubicBezTo>
                  <a:lnTo>
                    <a:pt x="4385" y="6689"/>
                  </a:lnTo>
                  <a:cubicBezTo>
                    <a:pt x="4385" y="7330"/>
                    <a:pt x="3863" y="7859"/>
                    <a:pt x="3223" y="7859"/>
                  </a:cubicBezTo>
                  <a:lnTo>
                    <a:pt x="2402" y="7859"/>
                  </a:lnTo>
                  <a:cubicBezTo>
                    <a:pt x="1761" y="7859"/>
                    <a:pt x="1232" y="7330"/>
                    <a:pt x="1232" y="6689"/>
                  </a:cubicBezTo>
                  <a:lnTo>
                    <a:pt x="1232" y="2402"/>
                  </a:lnTo>
                  <a:cubicBezTo>
                    <a:pt x="1232" y="1755"/>
                    <a:pt x="1761" y="1233"/>
                    <a:pt x="2402" y="1233"/>
                  </a:cubicBezTo>
                  <a:close/>
                  <a:moveTo>
                    <a:pt x="2402" y="1"/>
                  </a:moveTo>
                  <a:cubicBezTo>
                    <a:pt x="1079" y="1"/>
                    <a:pt x="0" y="1073"/>
                    <a:pt x="0" y="2402"/>
                  </a:cubicBezTo>
                  <a:lnTo>
                    <a:pt x="0" y="6689"/>
                  </a:lnTo>
                  <a:cubicBezTo>
                    <a:pt x="0" y="8012"/>
                    <a:pt x="1079" y="9091"/>
                    <a:pt x="2402" y="9091"/>
                  </a:cubicBezTo>
                  <a:lnTo>
                    <a:pt x="3223" y="9091"/>
                  </a:lnTo>
                  <a:cubicBezTo>
                    <a:pt x="4545" y="9091"/>
                    <a:pt x="5624" y="8012"/>
                    <a:pt x="5624" y="6689"/>
                  </a:cubicBezTo>
                  <a:lnTo>
                    <a:pt x="5624" y="2402"/>
                  </a:lnTo>
                  <a:cubicBezTo>
                    <a:pt x="5624" y="1073"/>
                    <a:pt x="4545" y="1"/>
                    <a:pt x="32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9"/>
            <p:cNvSpPr/>
            <p:nvPr/>
          </p:nvSpPr>
          <p:spPr>
            <a:xfrm>
              <a:off x="4361540" y="3666399"/>
              <a:ext cx="490781" cy="170441"/>
            </a:xfrm>
            <a:custGeom>
              <a:avLst/>
              <a:gdLst/>
              <a:ahLst/>
              <a:cxnLst/>
              <a:rect l="l" t="t" r="r" b="b"/>
              <a:pathLst>
                <a:path w="6355" h="2207" extrusionOk="0">
                  <a:moveTo>
                    <a:pt x="0" y="0"/>
                  </a:moveTo>
                  <a:lnTo>
                    <a:pt x="0" y="2207"/>
                  </a:lnTo>
                  <a:lnTo>
                    <a:pt x="6355" y="2207"/>
                  </a:lnTo>
                  <a:lnTo>
                    <a:pt x="63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9"/>
            <p:cNvSpPr/>
            <p:nvPr/>
          </p:nvSpPr>
          <p:spPr>
            <a:xfrm>
              <a:off x="4326016" y="3707792"/>
              <a:ext cx="550478" cy="480046"/>
            </a:xfrm>
            <a:custGeom>
              <a:avLst/>
              <a:gdLst/>
              <a:ahLst/>
              <a:cxnLst/>
              <a:rect l="l" t="t" r="r" b="b"/>
              <a:pathLst>
                <a:path w="7128" h="6216" extrusionOk="0">
                  <a:moveTo>
                    <a:pt x="1" y="0"/>
                  </a:moveTo>
                  <a:lnTo>
                    <a:pt x="1" y="6216"/>
                  </a:lnTo>
                  <a:lnTo>
                    <a:pt x="7128" y="6216"/>
                  </a:lnTo>
                  <a:lnTo>
                    <a:pt x="712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9"/>
            <p:cNvSpPr/>
            <p:nvPr/>
          </p:nvSpPr>
          <p:spPr>
            <a:xfrm>
              <a:off x="4549663" y="3806101"/>
              <a:ext cx="144107" cy="282884"/>
            </a:xfrm>
            <a:custGeom>
              <a:avLst/>
              <a:gdLst/>
              <a:ahLst/>
              <a:cxnLst/>
              <a:rect l="l" t="t" r="r" b="b"/>
              <a:pathLst>
                <a:path w="1866" h="3663" extrusionOk="0">
                  <a:moveTo>
                    <a:pt x="933" y="1"/>
                  </a:moveTo>
                  <a:cubicBezTo>
                    <a:pt x="418" y="1"/>
                    <a:pt x="0" y="419"/>
                    <a:pt x="0" y="927"/>
                  </a:cubicBezTo>
                  <a:cubicBezTo>
                    <a:pt x="0" y="1226"/>
                    <a:pt x="139" y="1490"/>
                    <a:pt x="355" y="1664"/>
                  </a:cubicBezTo>
                  <a:lnTo>
                    <a:pt x="105" y="3662"/>
                  </a:lnTo>
                  <a:lnTo>
                    <a:pt x="1754" y="3662"/>
                  </a:lnTo>
                  <a:lnTo>
                    <a:pt x="1504" y="1664"/>
                  </a:lnTo>
                  <a:cubicBezTo>
                    <a:pt x="1726" y="1490"/>
                    <a:pt x="1866" y="1226"/>
                    <a:pt x="1866" y="927"/>
                  </a:cubicBezTo>
                  <a:cubicBezTo>
                    <a:pt x="1866" y="419"/>
                    <a:pt x="1448" y="1"/>
                    <a:pt x="9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9"/>
            <p:cNvSpPr/>
            <p:nvPr/>
          </p:nvSpPr>
          <p:spPr>
            <a:xfrm>
              <a:off x="4535685" y="3806101"/>
              <a:ext cx="144107" cy="282884"/>
            </a:xfrm>
            <a:custGeom>
              <a:avLst/>
              <a:gdLst/>
              <a:ahLst/>
              <a:cxnLst/>
              <a:rect l="l" t="t" r="r" b="b"/>
              <a:pathLst>
                <a:path w="1866" h="3663" extrusionOk="0">
                  <a:moveTo>
                    <a:pt x="933" y="1"/>
                  </a:moveTo>
                  <a:cubicBezTo>
                    <a:pt x="418" y="1"/>
                    <a:pt x="0" y="419"/>
                    <a:pt x="0" y="927"/>
                  </a:cubicBezTo>
                  <a:cubicBezTo>
                    <a:pt x="0" y="1226"/>
                    <a:pt x="146" y="1490"/>
                    <a:pt x="362" y="1664"/>
                  </a:cubicBezTo>
                  <a:lnTo>
                    <a:pt x="112" y="3662"/>
                  </a:lnTo>
                  <a:lnTo>
                    <a:pt x="1761" y="3662"/>
                  </a:lnTo>
                  <a:lnTo>
                    <a:pt x="1511" y="1664"/>
                  </a:lnTo>
                  <a:cubicBezTo>
                    <a:pt x="1726" y="1490"/>
                    <a:pt x="1866" y="1226"/>
                    <a:pt x="1866" y="927"/>
                  </a:cubicBezTo>
                  <a:cubicBezTo>
                    <a:pt x="1866" y="419"/>
                    <a:pt x="1448" y="1"/>
                    <a:pt x="9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4" name="Google Shape;504;p19"/>
          <p:cNvSpPr/>
          <p:nvPr/>
        </p:nvSpPr>
        <p:spPr>
          <a:xfrm>
            <a:off x="6228288" y="3473750"/>
            <a:ext cx="651000" cy="651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08" name="Google Shape;508;p19"/>
          <p:cNvCxnSpPr>
            <a:cxnSpLocks/>
            <a:endCxn id="504" idx="6"/>
          </p:cNvCxnSpPr>
          <p:nvPr/>
        </p:nvCxnSpPr>
        <p:spPr>
          <a:xfrm rot="10800000">
            <a:off x="6879303" y="3799151"/>
            <a:ext cx="872400" cy="182700"/>
          </a:xfrm>
          <a:prstGeom prst="bentConnector3">
            <a:avLst>
              <a:gd name="adj1" fmla="val 50001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2" name="Google Shape;512;p19"/>
          <p:cNvCxnSpPr>
            <a:cxnSpLocks/>
            <a:endCxn id="475" idx="2"/>
          </p:cNvCxnSpPr>
          <p:nvPr/>
        </p:nvCxnSpPr>
        <p:spPr>
          <a:xfrm rot="10800000" flipH="1">
            <a:off x="1392300" y="2516575"/>
            <a:ext cx="872700" cy="68100"/>
          </a:xfrm>
          <a:prstGeom prst="bentConnector3">
            <a:avLst>
              <a:gd name="adj1" fmla="val 50006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6" name="Google Shape;516;p19"/>
          <p:cNvSpPr/>
          <p:nvPr/>
        </p:nvSpPr>
        <p:spPr>
          <a:xfrm>
            <a:off x="2265113" y="3473750"/>
            <a:ext cx="651000" cy="651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17" name="Google Shape;517;p19"/>
          <p:cNvCxnSpPr>
            <a:cxnSpLocks/>
            <a:endCxn id="516" idx="2"/>
          </p:cNvCxnSpPr>
          <p:nvPr/>
        </p:nvCxnSpPr>
        <p:spPr>
          <a:xfrm rot="10800000" flipH="1">
            <a:off x="1392300" y="3799150"/>
            <a:ext cx="872700" cy="182700"/>
          </a:xfrm>
          <a:prstGeom prst="bentConnector3">
            <a:avLst>
              <a:gd name="adj1" fmla="val 50006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21" name="Google Shape;521;p19"/>
          <p:cNvSpPr/>
          <p:nvPr/>
        </p:nvSpPr>
        <p:spPr>
          <a:xfrm>
            <a:off x="6228288" y="2190925"/>
            <a:ext cx="651000" cy="651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22" name="Google Shape;522;p19"/>
          <p:cNvCxnSpPr>
            <a:cxnSpLocks/>
            <a:endCxn id="521" idx="6"/>
          </p:cNvCxnSpPr>
          <p:nvPr/>
        </p:nvCxnSpPr>
        <p:spPr>
          <a:xfrm rot="10800000">
            <a:off x="6879303" y="2516575"/>
            <a:ext cx="872400" cy="68100"/>
          </a:xfrm>
          <a:prstGeom prst="bentConnector3">
            <a:avLst>
              <a:gd name="adj1" fmla="val 50001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24" name="Google Shape;524;p19"/>
          <p:cNvSpPr/>
          <p:nvPr/>
        </p:nvSpPr>
        <p:spPr>
          <a:xfrm>
            <a:off x="4216367" y="2276147"/>
            <a:ext cx="651000" cy="651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28" name="Google Shape;528;p19"/>
          <p:cNvCxnSpPr>
            <a:cxnSpLocks/>
            <a:endCxn id="524" idx="0"/>
          </p:cNvCxnSpPr>
          <p:nvPr/>
        </p:nvCxnSpPr>
        <p:spPr>
          <a:xfrm rot="5400000">
            <a:off x="4401396" y="2040567"/>
            <a:ext cx="376051" cy="95108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33" name="Google Shape;533;p19"/>
          <p:cNvGrpSpPr/>
          <p:nvPr/>
        </p:nvGrpSpPr>
        <p:grpSpPr>
          <a:xfrm>
            <a:off x="2329319" y="3620815"/>
            <a:ext cx="522586" cy="362210"/>
            <a:chOff x="-1563000" y="3704597"/>
            <a:chExt cx="522586" cy="362210"/>
          </a:xfrm>
        </p:grpSpPr>
        <p:sp>
          <p:nvSpPr>
            <p:cNvPr id="534" name="Google Shape;534;p19"/>
            <p:cNvSpPr/>
            <p:nvPr/>
          </p:nvSpPr>
          <p:spPr>
            <a:xfrm>
              <a:off x="-1563000" y="3749164"/>
              <a:ext cx="522586" cy="291553"/>
            </a:xfrm>
            <a:custGeom>
              <a:avLst/>
              <a:gdLst/>
              <a:ahLst/>
              <a:cxnLst/>
              <a:rect l="l" t="t" r="r" b="b"/>
              <a:pathLst>
                <a:path w="7288" h="4066" extrusionOk="0">
                  <a:moveTo>
                    <a:pt x="3640" y="1"/>
                  </a:moveTo>
                  <a:cubicBezTo>
                    <a:pt x="1629" y="1"/>
                    <a:pt x="0" y="2033"/>
                    <a:pt x="0" y="2033"/>
                  </a:cubicBezTo>
                  <a:cubicBezTo>
                    <a:pt x="0" y="2033"/>
                    <a:pt x="1629" y="4065"/>
                    <a:pt x="3640" y="4065"/>
                  </a:cubicBezTo>
                  <a:cubicBezTo>
                    <a:pt x="5652" y="4065"/>
                    <a:pt x="7288" y="2033"/>
                    <a:pt x="7288" y="2033"/>
                  </a:cubicBezTo>
                  <a:cubicBezTo>
                    <a:pt x="7288" y="2033"/>
                    <a:pt x="5652" y="1"/>
                    <a:pt x="3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9"/>
            <p:cNvSpPr/>
            <p:nvPr/>
          </p:nvSpPr>
          <p:spPr>
            <a:xfrm>
              <a:off x="-1447198" y="3749408"/>
              <a:ext cx="290979" cy="291051"/>
            </a:xfrm>
            <a:custGeom>
              <a:avLst/>
              <a:gdLst/>
              <a:ahLst/>
              <a:cxnLst/>
              <a:rect l="l" t="t" r="r" b="b"/>
              <a:pathLst>
                <a:path w="4058" h="4059" extrusionOk="0">
                  <a:moveTo>
                    <a:pt x="2025" y="0"/>
                  </a:moveTo>
                  <a:cubicBezTo>
                    <a:pt x="905" y="0"/>
                    <a:pt x="0" y="905"/>
                    <a:pt x="0" y="2026"/>
                  </a:cubicBezTo>
                  <a:cubicBezTo>
                    <a:pt x="0" y="3146"/>
                    <a:pt x="905" y="4058"/>
                    <a:pt x="2025" y="4058"/>
                  </a:cubicBezTo>
                  <a:cubicBezTo>
                    <a:pt x="3146" y="4058"/>
                    <a:pt x="4058" y="3146"/>
                    <a:pt x="4058" y="2026"/>
                  </a:cubicBezTo>
                  <a:cubicBezTo>
                    <a:pt x="4058" y="905"/>
                    <a:pt x="3146" y="0"/>
                    <a:pt x="20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9"/>
            <p:cNvSpPr/>
            <p:nvPr/>
          </p:nvSpPr>
          <p:spPr>
            <a:xfrm>
              <a:off x="-1385819" y="3811283"/>
              <a:ext cx="167718" cy="167288"/>
            </a:xfrm>
            <a:custGeom>
              <a:avLst/>
              <a:gdLst/>
              <a:ahLst/>
              <a:cxnLst/>
              <a:rect l="l" t="t" r="r" b="b"/>
              <a:pathLst>
                <a:path w="2339" h="2333" extrusionOk="0">
                  <a:moveTo>
                    <a:pt x="1169" y="1"/>
                  </a:moveTo>
                  <a:cubicBezTo>
                    <a:pt x="529" y="1"/>
                    <a:pt x="0" y="523"/>
                    <a:pt x="0" y="1170"/>
                  </a:cubicBezTo>
                  <a:cubicBezTo>
                    <a:pt x="0" y="1810"/>
                    <a:pt x="529" y="2332"/>
                    <a:pt x="1169" y="2332"/>
                  </a:cubicBezTo>
                  <a:cubicBezTo>
                    <a:pt x="1817" y="2332"/>
                    <a:pt x="2339" y="1810"/>
                    <a:pt x="2339" y="1170"/>
                  </a:cubicBezTo>
                  <a:cubicBezTo>
                    <a:pt x="2339" y="523"/>
                    <a:pt x="1817" y="1"/>
                    <a:pt x="116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9"/>
            <p:cNvSpPr/>
            <p:nvPr/>
          </p:nvSpPr>
          <p:spPr>
            <a:xfrm>
              <a:off x="-1447438" y="3704597"/>
              <a:ext cx="290973" cy="362210"/>
            </a:xfrm>
            <a:custGeom>
              <a:avLst/>
              <a:gdLst/>
              <a:ahLst/>
              <a:cxnLst/>
              <a:rect l="l" t="t" r="r" b="b"/>
              <a:pathLst>
                <a:path w="4261" h="5304" extrusionOk="0">
                  <a:moveTo>
                    <a:pt x="3843" y="0"/>
                  </a:moveTo>
                  <a:lnTo>
                    <a:pt x="1" y="4977"/>
                  </a:lnTo>
                  <a:lnTo>
                    <a:pt x="425" y="5304"/>
                  </a:lnTo>
                  <a:lnTo>
                    <a:pt x="4260" y="320"/>
                  </a:lnTo>
                  <a:lnTo>
                    <a:pt x="384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2" name="Google Shape;552;p19"/>
          <p:cNvGrpSpPr/>
          <p:nvPr/>
        </p:nvGrpSpPr>
        <p:grpSpPr>
          <a:xfrm>
            <a:off x="4361540" y="2365643"/>
            <a:ext cx="379892" cy="391795"/>
            <a:chOff x="-2686963" y="3665342"/>
            <a:chExt cx="379892" cy="391795"/>
          </a:xfrm>
        </p:grpSpPr>
        <p:sp>
          <p:nvSpPr>
            <p:cNvPr id="553" name="Google Shape;553;p19"/>
            <p:cNvSpPr/>
            <p:nvPr/>
          </p:nvSpPr>
          <p:spPr>
            <a:xfrm>
              <a:off x="-2580625" y="3744646"/>
              <a:ext cx="273555" cy="312490"/>
            </a:xfrm>
            <a:custGeom>
              <a:avLst/>
              <a:gdLst/>
              <a:ahLst/>
              <a:cxnLst/>
              <a:rect l="l" t="t" r="r" b="b"/>
              <a:pathLst>
                <a:path w="3815" h="4358" extrusionOk="0">
                  <a:moveTo>
                    <a:pt x="181" y="1"/>
                  </a:moveTo>
                  <a:lnTo>
                    <a:pt x="181" y="3641"/>
                  </a:lnTo>
                  <a:lnTo>
                    <a:pt x="0" y="4358"/>
                  </a:lnTo>
                  <a:lnTo>
                    <a:pt x="3815" y="4358"/>
                  </a:lnTo>
                  <a:lnTo>
                    <a:pt x="3641" y="3641"/>
                  </a:lnTo>
                  <a:lnTo>
                    <a:pt x="36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-2363003" y="3753681"/>
              <a:ext cx="29973" cy="29973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146"/>
                  </a:moveTo>
                  <a:cubicBezTo>
                    <a:pt x="244" y="146"/>
                    <a:pt x="272" y="174"/>
                    <a:pt x="272" y="209"/>
                  </a:cubicBezTo>
                  <a:cubicBezTo>
                    <a:pt x="272" y="244"/>
                    <a:pt x="244" y="272"/>
                    <a:pt x="209" y="272"/>
                  </a:cubicBezTo>
                  <a:cubicBezTo>
                    <a:pt x="174" y="272"/>
                    <a:pt x="146" y="244"/>
                    <a:pt x="146" y="209"/>
                  </a:cubicBezTo>
                  <a:cubicBezTo>
                    <a:pt x="146" y="174"/>
                    <a:pt x="174" y="146"/>
                    <a:pt x="209" y="146"/>
                  </a:cubicBezTo>
                  <a:close/>
                  <a:moveTo>
                    <a:pt x="209" y="0"/>
                  </a:moveTo>
                  <a:cubicBezTo>
                    <a:pt x="98" y="0"/>
                    <a:pt x="0" y="98"/>
                    <a:pt x="0" y="209"/>
                  </a:cubicBezTo>
                  <a:cubicBezTo>
                    <a:pt x="0" y="320"/>
                    <a:pt x="98" y="418"/>
                    <a:pt x="209" y="418"/>
                  </a:cubicBezTo>
                  <a:cubicBezTo>
                    <a:pt x="320" y="418"/>
                    <a:pt x="418" y="320"/>
                    <a:pt x="418" y="209"/>
                  </a:cubicBezTo>
                  <a:cubicBezTo>
                    <a:pt x="418" y="98"/>
                    <a:pt x="320" y="0"/>
                    <a:pt x="2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9"/>
            <p:cNvSpPr/>
            <p:nvPr/>
          </p:nvSpPr>
          <p:spPr>
            <a:xfrm>
              <a:off x="-2554166" y="3753681"/>
              <a:ext cx="29542" cy="29973"/>
            </a:xfrm>
            <a:custGeom>
              <a:avLst/>
              <a:gdLst/>
              <a:ahLst/>
              <a:cxnLst/>
              <a:rect l="l" t="t" r="r" b="b"/>
              <a:pathLst>
                <a:path w="412" h="418" extrusionOk="0">
                  <a:moveTo>
                    <a:pt x="202" y="146"/>
                  </a:moveTo>
                  <a:cubicBezTo>
                    <a:pt x="237" y="146"/>
                    <a:pt x="265" y="174"/>
                    <a:pt x="265" y="209"/>
                  </a:cubicBezTo>
                  <a:cubicBezTo>
                    <a:pt x="265" y="244"/>
                    <a:pt x="237" y="272"/>
                    <a:pt x="202" y="272"/>
                  </a:cubicBezTo>
                  <a:cubicBezTo>
                    <a:pt x="167" y="272"/>
                    <a:pt x="140" y="244"/>
                    <a:pt x="140" y="209"/>
                  </a:cubicBezTo>
                  <a:cubicBezTo>
                    <a:pt x="140" y="174"/>
                    <a:pt x="167" y="146"/>
                    <a:pt x="202" y="146"/>
                  </a:cubicBezTo>
                  <a:close/>
                  <a:moveTo>
                    <a:pt x="202" y="0"/>
                  </a:moveTo>
                  <a:cubicBezTo>
                    <a:pt x="91" y="0"/>
                    <a:pt x="0" y="98"/>
                    <a:pt x="0" y="209"/>
                  </a:cubicBezTo>
                  <a:cubicBezTo>
                    <a:pt x="0" y="320"/>
                    <a:pt x="91" y="418"/>
                    <a:pt x="202" y="418"/>
                  </a:cubicBezTo>
                  <a:cubicBezTo>
                    <a:pt x="321" y="418"/>
                    <a:pt x="411" y="320"/>
                    <a:pt x="411" y="209"/>
                  </a:cubicBezTo>
                  <a:cubicBezTo>
                    <a:pt x="411" y="98"/>
                    <a:pt x="321" y="0"/>
                    <a:pt x="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9"/>
            <p:cNvSpPr/>
            <p:nvPr/>
          </p:nvSpPr>
          <p:spPr>
            <a:xfrm>
              <a:off x="-2544200" y="3665342"/>
              <a:ext cx="200702" cy="107844"/>
            </a:xfrm>
            <a:custGeom>
              <a:avLst/>
              <a:gdLst/>
              <a:ahLst/>
              <a:cxnLst/>
              <a:rect l="l" t="t" r="r" b="b"/>
              <a:pathLst>
                <a:path w="2799" h="1504" extrusionOk="0">
                  <a:moveTo>
                    <a:pt x="1358" y="0"/>
                  </a:moveTo>
                  <a:cubicBezTo>
                    <a:pt x="1351" y="0"/>
                    <a:pt x="1344" y="0"/>
                    <a:pt x="1337" y="7"/>
                  </a:cubicBezTo>
                  <a:cubicBezTo>
                    <a:pt x="91" y="77"/>
                    <a:pt x="8" y="1427"/>
                    <a:pt x="8" y="1441"/>
                  </a:cubicBezTo>
                  <a:cubicBezTo>
                    <a:pt x="1" y="1469"/>
                    <a:pt x="28" y="1497"/>
                    <a:pt x="63" y="1504"/>
                  </a:cubicBezTo>
                  <a:cubicBezTo>
                    <a:pt x="91" y="1504"/>
                    <a:pt x="126" y="1476"/>
                    <a:pt x="126" y="1448"/>
                  </a:cubicBezTo>
                  <a:cubicBezTo>
                    <a:pt x="126" y="1441"/>
                    <a:pt x="147" y="1107"/>
                    <a:pt x="321" y="773"/>
                  </a:cubicBezTo>
                  <a:cubicBezTo>
                    <a:pt x="543" y="355"/>
                    <a:pt x="905" y="132"/>
                    <a:pt x="1400" y="125"/>
                  </a:cubicBezTo>
                  <a:cubicBezTo>
                    <a:pt x="1894" y="132"/>
                    <a:pt x="2256" y="355"/>
                    <a:pt x="2478" y="773"/>
                  </a:cubicBezTo>
                  <a:cubicBezTo>
                    <a:pt x="2652" y="1107"/>
                    <a:pt x="2673" y="1441"/>
                    <a:pt x="2673" y="1448"/>
                  </a:cubicBezTo>
                  <a:cubicBezTo>
                    <a:pt x="2680" y="1476"/>
                    <a:pt x="2708" y="1504"/>
                    <a:pt x="2736" y="1504"/>
                  </a:cubicBezTo>
                  <a:cubicBezTo>
                    <a:pt x="2771" y="1497"/>
                    <a:pt x="2799" y="1469"/>
                    <a:pt x="2799" y="1441"/>
                  </a:cubicBezTo>
                  <a:cubicBezTo>
                    <a:pt x="2792" y="1427"/>
                    <a:pt x="2708" y="77"/>
                    <a:pt x="1462" y="7"/>
                  </a:cubicBezTo>
                  <a:cubicBezTo>
                    <a:pt x="1455" y="0"/>
                    <a:pt x="1448" y="0"/>
                    <a:pt x="14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9"/>
            <p:cNvSpPr/>
            <p:nvPr/>
          </p:nvSpPr>
          <p:spPr>
            <a:xfrm>
              <a:off x="-2530217" y="3832484"/>
              <a:ext cx="89416" cy="11545"/>
            </a:xfrm>
            <a:custGeom>
              <a:avLst/>
              <a:gdLst/>
              <a:ahLst/>
              <a:cxnLst/>
              <a:rect l="l" t="t" r="r" b="b"/>
              <a:pathLst>
                <a:path w="1247" h="161" extrusionOk="0">
                  <a:moveTo>
                    <a:pt x="0" y="1"/>
                  </a:moveTo>
                  <a:lnTo>
                    <a:pt x="0" y="161"/>
                  </a:lnTo>
                  <a:lnTo>
                    <a:pt x="1246" y="161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9"/>
            <p:cNvSpPr/>
            <p:nvPr/>
          </p:nvSpPr>
          <p:spPr>
            <a:xfrm>
              <a:off x="-2417929" y="3823019"/>
              <a:ext cx="47971" cy="47469"/>
            </a:xfrm>
            <a:custGeom>
              <a:avLst/>
              <a:gdLst/>
              <a:ahLst/>
              <a:cxnLst/>
              <a:rect l="l" t="t" r="r" b="b"/>
              <a:pathLst>
                <a:path w="669" h="662" extrusionOk="0">
                  <a:moveTo>
                    <a:pt x="1" y="1"/>
                  </a:moveTo>
                  <a:lnTo>
                    <a:pt x="1" y="662"/>
                  </a:lnTo>
                  <a:lnTo>
                    <a:pt x="669" y="662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9"/>
            <p:cNvSpPr/>
            <p:nvPr/>
          </p:nvSpPr>
          <p:spPr>
            <a:xfrm>
              <a:off x="-2413411" y="3807029"/>
              <a:ext cx="64463" cy="60519"/>
            </a:xfrm>
            <a:custGeom>
              <a:avLst/>
              <a:gdLst/>
              <a:ahLst/>
              <a:cxnLst/>
              <a:rect l="l" t="t" r="r" b="b"/>
              <a:pathLst>
                <a:path w="899" h="844" extrusionOk="0">
                  <a:moveTo>
                    <a:pt x="766" y="1"/>
                  </a:moveTo>
                  <a:lnTo>
                    <a:pt x="383" y="606"/>
                  </a:lnTo>
                  <a:lnTo>
                    <a:pt x="98" y="377"/>
                  </a:lnTo>
                  <a:lnTo>
                    <a:pt x="0" y="502"/>
                  </a:lnTo>
                  <a:lnTo>
                    <a:pt x="425" y="843"/>
                  </a:lnTo>
                  <a:lnTo>
                    <a:pt x="898" y="84"/>
                  </a:lnTo>
                  <a:lnTo>
                    <a:pt x="7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9"/>
            <p:cNvSpPr/>
            <p:nvPr/>
          </p:nvSpPr>
          <p:spPr>
            <a:xfrm>
              <a:off x="-2530217" y="3904905"/>
              <a:ext cx="89416" cy="11545"/>
            </a:xfrm>
            <a:custGeom>
              <a:avLst/>
              <a:gdLst/>
              <a:ahLst/>
              <a:cxnLst/>
              <a:rect l="l" t="t" r="r" b="b"/>
              <a:pathLst>
                <a:path w="1247" h="161" extrusionOk="0">
                  <a:moveTo>
                    <a:pt x="0" y="0"/>
                  </a:moveTo>
                  <a:lnTo>
                    <a:pt x="0" y="160"/>
                  </a:lnTo>
                  <a:lnTo>
                    <a:pt x="1246" y="160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9"/>
            <p:cNvSpPr/>
            <p:nvPr/>
          </p:nvSpPr>
          <p:spPr>
            <a:xfrm>
              <a:off x="-2417929" y="3894866"/>
              <a:ext cx="47971" cy="48042"/>
            </a:xfrm>
            <a:custGeom>
              <a:avLst/>
              <a:gdLst/>
              <a:ahLst/>
              <a:cxnLst/>
              <a:rect l="l" t="t" r="r" b="b"/>
              <a:pathLst>
                <a:path w="669" h="670" extrusionOk="0">
                  <a:moveTo>
                    <a:pt x="1" y="1"/>
                  </a:moveTo>
                  <a:lnTo>
                    <a:pt x="1" y="669"/>
                  </a:lnTo>
                  <a:lnTo>
                    <a:pt x="669" y="669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9"/>
            <p:cNvSpPr/>
            <p:nvPr/>
          </p:nvSpPr>
          <p:spPr>
            <a:xfrm>
              <a:off x="-2413411" y="3879450"/>
              <a:ext cx="64463" cy="60447"/>
            </a:xfrm>
            <a:custGeom>
              <a:avLst/>
              <a:gdLst/>
              <a:ahLst/>
              <a:cxnLst/>
              <a:rect l="l" t="t" r="r" b="b"/>
              <a:pathLst>
                <a:path w="899" h="843" extrusionOk="0">
                  <a:moveTo>
                    <a:pt x="766" y="0"/>
                  </a:moveTo>
                  <a:lnTo>
                    <a:pt x="383" y="606"/>
                  </a:lnTo>
                  <a:lnTo>
                    <a:pt x="98" y="369"/>
                  </a:lnTo>
                  <a:lnTo>
                    <a:pt x="0" y="494"/>
                  </a:lnTo>
                  <a:lnTo>
                    <a:pt x="425" y="842"/>
                  </a:lnTo>
                  <a:lnTo>
                    <a:pt x="898" y="84"/>
                  </a:lnTo>
                  <a:lnTo>
                    <a:pt x="7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9"/>
            <p:cNvSpPr/>
            <p:nvPr/>
          </p:nvSpPr>
          <p:spPr>
            <a:xfrm>
              <a:off x="-2530217" y="3979262"/>
              <a:ext cx="89416" cy="11545"/>
            </a:xfrm>
            <a:custGeom>
              <a:avLst/>
              <a:gdLst/>
              <a:ahLst/>
              <a:cxnLst/>
              <a:rect l="l" t="t" r="r" b="b"/>
              <a:pathLst>
                <a:path w="1247" h="161" extrusionOk="0">
                  <a:moveTo>
                    <a:pt x="0" y="0"/>
                  </a:moveTo>
                  <a:lnTo>
                    <a:pt x="0" y="160"/>
                  </a:lnTo>
                  <a:lnTo>
                    <a:pt x="1246" y="160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9"/>
            <p:cNvSpPr/>
            <p:nvPr/>
          </p:nvSpPr>
          <p:spPr>
            <a:xfrm>
              <a:off x="-2417929" y="3969725"/>
              <a:ext cx="47971" cy="47540"/>
            </a:xfrm>
            <a:custGeom>
              <a:avLst/>
              <a:gdLst/>
              <a:ahLst/>
              <a:cxnLst/>
              <a:rect l="l" t="t" r="r" b="b"/>
              <a:pathLst>
                <a:path w="669" h="663" extrusionOk="0">
                  <a:moveTo>
                    <a:pt x="1" y="1"/>
                  </a:moveTo>
                  <a:lnTo>
                    <a:pt x="1" y="662"/>
                  </a:lnTo>
                  <a:lnTo>
                    <a:pt x="669" y="662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9"/>
            <p:cNvSpPr/>
            <p:nvPr/>
          </p:nvSpPr>
          <p:spPr>
            <a:xfrm>
              <a:off x="-2413411" y="3953807"/>
              <a:ext cx="64463" cy="60949"/>
            </a:xfrm>
            <a:custGeom>
              <a:avLst/>
              <a:gdLst/>
              <a:ahLst/>
              <a:cxnLst/>
              <a:rect l="l" t="t" r="r" b="b"/>
              <a:pathLst>
                <a:path w="899" h="850" extrusionOk="0">
                  <a:moveTo>
                    <a:pt x="766" y="0"/>
                  </a:moveTo>
                  <a:lnTo>
                    <a:pt x="383" y="606"/>
                  </a:lnTo>
                  <a:lnTo>
                    <a:pt x="98" y="376"/>
                  </a:lnTo>
                  <a:lnTo>
                    <a:pt x="0" y="501"/>
                  </a:lnTo>
                  <a:lnTo>
                    <a:pt x="425" y="849"/>
                  </a:lnTo>
                  <a:lnTo>
                    <a:pt x="898" y="84"/>
                  </a:lnTo>
                  <a:lnTo>
                    <a:pt x="7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9"/>
            <p:cNvSpPr/>
            <p:nvPr/>
          </p:nvSpPr>
          <p:spPr>
            <a:xfrm>
              <a:off x="-2686963" y="3832484"/>
              <a:ext cx="173311" cy="173311"/>
            </a:xfrm>
            <a:custGeom>
              <a:avLst/>
              <a:gdLst/>
              <a:ahLst/>
              <a:cxnLst/>
              <a:rect l="l" t="t" r="r" b="b"/>
              <a:pathLst>
                <a:path w="2417" h="2417" extrusionOk="0">
                  <a:moveTo>
                    <a:pt x="1212" y="1"/>
                  </a:moveTo>
                  <a:cubicBezTo>
                    <a:pt x="544" y="1"/>
                    <a:pt x="1" y="537"/>
                    <a:pt x="1" y="1205"/>
                  </a:cubicBezTo>
                  <a:cubicBezTo>
                    <a:pt x="1" y="1873"/>
                    <a:pt x="544" y="2416"/>
                    <a:pt x="1212" y="2416"/>
                  </a:cubicBezTo>
                  <a:cubicBezTo>
                    <a:pt x="1873" y="2416"/>
                    <a:pt x="2416" y="1873"/>
                    <a:pt x="2416" y="1205"/>
                  </a:cubicBezTo>
                  <a:cubicBezTo>
                    <a:pt x="2416" y="537"/>
                    <a:pt x="1873" y="1"/>
                    <a:pt x="12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9"/>
            <p:cNvSpPr/>
            <p:nvPr/>
          </p:nvSpPr>
          <p:spPr>
            <a:xfrm>
              <a:off x="-2631535" y="3868407"/>
              <a:ext cx="62455" cy="100889"/>
            </a:xfrm>
            <a:custGeom>
              <a:avLst/>
              <a:gdLst/>
              <a:ahLst/>
              <a:cxnLst/>
              <a:rect l="l" t="t" r="r" b="b"/>
              <a:pathLst>
                <a:path w="871" h="1407" extrusionOk="0">
                  <a:moveTo>
                    <a:pt x="376" y="363"/>
                  </a:moveTo>
                  <a:lnTo>
                    <a:pt x="376" y="579"/>
                  </a:lnTo>
                  <a:cubicBezTo>
                    <a:pt x="307" y="558"/>
                    <a:pt x="265" y="530"/>
                    <a:pt x="265" y="474"/>
                  </a:cubicBezTo>
                  <a:cubicBezTo>
                    <a:pt x="265" y="426"/>
                    <a:pt x="293" y="384"/>
                    <a:pt x="376" y="363"/>
                  </a:cubicBezTo>
                  <a:close/>
                  <a:moveTo>
                    <a:pt x="523" y="836"/>
                  </a:moveTo>
                  <a:cubicBezTo>
                    <a:pt x="585" y="857"/>
                    <a:pt x="634" y="885"/>
                    <a:pt x="634" y="941"/>
                  </a:cubicBezTo>
                  <a:cubicBezTo>
                    <a:pt x="634" y="989"/>
                    <a:pt x="599" y="1024"/>
                    <a:pt x="523" y="1045"/>
                  </a:cubicBezTo>
                  <a:lnTo>
                    <a:pt x="523" y="836"/>
                  </a:lnTo>
                  <a:close/>
                  <a:moveTo>
                    <a:pt x="376" y="1"/>
                  </a:moveTo>
                  <a:lnTo>
                    <a:pt x="376" y="168"/>
                  </a:lnTo>
                  <a:cubicBezTo>
                    <a:pt x="133" y="196"/>
                    <a:pt x="21" y="328"/>
                    <a:pt x="21" y="488"/>
                  </a:cubicBezTo>
                  <a:cubicBezTo>
                    <a:pt x="21" y="704"/>
                    <a:pt x="209" y="760"/>
                    <a:pt x="376" y="801"/>
                  </a:cubicBezTo>
                  <a:lnTo>
                    <a:pt x="376" y="1052"/>
                  </a:lnTo>
                  <a:cubicBezTo>
                    <a:pt x="265" y="1038"/>
                    <a:pt x="154" y="996"/>
                    <a:pt x="84" y="941"/>
                  </a:cubicBezTo>
                  <a:lnTo>
                    <a:pt x="1" y="1129"/>
                  </a:lnTo>
                  <a:cubicBezTo>
                    <a:pt x="84" y="1191"/>
                    <a:pt x="223" y="1240"/>
                    <a:pt x="376" y="1247"/>
                  </a:cubicBezTo>
                  <a:lnTo>
                    <a:pt x="376" y="1407"/>
                  </a:lnTo>
                  <a:lnTo>
                    <a:pt x="523" y="1407"/>
                  </a:lnTo>
                  <a:lnTo>
                    <a:pt x="523" y="1240"/>
                  </a:lnTo>
                  <a:cubicBezTo>
                    <a:pt x="759" y="1212"/>
                    <a:pt x="871" y="1080"/>
                    <a:pt x="871" y="920"/>
                  </a:cubicBezTo>
                  <a:cubicBezTo>
                    <a:pt x="871" y="711"/>
                    <a:pt x="690" y="655"/>
                    <a:pt x="523" y="613"/>
                  </a:cubicBezTo>
                  <a:lnTo>
                    <a:pt x="523" y="363"/>
                  </a:lnTo>
                  <a:cubicBezTo>
                    <a:pt x="599" y="370"/>
                    <a:pt x="676" y="398"/>
                    <a:pt x="752" y="439"/>
                  </a:cubicBezTo>
                  <a:lnTo>
                    <a:pt x="829" y="252"/>
                  </a:lnTo>
                  <a:cubicBezTo>
                    <a:pt x="745" y="203"/>
                    <a:pt x="634" y="175"/>
                    <a:pt x="523" y="161"/>
                  </a:cubicBezTo>
                  <a:lnTo>
                    <a:pt x="5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8" name="Google Shape;568;p19"/>
          <p:cNvGrpSpPr/>
          <p:nvPr/>
        </p:nvGrpSpPr>
        <p:grpSpPr>
          <a:xfrm>
            <a:off x="6394809" y="2295539"/>
            <a:ext cx="301018" cy="441773"/>
            <a:chOff x="-3752916" y="3664338"/>
            <a:chExt cx="301018" cy="441773"/>
          </a:xfrm>
        </p:grpSpPr>
        <p:sp>
          <p:nvSpPr>
            <p:cNvPr id="569" name="Google Shape;569;p19"/>
            <p:cNvSpPr/>
            <p:nvPr/>
          </p:nvSpPr>
          <p:spPr>
            <a:xfrm>
              <a:off x="-3614670" y="3664338"/>
              <a:ext cx="152230" cy="281514"/>
            </a:xfrm>
            <a:custGeom>
              <a:avLst/>
              <a:gdLst/>
              <a:ahLst/>
              <a:cxnLst/>
              <a:rect l="l" t="t" r="r" b="b"/>
              <a:pathLst>
                <a:path w="2123" h="3926" extrusionOk="0">
                  <a:moveTo>
                    <a:pt x="1636" y="265"/>
                  </a:moveTo>
                  <a:cubicBezTo>
                    <a:pt x="1761" y="265"/>
                    <a:pt x="1858" y="369"/>
                    <a:pt x="1858" y="487"/>
                  </a:cubicBezTo>
                  <a:cubicBezTo>
                    <a:pt x="1858" y="606"/>
                    <a:pt x="1761" y="703"/>
                    <a:pt x="1636" y="703"/>
                  </a:cubicBezTo>
                  <a:cubicBezTo>
                    <a:pt x="1517" y="703"/>
                    <a:pt x="1420" y="606"/>
                    <a:pt x="1420" y="487"/>
                  </a:cubicBezTo>
                  <a:cubicBezTo>
                    <a:pt x="1420" y="369"/>
                    <a:pt x="1517" y="265"/>
                    <a:pt x="1636" y="265"/>
                  </a:cubicBezTo>
                  <a:close/>
                  <a:moveTo>
                    <a:pt x="1636" y="0"/>
                  </a:moveTo>
                  <a:cubicBezTo>
                    <a:pt x="1371" y="0"/>
                    <a:pt x="1155" y="223"/>
                    <a:pt x="1155" y="487"/>
                  </a:cubicBezTo>
                  <a:cubicBezTo>
                    <a:pt x="1155" y="703"/>
                    <a:pt x="1302" y="891"/>
                    <a:pt x="1503" y="954"/>
                  </a:cubicBezTo>
                  <a:lnTo>
                    <a:pt x="1503" y="3132"/>
                  </a:lnTo>
                  <a:cubicBezTo>
                    <a:pt x="1503" y="3425"/>
                    <a:pt x="1267" y="3661"/>
                    <a:pt x="967" y="3661"/>
                  </a:cubicBezTo>
                  <a:lnTo>
                    <a:pt x="800" y="3661"/>
                  </a:lnTo>
                  <a:cubicBezTo>
                    <a:pt x="508" y="3661"/>
                    <a:pt x="264" y="3425"/>
                    <a:pt x="264" y="3132"/>
                  </a:cubicBezTo>
                  <a:lnTo>
                    <a:pt x="264" y="2499"/>
                  </a:lnTo>
                  <a:lnTo>
                    <a:pt x="0" y="2499"/>
                  </a:lnTo>
                  <a:lnTo>
                    <a:pt x="0" y="3132"/>
                  </a:lnTo>
                  <a:cubicBezTo>
                    <a:pt x="0" y="3571"/>
                    <a:pt x="362" y="3926"/>
                    <a:pt x="800" y="3926"/>
                  </a:cubicBezTo>
                  <a:lnTo>
                    <a:pt x="967" y="3926"/>
                  </a:lnTo>
                  <a:cubicBezTo>
                    <a:pt x="1413" y="3926"/>
                    <a:pt x="1768" y="3571"/>
                    <a:pt x="1768" y="3132"/>
                  </a:cubicBezTo>
                  <a:lnTo>
                    <a:pt x="1768" y="954"/>
                  </a:lnTo>
                  <a:cubicBezTo>
                    <a:pt x="1970" y="898"/>
                    <a:pt x="2123" y="710"/>
                    <a:pt x="2123" y="487"/>
                  </a:cubicBezTo>
                  <a:cubicBezTo>
                    <a:pt x="2123" y="223"/>
                    <a:pt x="1907" y="0"/>
                    <a:pt x="16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9"/>
            <p:cNvSpPr/>
            <p:nvPr/>
          </p:nvSpPr>
          <p:spPr>
            <a:xfrm>
              <a:off x="-3752916" y="3805595"/>
              <a:ext cx="301018" cy="300516"/>
            </a:xfrm>
            <a:custGeom>
              <a:avLst/>
              <a:gdLst/>
              <a:ahLst/>
              <a:cxnLst/>
              <a:rect l="l" t="t" r="r" b="b"/>
              <a:pathLst>
                <a:path w="4198" h="4191" extrusionOk="0">
                  <a:moveTo>
                    <a:pt x="2095" y="0"/>
                  </a:moveTo>
                  <a:cubicBezTo>
                    <a:pt x="940" y="0"/>
                    <a:pt x="0" y="940"/>
                    <a:pt x="0" y="2095"/>
                  </a:cubicBezTo>
                  <a:cubicBezTo>
                    <a:pt x="0" y="3250"/>
                    <a:pt x="940" y="4190"/>
                    <a:pt x="2095" y="4190"/>
                  </a:cubicBezTo>
                  <a:cubicBezTo>
                    <a:pt x="2547" y="4190"/>
                    <a:pt x="2965" y="4044"/>
                    <a:pt x="3306" y="3807"/>
                  </a:cubicBezTo>
                  <a:lnTo>
                    <a:pt x="4016" y="4100"/>
                  </a:lnTo>
                  <a:cubicBezTo>
                    <a:pt x="4016" y="4100"/>
                    <a:pt x="3877" y="3710"/>
                    <a:pt x="3759" y="3376"/>
                  </a:cubicBezTo>
                  <a:cubicBezTo>
                    <a:pt x="4030" y="3021"/>
                    <a:pt x="4197" y="2575"/>
                    <a:pt x="4197" y="2095"/>
                  </a:cubicBezTo>
                  <a:cubicBezTo>
                    <a:pt x="4197" y="940"/>
                    <a:pt x="3257" y="0"/>
                    <a:pt x="2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9"/>
            <p:cNvSpPr/>
            <p:nvPr/>
          </p:nvSpPr>
          <p:spPr>
            <a:xfrm>
              <a:off x="-3614670" y="3843454"/>
              <a:ext cx="57436" cy="102395"/>
            </a:xfrm>
            <a:custGeom>
              <a:avLst/>
              <a:gdLst/>
              <a:ahLst/>
              <a:cxnLst/>
              <a:rect l="l" t="t" r="r" b="b"/>
              <a:pathLst>
                <a:path w="801" h="1428" extrusionOk="0">
                  <a:moveTo>
                    <a:pt x="0" y="1"/>
                  </a:moveTo>
                  <a:lnTo>
                    <a:pt x="0" y="634"/>
                  </a:lnTo>
                  <a:cubicBezTo>
                    <a:pt x="0" y="1073"/>
                    <a:pt x="362" y="1428"/>
                    <a:pt x="800" y="1428"/>
                  </a:cubicBezTo>
                  <a:lnTo>
                    <a:pt x="800" y="1163"/>
                  </a:lnTo>
                  <a:cubicBezTo>
                    <a:pt x="508" y="1163"/>
                    <a:pt x="264" y="927"/>
                    <a:pt x="264" y="634"/>
                  </a:cubicBezTo>
                  <a:lnTo>
                    <a:pt x="26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9"/>
            <p:cNvSpPr/>
            <p:nvPr/>
          </p:nvSpPr>
          <p:spPr>
            <a:xfrm>
              <a:off x="-3624709" y="3818501"/>
              <a:ext cx="39509" cy="34060"/>
            </a:xfrm>
            <a:custGeom>
              <a:avLst/>
              <a:gdLst/>
              <a:ahLst/>
              <a:cxnLst/>
              <a:rect l="l" t="t" r="r" b="b"/>
              <a:pathLst>
                <a:path w="551" h="475" extrusionOk="0">
                  <a:moveTo>
                    <a:pt x="272" y="1"/>
                  </a:moveTo>
                  <a:lnTo>
                    <a:pt x="1" y="474"/>
                  </a:lnTo>
                  <a:lnTo>
                    <a:pt x="551" y="474"/>
                  </a:lnTo>
                  <a:lnTo>
                    <a:pt x="2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3" name="Google Shape;573;p19"/>
          <p:cNvGrpSpPr/>
          <p:nvPr/>
        </p:nvGrpSpPr>
        <p:grpSpPr>
          <a:xfrm>
            <a:off x="6292079" y="3650499"/>
            <a:ext cx="502150" cy="297502"/>
            <a:chOff x="-5026596" y="3723709"/>
            <a:chExt cx="502150" cy="297502"/>
          </a:xfrm>
        </p:grpSpPr>
        <p:sp>
          <p:nvSpPr>
            <p:cNvPr id="574" name="Google Shape;574;p19"/>
            <p:cNvSpPr/>
            <p:nvPr/>
          </p:nvSpPr>
          <p:spPr>
            <a:xfrm>
              <a:off x="-5026596" y="3894866"/>
              <a:ext cx="502150" cy="126344"/>
            </a:xfrm>
            <a:custGeom>
              <a:avLst/>
              <a:gdLst/>
              <a:ahLst/>
              <a:cxnLst/>
              <a:rect l="l" t="t" r="r" b="b"/>
              <a:pathLst>
                <a:path w="7003" h="1762" extrusionOk="0">
                  <a:moveTo>
                    <a:pt x="885" y="1"/>
                  </a:moveTo>
                  <a:cubicBezTo>
                    <a:pt x="397" y="1"/>
                    <a:pt x="1" y="398"/>
                    <a:pt x="1" y="885"/>
                  </a:cubicBezTo>
                  <a:cubicBezTo>
                    <a:pt x="1" y="1372"/>
                    <a:pt x="397" y="1762"/>
                    <a:pt x="885" y="1762"/>
                  </a:cubicBezTo>
                  <a:lnTo>
                    <a:pt x="6126" y="1762"/>
                  </a:lnTo>
                  <a:cubicBezTo>
                    <a:pt x="6613" y="1762"/>
                    <a:pt x="7003" y="1372"/>
                    <a:pt x="7003" y="885"/>
                  </a:cubicBezTo>
                  <a:cubicBezTo>
                    <a:pt x="7003" y="398"/>
                    <a:pt x="6613" y="1"/>
                    <a:pt x="61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9"/>
            <p:cNvSpPr/>
            <p:nvPr/>
          </p:nvSpPr>
          <p:spPr>
            <a:xfrm>
              <a:off x="-4998130" y="3931292"/>
              <a:ext cx="52488" cy="53994"/>
            </a:xfrm>
            <a:custGeom>
              <a:avLst/>
              <a:gdLst/>
              <a:ahLst/>
              <a:cxnLst/>
              <a:rect l="l" t="t" r="r" b="b"/>
              <a:pathLst>
                <a:path w="732" h="753" extrusionOk="0">
                  <a:moveTo>
                    <a:pt x="307" y="1"/>
                  </a:moveTo>
                  <a:lnTo>
                    <a:pt x="314" y="272"/>
                  </a:lnTo>
                  <a:lnTo>
                    <a:pt x="314" y="272"/>
                  </a:lnTo>
                  <a:lnTo>
                    <a:pt x="63" y="126"/>
                  </a:lnTo>
                  <a:lnTo>
                    <a:pt x="0" y="238"/>
                  </a:lnTo>
                  <a:lnTo>
                    <a:pt x="244" y="370"/>
                  </a:lnTo>
                  <a:lnTo>
                    <a:pt x="0" y="509"/>
                  </a:lnTo>
                  <a:lnTo>
                    <a:pt x="63" y="620"/>
                  </a:lnTo>
                  <a:lnTo>
                    <a:pt x="314" y="474"/>
                  </a:lnTo>
                  <a:lnTo>
                    <a:pt x="307" y="753"/>
                  </a:lnTo>
                  <a:lnTo>
                    <a:pt x="432" y="753"/>
                  </a:lnTo>
                  <a:lnTo>
                    <a:pt x="425" y="474"/>
                  </a:lnTo>
                  <a:lnTo>
                    <a:pt x="669" y="620"/>
                  </a:lnTo>
                  <a:lnTo>
                    <a:pt x="731" y="509"/>
                  </a:lnTo>
                  <a:lnTo>
                    <a:pt x="495" y="370"/>
                  </a:lnTo>
                  <a:lnTo>
                    <a:pt x="731" y="238"/>
                  </a:lnTo>
                  <a:lnTo>
                    <a:pt x="669" y="126"/>
                  </a:lnTo>
                  <a:lnTo>
                    <a:pt x="425" y="272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9"/>
            <p:cNvSpPr/>
            <p:nvPr/>
          </p:nvSpPr>
          <p:spPr>
            <a:xfrm>
              <a:off x="-4898318" y="3931292"/>
              <a:ext cx="52488" cy="53994"/>
            </a:xfrm>
            <a:custGeom>
              <a:avLst/>
              <a:gdLst/>
              <a:ahLst/>
              <a:cxnLst/>
              <a:rect l="l" t="t" r="r" b="b"/>
              <a:pathLst>
                <a:path w="732" h="753" extrusionOk="0">
                  <a:moveTo>
                    <a:pt x="307" y="1"/>
                  </a:moveTo>
                  <a:lnTo>
                    <a:pt x="307" y="272"/>
                  </a:lnTo>
                  <a:lnTo>
                    <a:pt x="63" y="126"/>
                  </a:lnTo>
                  <a:lnTo>
                    <a:pt x="0" y="238"/>
                  </a:lnTo>
                  <a:lnTo>
                    <a:pt x="244" y="370"/>
                  </a:lnTo>
                  <a:lnTo>
                    <a:pt x="0" y="509"/>
                  </a:lnTo>
                  <a:lnTo>
                    <a:pt x="63" y="620"/>
                  </a:lnTo>
                  <a:lnTo>
                    <a:pt x="307" y="474"/>
                  </a:lnTo>
                  <a:lnTo>
                    <a:pt x="307" y="753"/>
                  </a:lnTo>
                  <a:lnTo>
                    <a:pt x="425" y="753"/>
                  </a:lnTo>
                  <a:lnTo>
                    <a:pt x="425" y="474"/>
                  </a:lnTo>
                  <a:lnTo>
                    <a:pt x="669" y="620"/>
                  </a:lnTo>
                  <a:lnTo>
                    <a:pt x="731" y="509"/>
                  </a:lnTo>
                  <a:lnTo>
                    <a:pt x="488" y="370"/>
                  </a:lnTo>
                  <a:lnTo>
                    <a:pt x="731" y="238"/>
                  </a:lnTo>
                  <a:lnTo>
                    <a:pt x="669" y="126"/>
                  </a:lnTo>
                  <a:lnTo>
                    <a:pt x="425" y="272"/>
                  </a:lnTo>
                  <a:lnTo>
                    <a:pt x="4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9"/>
            <p:cNvSpPr/>
            <p:nvPr/>
          </p:nvSpPr>
          <p:spPr>
            <a:xfrm>
              <a:off x="-4798506" y="3931292"/>
              <a:ext cx="52488" cy="53994"/>
            </a:xfrm>
            <a:custGeom>
              <a:avLst/>
              <a:gdLst/>
              <a:ahLst/>
              <a:cxnLst/>
              <a:rect l="l" t="t" r="r" b="b"/>
              <a:pathLst>
                <a:path w="732" h="753" extrusionOk="0">
                  <a:moveTo>
                    <a:pt x="300" y="1"/>
                  </a:moveTo>
                  <a:lnTo>
                    <a:pt x="307" y="272"/>
                  </a:lnTo>
                  <a:lnTo>
                    <a:pt x="63" y="126"/>
                  </a:lnTo>
                  <a:lnTo>
                    <a:pt x="0" y="238"/>
                  </a:lnTo>
                  <a:lnTo>
                    <a:pt x="237" y="370"/>
                  </a:lnTo>
                  <a:lnTo>
                    <a:pt x="0" y="509"/>
                  </a:lnTo>
                  <a:lnTo>
                    <a:pt x="63" y="620"/>
                  </a:lnTo>
                  <a:lnTo>
                    <a:pt x="307" y="474"/>
                  </a:lnTo>
                  <a:lnTo>
                    <a:pt x="300" y="753"/>
                  </a:lnTo>
                  <a:lnTo>
                    <a:pt x="425" y="753"/>
                  </a:lnTo>
                  <a:lnTo>
                    <a:pt x="418" y="474"/>
                  </a:lnTo>
                  <a:lnTo>
                    <a:pt x="418" y="474"/>
                  </a:lnTo>
                  <a:lnTo>
                    <a:pt x="669" y="620"/>
                  </a:lnTo>
                  <a:lnTo>
                    <a:pt x="731" y="509"/>
                  </a:lnTo>
                  <a:lnTo>
                    <a:pt x="488" y="370"/>
                  </a:lnTo>
                  <a:lnTo>
                    <a:pt x="731" y="238"/>
                  </a:lnTo>
                  <a:lnTo>
                    <a:pt x="669" y="126"/>
                  </a:lnTo>
                  <a:lnTo>
                    <a:pt x="418" y="272"/>
                  </a:lnTo>
                  <a:lnTo>
                    <a:pt x="4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9"/>
            <p:cNvSpPr/>
            <p:nvPr/>
          </p:nvSpPr>
          <p:spPr>
            <a:xfrm>
              <a:off x="-4699195" y="3931292"/>
              <a:ext cx="52488" cy="53994"/>
            </a:xfrm>
            <a:custGeom>
              <a:avLst/>
              <a:gdLst/>
              <a:ahLst/>
              <a:cxnLst/>
              <a:rect l="l" t="t" r="r" b="b"/>
              <a:pathLst>
                <a:path w="732" h="753" extrusionOk="0">
                  <a:moveTo>
                    <a:pt x="307" y="1"/>
                  </a:moveTo>
                  <a:lnTo>
                    <a:pt x="307" y="272"/>
                  </a:lnTo>
                  <a:lnTo>
                    <a:pt x="63" y="126"/>
                  </a:lnTo>
                  <a:lnTo>
                    <a:pt x="1" y="238"/>
                  </a:lnTo>
                  <a:lnTo>
                    <a:pt x="244" y="370"/>
                  </a:lnTo>
                  <a:lnTo>
                    <a:pt x="1" y="509"/>
                  </a:lnTo>
                  <a:lnTo>
                    <a:pt x="63" y="620"/>
                  </a:lnTo>
                  <a:lnTo>
                    <a:pt x="307" y="474"/>
                  </a:lnTo>
                  <a:lnTo>
                    <a:pt x="307" y="753"/>
                  </a:lnTo>
                  <a:lnTo>
                    <a:pt x="425" y="753"/>
                  </a:lnTo>
                  <a:lnTo>
                    <a:pt x="425" y="474"/>
                  </a:lnTo>
                  <a:lnTo>
                    <a:pt x="669" y="620"/>
                  </a:lnTo>
                  <a:lnTo>
                    <a:pt x="731" y="509"/>
                  </a:lnTo>
                  <a:lnTo>
                    <a:pt x="495" y="370"/>
                  </a:lnTo>
                  <a:lnTo>
                    <a:pt x="731" y="238"/>
                  </a:lnTo>
                  <a:lnTo>
                    <a:pt x="669" y="126"/>
                  </a:lnTo>
                  <a:lnTo>
                    <a:pt x="425" y="272"/>
                  </a:lnTo>
                  <a:lnTo>
                    <a:pt x="4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9"/>
            <p:cNvSpPr/>
            <p:nvPr/>
          </p:nvSpPr>
          <p:spPr>
            <a:xfrm>
              <a:off x="-4599383" y="3931292"/>
              <a:ext cx="52488" cy="53994"/>
            </a:xfrm>
            <a:custGeom>
              <a:avLst/>
              <a:gdLst/>
              <a:ahLst/>
              <a:cxnLst/>
              <a:rect l="l" t="t" r="r" b="b"/>
              <a:pathLst>
                <a:path w="732" h="753" extrusionOk="0">
                  <a:moveTo>
                    <a:pt x="300" y="1"/>
                  </a:moveTo>
                  <a:lnTo>
                    <a:pt x="307" y="272"/>
                  </a:lnTo>
                  <a:lnTo>
                    <a:pt x="63" y="126"/>
                  </a:lnTo>
                  <a:lnTo>
                    <a:pt x="1" y="238"/>
                  </a:lnTo>
                  <a:lnTo>
                    <a:pt x="237" y="370"/>
                  </a:lnTo>
                  <a:lnTo>
                    <a:pt x="1" y="509"/>
                  </a:lnTo>
                  <a:lnTo>
                    <a:pt x="63" y="620"/>
                  </a:lnTo>
                  <a:lnTo>
                    <a:pt x="307" y="474"/>
                  </a:lnTo>
                  <a:lnTo>
                    <a:pt x="300" y="753"/>
                  </a:lnTo>
                  <a:lnTo>
                    <a:pt x="425" y="753"/>
                  </a:lnTo>
                  <a:lnTo>
                    <a:pt x="425" y="474"/>
                  </a:lnTo>
                  <a:lnTo>
                    <a:pt x="669" y="620"/>
                  </a:lnTo>
                  <a:lnTo>
                    <a:pt x="731" y="509"/>
                  </a:lnTo>
                  <a:lnTo>
                    <a:pt x="488" y="370"/>
                  </a:lnTo>
                  <a:lnTo>
                    <a:pt x="731" y="238"/>
                  </a:lnTo>
                  <a:lnTo>
                    <a:pt x="669" y="126"/>
                  </a:lnTo>
                  <a:lnTo>
                    <a:pt x="425" y="272"/>
                  </a:lnTo>
                  <a:lnTo>
                    <a:pt x="4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9"/>
            <p:cNvSpPr/>
            <p:nvPr/>
          </p:nvSpPr>
          <p:spPr>
            <a:xfrm>
              <a:off x="-4939763" y="3723709"/>
              <a:ext cx="328983" cy="125842"/>
            </a:xfrm>
            <a:custGeom>
              <a:avLst/>
              <a:gdLst/>
              <a:ahLst/>
              <a:cxnLst/>
              <a:rect l="l" t="t" r="r" b="b"/>
              <a:pathLst>
                <a:path w="4588" h="1755" extrusionOk="0">
                  <a:moveTo>
                    <a:pt x="3738" y="356"/>
                  </a:moveTo>
                  <a:cubicBezTo>
                    <a:pt x="4010" y="356"/>
                    <a:pt x="4233" y="578"/>
                    <a:pt x="4233" y="850"/>
                  </a:cubicBezTo>
                  <a:cubicBezTo>
                    <a:pt x="4233" y="1121"/>
                    <a:pt x="4010" y="1344"/>
                    <a:pt x="3738" y="1344"/>
                  </a:cubicBezTo>
                  <a:cubicBezTo>
                    <a:pt x="3467" y="1344"/>
                    <a:pt x="3244" y="1121"/>
                    <a:pt x="3244" y="850"/>
                  </a:cubicBezTo>
                  <a:cubicBezTo>
                    <a:pt x="3244" y="578"/>
                    <a:pt x="3467" y="356"/>
                    <a:pt x="3738" y="356"/>
                  </a:cubicBezTo>
                  <a:close/>
                  <a:moveTo>
                    <a:pt x="3738" y="1"/>
                  </a:moveTo>
                  <a:cubicBezTo>
                    <a:pt x="3328" y="1"/>
                    <a:pt x="2994" y="293"/>
                    <a:pt x="2910" y="676"/>
                  </a:cubicBezTo>
                  <a:lnTo>
                    <a:pt x="1" y="676"/>
                  </a:lnTo>
                  <a:lnTo>
                    <a:pt x="1" y="1755"/>
                  </a:lnTo>
                  <a:lnTo>
                    <a:pt x="349" y="1755"/>
                  </a:lnTo>
                  <a:lnTo>
                    <a:pt x="349" y="1031"/>
                  </a:lnTo>
                  <a:lnTo>
                    <a:pt x="641" y="1031"/>
                  </a:lnTo>
                  <a:lnTo>
                    <a:pt x="641" y="1372"/>
                  </a:lnTo>
                  <a:lnTo>
                    <a:pt x="989" y="1372"/>
                  </a:lnTo>
                  <a:lnTo>
                    <a:pt x="989" y="1031"/>
                  </a:lnTo>
                  <a:lnTo>
                    <a:pt x="2910" y="1031"/>
                  </a:lnTo>
                  <a:cubicBezTo>
                    <a:pt x="2994" y="1413"/>
                    <a:pt x="3328" y="1699"/>
                    <a:pt x="3738" y="1699"/>
                  </a:cubicBezTo>
                  <a:cubicBezTo>
                    <a:pt x="4205" y="1699"/>
                    <a:pt x="4587" y="1316"/>
                    <a:pt x="4587" y="850"/>
                  </a:cubicBezTo>
                  <a:cubicBezTo>
                    <a:pt x="4587" y="383"/>
                    <a:pt x="4205" y="1"/>
                    <a:pt x="37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مربع نص 4">
            <a:extLst>
              <a:ext uri="{FF2B5EF4-FFF2-40B4-BE49-F238E27FC236}">
                <a16:creationId xmlns:a16="http://schemas.microsoft.com/office/drawing/2014/main" id="{3B43C82E-6C39-3AB4-83A5-BABDC8C1A2D2}"/>
              </a:ext>
            </a:extLst>
          </p:cNvPr>
          <p:cNvSpPr txBox="1"/>
          <p:nvPr/>
        </p:nvSpPr>
        <p:spPr>
          <a:xfrm>
            <a:off x="325006" y="99214"/>
            <a:ext cx="87186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1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باستخدام استراتيجية قراءة الصورة حددي أنواع البيانات / الزمن دقيقة واحدة / نشاط فردي </a:t>
            </a:r>
            <a:endParaRPr lang="ar-SA" sz="18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42439BAF-12CA-A902-0819-7D3C8FCA1E5A}"/>
              </a:ext>
            </a:extLst>
          </p:cNvPr>
          <p:cNvGrpSpPr/>
          <p:nvPr/>
        </p:nvGrpSpPr>
        <p:grpSpPr>
          <a:xfrm>
            <a:off x="85060" y="4775125"/>
            <a:ext cx="8973880" cy="368915"/>
            <a:chOff x="85060" y="4775125"/>
            <a:chExt cx="8973880" cy="368915"/>
          </a:xfrm>
        </p:grpSpPr>
        <p:sp>
          <p:nvSpPr>
            <p:cNvPr id="9" name="Google Shape;1161;p24">
              <a:extLst>
                <a:ext uri="{FF2B5EF4-FFF2-40B4-BE49-F238E27FC236}">
                  <a16:creationId xmlns:a16="http://schemas.microsoft.com/office/drawing/2014/main" id="{06852657-A313-25A9-8270-7AE2F55BFD24}"/>
                </a:ext>
              </a:extLst>
            </p:cNvPr>
            <p:cNvSpPr/>
            <p:nvPr/>
          </p:nvSpPr>
          <p:spPr>
            <a:xfrm>
              <a:off x="85060" y="4775125"/>
              <a:ext cx="8973880" cy="368915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A8BA46C2-33CB-56D5-E99C-F450CEE1B28F}"/>
                </a:ext>
              </a:extLst>
            </p:cNvPr>
            <p:cNvSpPr txBox="1"/>
            <p:nvPr/>
          </p:nvSpPr>
          <p:spPr>
            <a:xfrm>
              <a:off x="3325928" y="4802823"/>
              <a:ext cx="214614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ar-SA" b="1" i="0" u="none" strike="noStrike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إعداد المعلمة : منال الرحيلي</a:t>
              </a:r>
              <a:endParaRPr lang="ar-SA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1" name="Google Shape;486;p19">
            <a:extLst>
              <a:ext uri="{FF2B5EF4-FFF2-40B4-BE49-F238E27FC236}">
                <a16:creationId xmlns:a16="http://schemas.microsoft.com/office/drawing/2014/main" id="{D2A19FFE-7D32-0527-0C89-922514E461C5}"/>
              </a:ext>
            </a:extLst>
          </p:cNvPr>
          <p:cNvSpPr/>
          <p:nvPr/>
        </p:nvSpPr>
        <p:spPr>
          <a:xfrm>
            <a:off x="2430478" y="2360751"/>
            <a:ext cx="360189" cy="323287"/>
          </a:xfrm>
          <a:custGeom>
            <a:avLst/>
            <a:gdLst/>
            <a:ahLst/>
            <a:cxnLst/>
            <a:rect l="l" t="t" r="r" b="b"/>
            <a:pathLst>
              <a:path w="4664" h="4664" extrusionOk="0">
                <a:moveTo>
                  <a:pt x="2326" y="1655"/>
                </a:moveTo>
                <a:cubicBezTo>
                  <a:pt x="2362" y="1655"/>
                  <a:pt x="2399" y="1658"/>
                  <a:pt x="2437" y="1664"/>
                </a:cubicBezTo>
                <a:cubicBezTo>
                  <a:pt x="2805" y="1720"/>
                  <a:pt x="3063" y="2068"/>
                  <a:pt x="3000" y="2437"/>
                </a:cubicBezTo>
                <a:cubicBezTo>
                  <a:pt x="2950" y="2771"/>
                  <a:pt x="2659" y="3008"/>
                  <a:pt x="2331" y="3008"/>
                </a:cubicBezTo>
                <a:cubicBezTo>
                  <a:pt x="2297" y="3008"/>
                  <a:pt x="2262" y="3006"/>
                  <a:pt x="2228" y="3000"/>
                </a:cubicBezTo>
                <a:cubicBezTo>
                  <a:pt x="1859" y="2945"/>
                  <a:pt x="1601" y="2597"/>
                  <a:pt x="1664" y="2228"/>
                </a:cubicBezTo>
                <a:cubicBezTo>
                  <a:pt x="1714" y="1896"/>
                  <a:pt x="2000" y="1655"/>
                  <a:pt x="2326" y="1655"/>
                </a:cubicBezTo>
                <a:close/>
                <a:moveTo>
                  <a:pt x="2297" y="1"/>
                </a:moveTo>
                <a:lnTo>
                  <a:pt x="2214" y="536"/>
                </a:lnTo>
                <a:cubicBezTo>
                  <a:pt x="2005" y="550"/>
                  <a:pt x="1803" y="606"/>
                  <a:pt x="1615" y="683"/>
                </a:cubicBezTo>
                <a:lnTo>
                  <a:pt x="1288" y="244"/>
                </a:lnTo>
                <a:lnTo>
                  <a:pt x="655" y="710"/>
                </a:lnTo>
                <a:lnTo>
                  <a:pt x="982" y="1149"/>
                </a:lnTo>
                <a:cubicBezTo>
                  <a:pt x="843" y="1302"/>
                  <a:pt x="738" y="1483"/>
                  <a:pt x="662" y="1678"/>
                </a:cubicBezTo>
                <a:lnTo>
                  <a:pt x="119" y="1594"/>
                </a:lnTo>
                <a:lnTo>
                  <a:pt x="0" y="2367"/>
                </a:lnTo>
                <a:lnTo>
                  <a:pt x="536" y="2451"/>
                </a:lnTo>
                <a:cubicBezTo>
                  <a:pt x="550" y="2659"/>
                  <a:pt x="606" y="2861"/>
                  <a:pt x="683" y="3049"/>
                </a:cubicBezTo>
                <a:lnTo>
                  <a:pt x="244" y="3376"/>
                </a:lnTo>
                <a:lnTo>
                  <a:pt x="710" y="4010"/>
                </a:lnTo>
                <a:lnTo>
                  <a:pt x="1149" y="3682"/>
                </a:lnTo>
                <a:cubicBezTo>
                  <a:pt x="1302" y="3822"/>
                  <a:pt x="1483" y="3926"/>
                  <a:pt x="1678" y="4003"/>
                </a:cubicBezTo>
                <a:lnTo>
                  <a:pt x="1594" y="4546"/>
                </a:lnTo>
                <a:lnTo>
                  <a:pt x="2367" y="4664"/>
                </a:lnTo>
                <a:lnTo>
                  <a:pt x="2450" y="4128"/>
                </a:lnTo>
                <a:cubicBezTo>
                  <a:pt x="2659" y="4114"/>
                  <a:pt x="2861" y="4058"/>
                  <a:pt x="3049" y="3975"/>
                </a:cubicBezTo>
                <a:lnTo>
                  <a:pt x="3376" y="4420"/>
                </a:lnTo>
                <a:lnTo>
                  <a:pt x="4010" y="3954"/>
                </a:lnTo>
                <a:lnTo>
                  <a:pt x="3682" y="3515"/>
                </a:lnTo>
                <a:cubicBezTo>
                  <a:pt x="3822" y="3362"/>
                  <a:pt x="3926" y="3181"/>
                  <a:pt x="4003" y="2986"/>
                </a:cubicBezTo>
                <a:lnTo>
                  <a:pt x="4545" y="3070"/>
                </a:lnTo>
                <a:lnTo>
                  <a:pt x="4664" y="2297"/>
                </a:lnTo>
                <a:lnTo>
                  <a:pt x="4128" y="2214"/>
                </a:lnTo>
                <a:cubicBezTo>
                  <a:pt x="4114" y="2005"/>
                  <a:pt x="4058" y="1803"/>
                  <a:pt x="3975" y="1615"/>
                </a:cubicBezTo>
                <a:lnTo>
                  <a:pt x="4420" y="1288"/>
                </a:lnTo>
                <a:lnTo>
                  <a:pt x="3954" y="655"/>
                </a:lnTo>
                <a:lnTo>
                  <a:pt x="3515" y="982"/>
                </a:lnTo>
                <a:cubicBezTo>
                  <a:pt x="3362" y="843"/>
                  <a:pt x="3181" y="738"/>
                  <a:pt x="2986" y="662"/>
                </a:cubicBezTo>
                <a:lnTo>
                  <a:pt x="3070" y="119"/>
                </a:lnTo>
                <a:lnTo>
                  <a:pt x="2297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6EC4ED5B-F927-D9B2-882D-1F1ED0F000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07" t="32756" b="1"/>
          <a:stretch/>
        </p:blipFill>
        <p:spPr>
          <a:xfrm>
            <a:off x="7663456" y="3438348"/>
            <a:ext cx="1395484" cy="101839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641305B3-D7E6-6EEA-CA14-09121A317D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99" t="32678" r="3944" b="3611"/>
          <a:stretch/>
        </p:blipFill>
        <p:spPr>
          <a:xfrm>
            <a:off x="7745930" y="1987333"/>
            <a:ext cx="1182263" cy="107413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258B2400-E0F3-FE09-FA90-A8DA6FFA20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917" t="32828" b="3117"/>
          <a:stretch/>
        </p:blipFill>
        <p:spPr>
          <a:xfrm>
            <a:off x="3958397" y="997664"/>
            <a:ext cx="1513674" cy="9212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A55A1494-967E-AC2C-D4DC-1AA85DE16D3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899" t="20396" b="2041"/>
          <a:stretch/>
        </p:blipFill>
        <p:spPr>
          <a:xfrm>
            <a:off x="42729" y="2067665"/>
            <a:ext cx="1619572" cy="967818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4BF33602-AAEE-125E-C6A3-C812E568B6A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42" t="20247" r="6651" b="11560"/>
          <a:stretch/>
        </p:blipFill>
        <p:spPr>
          <a:xfrm>
            <a:off x="-14401" y="3331693"/>
            <a:ext cx="1383039" cy="967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510;p38">
            <a:extLst>
              <a:ext uri="{FF2B5EF4-FFF2-40B4-BE49-F238E27FC236}">
                <a16:creationId xmlns:a16="http://schemas.microsoft.com/office/drawing/2014/main" id="{DF97DA8D-E777-F074-1C83-A3483958F56B}"/>
              </a:ext>
            </a:extLst>
          </p:cNvPr>
          <p:cNvSpPr/>
          <p:nvPr/>
        </p:nvSpPr>
        <p:spPr>
          <a:xfrm>
            <a:off x="637955" y="170223"/>
            <a:ext cx="8151264" cy="85726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أنواع البيانات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يمكن أن تتخذ البيانات عدة أشكال :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dirty="0">
                <a:latin typeface="Calibri" panose="020F0502020204030204" pitchFamily="34" charset="0"/>
                <a:cs typeface="Calibri" panose="020F0502020204030204" pitchFamily="34" charset="0"/>
              </a:rPr>
              <a:t>عدد زوار حدث معين أو مدة تلك الزيارة أو غير ذلك </a:t>
            </a:r>
            <a:endParaRPr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D300FD1C-AF15-2CC7-D9C7-7B707E183757}"/>
              </a:ext>
            </a:extLst>
          </p:cNvPr>
          <p:cNvGrpSpPr/>
          <p:nvPr/>
        </p:nvGrpSpPr>
        <p:grpSpPr>
          <a:xfrm>
            <a:off x="85060" y="4775125"/>
            <a:ext cx="8973880" cy="368915"/>
            <a:chOff x="85060" y="4775125"/>
            <a:chExt cx="8973880" cy="368915"/>
          </a:xfrm>
        </p:grpSpPr>
        <p:sp>
          <p:nvSpPr>
            <p:cNvPr id="28" name="Google Shape;1161;p24">
              <a:extLst>
                <a:ext uri="{FF2B5EF4-FFF2-40B4-BE49-F238E27FC236}">
                  <a16:creationId xmlns:a16="http://schemas.microsoft.com/office/drawing/2014/main" id="{B55E9A8F-ACE2-DB33-A53E-10BBE5EBBB17}"/>
                </a:ext>
              </a:extLst>
            </p:cNvPr>
            <p:cNvSpPr/>
            <p:nvPr/>
          </p:nvSpPr>
          <p:spPr>
            <a:xfrm>
              <a:off x="85060" y="4775125"/>
              <a:ext cx="8973880" cy="368915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F13931E4-50A4-9948-205B-8D043E48FE8C}"/>
                </a:ext>
              </a:extLst>
            </p:cNvPr>
            <p:cNvSpPr txBox="1"/>
            <p:nvPr/>
          </p:nvSpPr>
          <p:spPr>
            <a:xfrm>
              <a:off x="3325928" y="4802823"/>
              <a:ext cx="214614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ar-SA" b="1" i="0" u="none" strike="noStrike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إعداد المعلمة : منال الرحيلي</a:t>
              </a:r>
              <a:endParaRPr lang="ar-SA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Google Shape;2504;p38">
            <a:extLst>
              <a:ext uri="{FF2B5EF4-FFF2-40B4-BE49-F238E27FC236}">
                <a16:creationId xmlns:a16="http://schemas.microsoft.com/office/drawing/2014/main" id="{C17092C8-75DC-FAE7-659B-51E38FAB2EE9}"/>
              </a:ext>
            </a:extLst>
          </p:cNvPr>
          <p:cNvGrpSpPr/>
          <p:nvPr/>
        </p:nvGrpSpPr>
        <p:grpSpPr>
          <a:xfrm>
            <a:off x="5472071" y="1932919"/>
            <a:ext cx="3204096" cy="2443200"/>
            <a:chOff x="6379425" y="1478750"/>
            <a:chExt cx="1821600" cy="2443200"/>
          </a:xfrm>
        </p:grpSpPr>
        <p:sp>
          <p:nvSpPr>
            <p:cNvPr id="3" name="Google Shape;2505;p38">
              <a:extLst>
                <a:ext uri="{FF2B5EF4-FFF2-40B4-BE49-F238E27FC236}">
                  <a16:creationId xmlns:a16="http://schemas.microsoft.com/office/drawing/2014/main" id="{DCDDDA99-3BCD-E194-5CC6-090B631CD053}"/>
                </a:ext>
              </a:extLst>
            </p:cNvPr>
            <p:cNvSpPr/>
            <p:nvPr/>
          </p:nvSpPr>
          <p:spPr>
            <a:xfrm>
              <a:off x="6379425" y="1478750"/>
              <a:ext cx="1821600" cy="244320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507;p38">
              <a:extLst>
                <a:ext uri="{FF2B5EF4-FFF2-40B4-BE49-F238E27FC236}">
                  <a16:creationId xmlns:a16="http://schemas.microsoft.com/office/drawing/2014/main" id="{97BD84C5-45DE-7124-3179-0D43CF3C0D80}"/>
                </a:ext>
              </a:extLst>
            </p:cNvPr>
            <p:cNvSpPr txBox="1"/>
            <p:nvPr/>
          </p:nvSpPr>
          <p:spPr>
            <a:xfrm>
              <a:off x="6379425" y="3111950"/>
              <a:ext cx="1821600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ar-SA" sz="2000" dirty="0">
                  <a:latin typeface="Calibri" panose="020F0502020204030204" pitchFamily="34" charset="0"/>
                  <a:cs typeface="Calibri" panose="020F0502020204030204" pitchFamily="34" charset="0"/>
                  <a:sym typeface="Fira Sans Extra Condensed"/>
                </a:rPr>
                <a:t>البيانات الرقمية</a:t>
              </a:r>
              <a:endParaRPr sz="2000" dirty="0">
                <a:latin typeface="Calibri" panose="020F0502020204030204" pitchFamily="34" charset="0"/>
                <a:cs typeface="Calibri" panose="020F0502020204030204" pitchFamily="34" charset="0"/>
                <a:sym typeface="Fira Sans Extra Condensed"/>
              </a:endParaRPr>
            </a:p>
          </p:txBody>
        </p:sp>
      </p:grpSp>
      <p:grpSp>
        <p:nvGrpSpPr>
          <p:cNvPr id="7" name="Google Shape;2499;p38">
            <a:extLst>
              <a:ext uri="{FF2B5EF4-FFF2-40B4-BE49-F238E27FC236}">
                <a16:creationId xmlns:a16="http://schemas.microsoft.com/office/drawing/2014/main" id="{EAA5BA80-333B-0BC4-4871-2704725E3C59}"/>
              </a:ext>
            </a:extLst>
          </p:cNvPr>
          <p:cNvGrpSpPr/>
          <p:nvPr/>
        </p:nvGrpSpPr>
        <p:grpSpPr>
          <a:xfrm>
            <a:off x="1014599" y="1911976"/>
            <a:ext cx="3268957" cy="2448942"/>
            <a:chOff x="3661199" y="1478750"/>
            <a:chExt cx="1821601" cy="2443200"/>
          </a:xfrm>
        </p:grpSpPr>
        <p:sp>
          <p:nvSpPr>
            <p:cNvPr id="9" name="Google Shape;2500;p38">
              <a:extLst>
                <a:ext uri="{FF2B5EF4-FFF2-40B4-BE49-F238E27FC236}">
                  <a16:creationId xmlns:a16="http://schemas.microsoft.com/office/drawing/2014/main" id="{89D11B84-D472-D47F-88A4-7F78DD1745ED}"/>
                </a:ext>
              </a:extLst>
            </p:cNvPr>
            <p:cNvSpPr/>
            <p:nvPr/>
          </p:nvSpPr>
          <p:spPr>
            <a:xfrm>
              <a:off x="3661200" y="1478750"/>
              <a:ext cx="1821600" cy="24432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502;p38">
              <a:extLst>
                <a:ext uri="{FF2B5EF4-FFF2-40B4-BE49-F238E27FC236}">
                  <a16:creationId xmlns:a16="http://schemas.microsoft.com/office/drawing/2014/main" id="{968BEB57-EAF5-0A59-9FB3-9F2F99923BB9}"/>
                </a:ext>
              </a:extLst>
            </p:cNvPr>
            <p:cNvSpPr txBox="1"/>
            <p:nvPr/>
          </p:nvSpPr>
          <p:spPr>
            <a:xfrm>
              <a:off x="3661199" y="3111950"/>
              <a:ext cx="1821600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ar-SA" sz="2000" dirty="0">
                  <a:latin typeface="Calibri" panose="020F0502020204030204" pitchFamily="34" charset="0"/>
                  <a:cs typeface="Calibri" panose="020F0502020204030204" pitchFamily="34" charset="0"/>
                  <a:sym typeface="Fira Sans Extra Condensed"/>
                </a:rPr>
                <a:t>البيانات الفئوية</a:t>
              </a:r>
              <a:endParaRPr sz="2000" dirty="0">
                <a:latin typeface="Calibri" panose="020F0502020204030204" pitchFamily="34" charset="0"/>
                <a:cs typeface="Calibri" panose="020F0502020204030204" pitchFamily="34" charset="0"/>
                <a:sym typeface="Fira Sans Extra Condensed"/>
              </a:endParaRPr>
            </a:p>
          </p:txBody>
        </p:sp>
      </p:grp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3E359FBF-D710-C66B-B4B4-12685E145012}"/>
              </a:ext>
            </a:extLst>
          </p:cNvPr>
          <p:cNvSpPr txBox="1"/>
          <p:nvPr/>
        </p:nvSpPr>
        <p:spPr>
          <a:xfrm>
            <a:off x="3181992" y="1314704"/>
            <a:ext cx="35007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أنواع البيانات</a:t>
            </a:r>
            <a:endParaRPr lang="ar-SA" sz="6000" b="1" dirty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02EE2531-196D-2B72-1367-D46722BCDB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75" t="12531" r="7475" b="-633"/>
          <a:stretch/>
        </p:blipFill>
        <p:spPr>
          <a:xfrm>
            <a:off x="6145620" y="2198757"/>
            <a:ext cx="2092924" cy="128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2B734639-AD6F-519A-E105-B94C1DB3DD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340" t="11005" r="6043"/>
          <a:stretch/>
        </p:blipFill>
        <p:spPr>
          <a:xfrm>
            <a:off x="1561365" y="2151044"/>
            <a:ext cx="2175427" cy="128400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3191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764;p22">
            <a:extLst>
              <a:ext uri="{FF2B5EF4-FFF2-40B4-BE49-F238E27FC236}">
                <a16:creationId xmlns:a16="http://schemas.microsoft.com/office/drawing/2014/main" id="{9F7ED460-F4F6-2711-CE3B-9FE8D9BAC920}"/>
              </a:ext>
            </a:extLst>
          </p:cNvPr>
          <p:cNvSpPr/>
          <p:nvPr/>
        </p:nvSpPr>
        <p:spPr>
          <a:xfrm>
            <a:off x="3300099" y="1134503"/>
            <a:ext cx="5680085" cy="2597262"/>
          </a:xfrm>
          <a:prstGeom prst="roundRect">
            <a:avLst>
              <a:gd name="adj" fmla="val 11122"/>
            </a:avLst>
          </a:prstGeom>
          <a:solidFill>
            <a:srgbClr val="E6E6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" name="Google Shape;60;p15"/>
          <p:cNvGrpSpPr/>
          <p:nvPr/>
        </p:nvGrpSpPr>
        <p:grpSpPr>
          <a:xfrm>
            <a:off x="163815" y="351490"/>
            <a:ext cx="3053346" cy="4231143"/>
            <a:chOff x="469913" y="410386"/>
            <a:chExt cx="4266884" cy="4170975"/>
          </a:xfrm>
        </p:grpSpPr>
        <p:sp>
          <p:nvSpPr>
            <p:cNvPr id="61" name="Google Shape;61;p15"/>
            <p:cNvSpPr/>
            <p:nvPr/>
          </p:nvSpPr>
          <p:spPr>
            <a:xfrm>
              <a:off x="3787006" y="1299861"/>
              <a:ext cx="949792" cy="1150771"/>
            </a:xfrm>
            <a:custGeom>
              <a:avLst/>
              <a:gdLst/>
              <a:ahLst/>
              <a:cxnLst/>
              <a:rect l="l" t="t" r="r" b="b"/>
              <a:pathLst>
                <a:path w="6843" h="8291" extrusionOk="0">
                  <a:moveTo>
                    <a:pt x="5862" y="2901"/>
                  </a:moveTo>
                  <a:cubicBezTo>
                    <a:pt x="5772" y="3357"/>
                    <a:pt x="6043" y="3768"/>
                    <a:pt x="6020" y="4219"/>
                  </a:cubicBezTo>
                  <a:cubicBezTo>
                    <a:pt x="6003" y="4613"/>
                    <a:pt x="5716" y="4900"/>
                    <a:pt x="5384" y="5069"/>
                  </a:cubicBezTo>
                  <a:cubicBezTo>
                    <a:pt x="4967" y="5272"/>
                    <a:pt x="4488" y="5266"/>
                    <a:pt x="4044" y="5368"/>
                  </a:cubicBezTo>
                  <a:cubicBezTo>
                    <a:pt x="3638" y="5464"/>
                    <a:pt x="3266" y="5666"/>
                    <a:pt x="3109" y="6072"/>
                  </a:cubicBezTo>
                  <a:cubicBezTo>
                    <a:pt x="3030" y="6280"/>
                    <a:pt x="3002" y="6500"/>
                    <a:pt x="2951" y="6714"/>
                  </a:cubicBezTo>
                  <a:cubicBezTo>
                    <a:pt x="2906" y="6911"/>
                    <a:pt x="2838" y="7102"/>
                    <a:pt x="2743" y="7283"/>
                  </a:cubicBezTo>
                  <a:cubicBezTo>
                    <a:pt x="2562" y="7620"/>
                    <a:pt x="2286" y="7919"/>
                    <a:pt x="1937" y="8088"/>
                  </a:cubicBezTo>
                  <a:cubicBezTo>
                    <a:pt x="1594" y="8257"/>
                    <a:pt x="1183" y="8291"/>
                    <a:pt x="817" y="8167"/>
                  </a:cubicBezTo>
                  <a:cubicBezTo>
                    <a:pt x="473" y="8048"/>
                    <a:pt x="197" y="7784"/>
                    <a:pt x="85" y="7429"/>
                  </a:cubicBezTo>
                  <a:cubicBezTo>
                    <a:pt x="0" y="7187"/>
                    <a:pt x="6" y="6916"/>
                    <a:pt x="96" y="6674"/>
                  </a:cubicBezTo>
                  <a:cubicBezTo>
                    <a:pt x="237" y="5920"/>
                    <a:pt x="1138" y="5644"/>
                    <a:pt x="1690" y="5221"/>
                  </a:cubicBezTo>
                  <a:cubicBezTo>
                    <a:pt x="1853" y="5092"/>
                    <a:pt x="1999" y="4945"/>
                    <a:pt x="2095" y="4760"/>
                  </a:cubicBezTo>
                  <a:cubicBezTo>
                    <a:pt x="2208" y="4551"/>
                    <a:pt x="2236" y="4309"/>
                    <a:pt x="2236" y="4073"/>
                  </a:cubicBezTo>
                  <a:cubicBezTo>
                    <a:pt x="2236" y="3661"/>
                    <a:pt x="2151" y="3250"/>
                    <a:pt x="2225" y="2839"/>
                  </a:cubicBezTo>
                  <a:cubicBezTo>
                    <a:pt x="2292" y="2484"/>
                    <a:pt x="2484" y="2163"/>
                    <a:pt x="2833" y="2028"/>
                  </a:cubicBezTo>
                  <a:cubicBezTo>
                    <a:pt x="3035" y="1949"/>
                    <a:pt x="3255" y="1938"/>
                    <a:pt x="3463" y="1882"/>
                  </a:cubicBezTo>
                  <a:cubicBezTo>
                    <a:pt x="3666" y="1831"/>
                    <a:pt x="3852" y="1730"/>
                    <a:pt x="4010" y="1595"/>
                  </a:cubicBezTo>
                  <a:cubicBezTo>
                    <a:pt x="4618" y="1082"/>
                    <a:pt x="4950" y="85"/>
                    <a:pt x="5857" y="23"/>
                  </a:cubicBezTo>
                  <a:cubicBezTo>
                    <a:pt x="6229" y="1"/>
                    <a:pt x="6578" y="181"/>
                    <a:pt x="6707" y="547"/>
                  </a:cubicBezTo>
                  <a:cubicBezTo>
                    <a:pt x="6842" y="936"/>
                    <a:pt x="6718" y="1341"/>
                    <a:pt x="6521" y="1685"/>
                  </a:cubicBezTo>
                  <a:cubicBezTo>
                    <a:pt x="6290" y="2079"/>
                    <a:pt x="5958" y="2439"/>
                    <a:pt x="5862" y="290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15"/>
            <p:cNvSpPr/>
            <p:nvPr/>
          </p:nvSpPr>
          <p:spPr>
            <a:xfrm>
              <a:off x="3858902" y="1374117"/>
              <a:ext cx="821543" cy="1026547"/>
            </a:xfrm>
            <a:custGeom>
              <a:avLst/>
              <a:gdLst/>
              <a:ahLst/>
              <a:cxnLst/>
              <a:rect l="l" t="t" r="r" b="b"/>
              <a:pathLst>
                <a:path w="5919" h="7396" extrusionOk="0">
                  <a:moveTo>
                    <a:pt x="5801" y="23"/>
                  </a:moveTo>
                  <a:cubicBezTo>
                    <a:pt x="5204" y="136"/>
                    <a:pt x="4680" y="558"/>
                    <a:pt x="4449" y="1122"/>
                  </a:cubicBezTo>
                  <a:cubicBezTo>
                    <a:pt x="4432" y="1172"/>
                    <a:pt x="4415" y="1217"/>
                    <a:pt x="4404" y="1268"/>
                  </a:cubicBezTo>
                  <a:cubicBezTo>
                    <a:pt x="4370" y="1161"/>
                    <a:pt x="4342" y="1054"/>
                    <a:pt x="4308" y="947"/>
                  </a:cubicBezTo>
                  <a:cubicBezTo>
                    <a:pt x="4297" y="902"/>
                    <a:pt x="4241" y="879"/>
                    <a:pt x="4196" y="896"/>
                  </a:cubicBezTo>
                  <a:cubicBezTo>
                    <a:pt x="4151" y="913"/>
                    <a:pt x="4134" y="964"/>
                    <a:pt x="4145" y="1003"/>
                  </a:cubicBezTo>
                  <a:lnTo>
                    <a:pt x="4331" y="1623"/>
                  </a:lnTo>
                  <a:cubicBezTo>
                    <a:pt x="4314" y="1769"/>
                    <a:pt x="4303" y="1921"/>
                    <a:pt x="4291" y="2068"/>
                  </a:cubicBezTo>
                  <a:cubicBezTo>
                    <a:pt x="4269" y="2389"/>
                    <a:pt x="4235" y="2738"/>
                    <a:pt x="4021" y="2997"/>
                  </a:cubicBezTo>
                  <a:cubicBezTo>
                    <a:pt x="3886" y="3160"/>
                    <a:pt x="3700" y="3262"/>
                    <a:pt x="3503" y="3340"/>
                  </a:cubicBezTo>
                  <a:cubicBezTo>
                    <a:pt x="3492" y="3318"/>
                    <a:pt x="3492" y="3284"/>
                    <a:pt x="3492" y="3262"/>
                  </a:cubicBezTo>
                  <a:cubicBezTo>
                    <a:pt x="3486" y="3217"/>
                    <a:pt x="3486" y="3177"/>
                    <a:pt x="3480" y="3132"/>
                  </a:cubicBezTo>
                  <a:lnTo>
                    <a:pt x="3469" y="2850"/>
                  </a:lnTo>
                  <a:cubicBezTo>
                    <a:pt x="3458" y="2665"/>
                    <a:pt x="3447" y="2484"/>
                    <a:pt x="3435" y="2304"/>
                  </a:cubicBezTo>
                  <a:cubicBezTo>
                    <a:pt x="3430" y="2192"/>
                    <a:pt x="3261" y="2208"/>
                    <a:pt x="3266" y="2315"/>
                  </a:cubicBezTo>
                  <a:cubicBezTo>
                    <a:pt x="3278" y="2524"/>
                    <a:pt x="3289" y="2732"/>
                    <a:pt x="3300" y="2935"/>
                  </a:cubicBezTo>
                  <a:cubicBezTo>
                    <a:pt x="3306" y="3036"/>
                    <a:pt x="3312" y="3143"/>
                    <a:pt x="3317" y="3245"/>
                  </a:cubicBezTo>
                  <a:cubicBezTo>
                    <a:pt x="3323" y="3295"/>
                    <a:pt x="3323" y="3352"/>
                    <a:pt x="3345" y="3402"/>
                  </a:cubicBezTo>
                  <a:cubicBezTo>
                    <a:pt x="3317" y="3408"/>
                    <a:pt x="3289" y="3419"/>
                    <a:pt x="3261" y="3431"/>
                  </a:cubicBezTo>
                  <a:cubicBezTo>
                    <a:pt x="2974" y="3526"/>
                    <a:pt x="2681" y="3622"/>
                    <a:pt x="2439" y="3813"/>
                  </a:cubicBezTo>
                  <a:cubicBezTo>
                    <a:pt x="2258" y="3954"/>
                    <a:pt x="2123" y="4129"/>
                    <a:pt x="2016" y="4320"/>
                  </a:cubicBezTo>
                  <a:cubicBezTo>
                    <a:pt x="2011" y="4275"/>
                    <a:pt x="1999" y="4230"/>
                    <a:pt x="1994" y="4185"/>
                  </a:cubicBezTo>
                  <a:cubicBezTo>
                    <a:pt x="1977" y="4095"/>
                    <a:pt x="1954" y="4005"/>
                    <a:pt x="1937" y="3915"/>
                  </a:cubicBezTo>
                  <a:lnTo>
                    <a:pt x="1830" y="3374"/>
                  </a:lnTo>
                  <a:cubicBezTo>
                    <a:pt x="1819" y="3329"/>
                    <a:pt x="1785" y="3290"/>
                    <a:pt x="1740" y="3295"/>
                  </a:cubicBezTo>
                  <a:cubicBezTo>
                    <a:pt x="1695" y="3301"/>
                    <a:pt x="1650" y="3346"/>
                    <a:pt x="1661" y="3391"/>
                  </a:cubicBezTo>
                  <a:lnTo>
                    <a:pt x="1780" y="3994"/>
                  </a:lnTo>
                  <a:cubicBezTo>
                    <a:pt x="1802" y="4095"/>
                    <a:pt x="1825" y="4202"/>
                    <a:pt x="1842" y="4309"/>
                  </a:cubicBezTo>
                  <a:cubicBezTo>
                    <a:pt x="1859" y="4388"/>
                    <a:pt x="1870" y="4472"/>
                    <a:pt x="1909" y="4546"/>
                  </a:cubicBezTo>
                  <a:cubicBezTo>
                    <a:pt x="1774" y="4878"/>
                    <a:pt x="1695" y="5244"/>
                    <a:pt x="1611" y="5587"/>
                  </a:cubicBezTo>
                  <a:cubicBezTo>
                    <a:pt x="1526" y="5948"/>
                    <a:pt x="1425" y="6325"/>
                    <a:pt x="1200" y="6635"/>
                  </a:cubicBezTo>
                  <a:lnTo>
                    <a:pt x="946" y="5655"/>
                  </a:lnTo>
                  <a:cubicBezTo>
                    <a:pt x="918" y="5554"/>
                    <a:pt x="755" y="5610"/>
                    <a:pt x="783" y="5717"/>
                  </a:cubicBezTo>
                  <a:cubicBezTo>
                    <a:pt x="879" y="6077"/>
                    <a:pt x="974" y="6438"/>
                    <a:pt x="1065" y="6793"/>
                  </a:cubicBezTo>
                  <a:cubicBezTo>
                    <a:pt x="828" y="7046"/>
                    <a:pt x="490" y="7215"/>
                    <a:pt x="135" y="7142"/>
                  </a:cubicBezTo>
                  <a:cubicBezTo>
                    <a:pt x="28" y="7119"/>
                    <a:pt x="0" y="7288"/>
                    <a:pt x="107" y="7311"/>
                  </a:cubicBezTo>
                  <a:cubicBezTo>
                    <a:pt x="535" y="7395"/>
                    <a:pt x="907" y="7204"/>
                    <a:pt x="1188" y="6905"/>
                  </a:cubicBezTo>
                  <a:cubicBezTo>
                    <a:pt x="1188" y="6905"/>
                    <a:pt x="1194" y="6905"/>
                    <a:pt x="1194" y="6905"/>
                  </a:cubicBezTo>
                  <a:cubicBezTo>
                    <a:pt x="1515" y="6826"/>
                    <a:pt x="1842" y="6748"/>
                    <a:pt x="2163" y="6669"/>
                  </a:cubicBezTo>
                  <a:cubicBezTo>
                    <a:pt x="2208" y="6657"/>
                    <a:pt x="2225" y="6595"/>
                    <a:pt x="2213" y="6556"/>
                  </a:cubicBezTo>
                  <a:cubicBezTo>
                    <a:pt x="2196" y="6511"/>
                    <a:pt x="2146" y="6494"/>
                    <a:pt x="2101" y="6505"/>
                  </a:cubicBezTo>
                  <a:lnTo>
                    <a:pt x="1363" y="6691"/>
                  </a:lnTo>
                  <a:cubicBezTo>
                    <a:pt x="1453" y="6562"/>
                    <a:pt x="1526" y="6427"/>
                    <a:pt x="1583" y="6286"/>
                  </a:cubicBezTo>
                  <a:cubicBezTo>
                    <a:pt x="1791" y="5762"/>
                    <a:pt x="1836" y="5171"/>
                    <a:pt x="2050" y="4653"/>
                  </a:cubicBezTo>
                  <a:cubicBezTo>
                    <a:pt x="2151" y="4686"/>
                    <a:pt x="2281" y="4664"/>
                    <a:pt x="2388" y="4653"/>
                  </a:cubicBezTo>
                  <a:cubicBezTo>
                    <a:pt x="2596" y="4641"/>
                    <a:pt x="2799" y="4624"/>
                    <a:pt x="3007" y="4608"/>
                  </a:cubicBezTo>
                  <a:cubicBezTo>
                    <a:pt x="3120" y="4602"/>
                    <a:pt x="3103" y="4433"/>
                    <a:pt x="2991" y="4439"/>
                  </a:cubicBezTo>
                  <a:lnTo>
                    <a:pt x="2456" y="4478"/>
                  </a:lnTo>
                  <a:cubicBezTo>
                    <a:pt x="2371" y="4484"/>
                    <a:pt x="2281" y="4495"/>
                    <a:pt x="2196" y="4495"/>
                  </a:cubicBezTo>
                  <a:cubicBezTo>
                    <a:pt x="2168" y="4501"/>
                    <a:pt x="2140" y="4501"/>
                    <a:pt x="2118" y="4495"/>
                  </a:cubicBezTo>
                  <a:cubicBezTo>
                    <a:pt x="2163" y="4410"/>
                    <a:pt x="2208" y="4332"/>
                    <a:pt x="2258" y="4253"/>
                  </a:cubicBezTo>
                  <a:cubicBezTo>
                    <a:pt x="2444" y="3982"/>
                    <a:pt x="2703" y="3819"/>
                    <a:pt x="3007" y="3701"/>
                  </a:cubicBezTo>
                  <a:cubicBezTo>
                    <a:pt x="3171" y="3639"/>
                    <a:pt x="3340" y="3588"/>
                    <a:pt x="3503" y="3526"/>
                  </a:cubicBezTo>
                  <a:cubicBezTo>
                    <a:pt x="3548" y="3532"/>
                    <a:pt x="3587" y="3532"/>
                    <a:pt x="3633" y="3532"/>
                  </a:cubicBezTo>
                  <a:cubicBezTo>
                    <a:pt x="3740" y="3532"/>
                    <a:pt x="3841" y="3526"/>
                    <a:pt x="3948" y="3526"/>
                  </a:cubicBezTo>
                  <a:lnTo>
                    <a:pt x="4579" y="3515"/>
                  </a:lnTo>
                  <a:cubicBezTo>
                    <a:pt x="4686" y="3515"/>
                    <a:pt x="4674" y="3346"/>
                    <a:pt x="4562" y="3346"/>
                  </a:cubicBezTo>
                  <a:cubicBezTo>
                    <a:pt x="4376" y="3352"/>
                    <a:pt x="4190" y="3352"/>
                    <a:pt x="4004" y="3357"/>
                  </a:cubicBezTo>
                  <a:cubicBezTo>
                    <a:pt x="3954" y="3357"/>
                    <a:pt x="3908" y="3357"/>
                    <a:pt x="3858" y="3357"/>
                  </a:cubicBezTo>
                  <a:cubicBezTo>
                    <a:pt x="4106" y="3205"/>
                    <a:pt x="4286" y="2974"/>
                    <a:pt x="4370" y="2693"/>
                  </a:cubicBezTo>
                  <a:cubicBezTo>
                    <a:pt x="4466" y="2372"/>
                    <a:pt x="4455" y="2034"/>
                    <a:pt x="4494" y="1702"/>
                  </a:cubicBezTo>
                  <a:cubicBezTo>
                    <a:pt x="4494" y="1696"/>
                    <a:pt x="4494" y="1690"/>
                    <a:pt x="4494" y="1685"/>
                  </a:cubicBezTo>
                  <a:lnTo>
                    <a:pt x="5142" y="1386"/>
                  </a:lnTo>
                  <a:cubicBezTo>
                    <a:pt x="5187" y="1369"/>
                    <a:pt x="5209" y="1324"/>
                    <a:pt x="5192" y="1279"/>
                  </a:cubicBezTo>
                  <a:cubicBezTo>
                    <a:pt x="5181" y="1234"/>
                    <a:pt x="5125" y="1206"/>
                    <a:pt x="5085" y="1229"/>
                  </a:cubicBezTo>
                  <a:lnTo>
                    <a:pt x="4528" y="1482"/>
                  </a:lnTo>
                  <a:cubicBezTo>
                    <a:pt x="4590" y="1206"/>
                    <a:pt x="4702" y="947"/>
                    <a:pt x="4900" y="727"/>
                  </a:cubicBezTo>
                  <a:cubicBezTo>
                    <a:pt x="5136" y="457"/>
                    <a:pt x="5457" y="260"/>
                    <a:pt x="5812" y="192"/>
                  </a:cubicBezTo>
                  <a:cubicBezTo>
                    <a:pt x="5919" y="176"/>
                    <a:pt x="5908" y="1"/>
                    <a:pt x="5801" y="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15"/>
            <p:cNvSpPr/>
            <p:nvPr/>
          </p:nvSpPr>
          <p:spPr>
            <a:xfrm>
              <a:off x="3604767" y="1199095"/>
              <a:ext cx="611403" cy="1185886"/>
            </a:xfrm>
            <a:custGeom>
              <a:avLst/>
              <a:gdLst/>
              <a:ahLst/>
              <a:cxnLst/>
              <a:rect l="l" t="t" r="r" b="b"/>
              <a:pathLst>
                <a:path w="4405" h="8544" extrusionOk="0">
                  <a:moveTo>
                    <a:pt x="3768" y="3813"/>
                  </a:moveTo>
                  <a:cubicBezTo>
                    <a:pt x="3701" y="4016"/>
                    <a:pt x="3701" y="4218"/>
                    <a:pt x="3746" y="4427"/>
                  </a:cubicBezTo>
                  <a:cubicBezTo>
                    <a:pt x="3825" y="4793"/>
                    <a:pt x="4005" y="5148"/>
                    <a:pt x="3977" y="5536"/>
                  </a:cubicBezTo>
                  <a:cubicBezTo>
                    <a:pt x="3954" y="5857"/>
                    <a:pt x="3752" y="6099"/>
                    <a:pt x="3492" y="6274"/>
                  </a:cubicBezTo>
                  <a:cubicBezTo>
                    <a:pt x="3245" y="6443"/>
                    <a:pt x="2952" y="6567"/>
                    <a:pt x="2727" y="6770"/>
                  </a:cubicBezTo>
                  <a:cubicBezTo>
                    <a:pt x="2597" y="6882"/>
                    <a:pt x="2507" y="7029"/>
                    <a:pt x="2462" y="7198"/>
                  </a:cubicBezTo>
                  <a:cubicBezTo>
                    <a:pt x="2411" y="7400"/>
                    <a:pt x="2411" y="7614"/>
                    <a:pt x="2349" y="7817"/>
                  </a:cubicBezTo>
                  <a:cubicBezTo>
                    <a:pt x="2248" y="8161"/>
                    <a:pt x="1961" y="8425"/>
                    <a:pt x="1606" y="8493"/>
                  </a:cubicBezTo>
                  <a:cubicBezTo>
                    <a:pt x="1319" y="8543"/>
                    <a:pt x="1015" y="8448"/>
                    <a:pt x="801" y="8251"/>
                  </a:cubicBezTo>
                  <a:cubicBezTo>
                    <a:pt x="558" y="8110"/>
                    <a:pt x="350" y="7902"/>
                    <a:pt x="221" y="7648"/>
                  </a:cubicBezTo>
                  <a:cubicBezTo>
                    <a:pt x="40" y="7299"/>
                    <a:pt x="1" y="6882"/>
                    <a:pt x="125" y="6511"/>
                  </a:cubicBezTo>
                  <a:cubicBezTo>
                    <a:pt x="243" y="6128"/>
                    <a:pt x="564" y="5801"/>
                    <a:pt x="587" y="5384"/>
                  </a:cubicBezTo>
                  <a:cubicBezTo>
                    <a:pt x="603" y="5013"/>
                    <a:pt x="395" y="4669"/>
                    <a:pt x="271" y="4325"/>
                  </a:cubicBezTo>
                  <a:cubicBezTo>
                    <a:pt x="159" y="4004"/>
                    <a:pt x="130" y="3667"/>
                    <a:pt x="328" y="3368"/>
                  </a:cubicBezTo>
                  <a:cubicBezTo>
                    <a:pt x="508" y="3092"/>
                    <a:pt x="806" y="2923"/>
                    <a:pt x="1015" y="2670"/>
                  </a:cubicBezTo>
                  <a:cubicBezTo>
                    <a:pt x="1127" y="2535"/>
                    <a:pt x="1200" y="2377"/>
                    <a:pt x="1212" y="2197"/>
                  </a:cubicBezTo>
                  <a:cubicBezTo>
                    <a:pt x="1229" y="1994"/>
                    <a:pt x="1178" y="1780"/>
                    <a:pt x="1133" y="1583"/>
                  </a:cubicBezTo>
                  <a:cubicBezTo>
                    <a:pt x="1048" y="1206"/>
                    <a:pt x="998" y="828"/>
                    <a:pt x="1217" y="490"/>
                  </a:cubicBezTo>
                  <a:cubicBezTo>
                    <a:pt x="1409" y="198"/>
                    <a:pt x="1741" y="0"/>
                    <a:pt x="2090" y="12"/>
                  </a:cubicBezTo>
                  <a:cubicBezTo>
                    <a:pt x="2434" y="23"/>
                    <a:pt x="2772" y="214"/>
                    <a:pt x="2952" y="507"/>
                  </a:cubicBezTo>
                  <a:cubicBezTo>
                    <a:pt x="3059" y="682"/>
                    <a:pt x="3087" y="879"/>
                    <a:pt x="3132" y="1076"/>
                  </a:cubicBezTo>
                  <a:cubicBezTo>
                    <a:pt x="3177" y="1256"/>
                    <a:pt x="3256" y="1403"/>
                    <a:pt x="3402" y="1527"/>
                  </a:cubicBezTo>
                  <a:cubicBezTo>
                    <a:pt x="3650" y="1735"/>
                    <a:pt x="3982" y="1848"/>
                    <a:pt x="4168" y="2124"/>
                  </a:cubicBezTo>
                  <a:cubicBezTo>
                    <a:pt x="4405" y="2484"/>
                    <a:pt x="4247" y="2918"/>
                    <a:pt x="4056" y="3255"/>
                  </a:cubicBezTo>
                  <a:cubicBezTo>
                    <a:pt x="3954" y="3441"/>
                    <a:pt x="3842" y="3616"/>
                    <a:pt x="3768" y="38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15"/>
            <p:cNvSpPr/>
            <p:nvPr/>
          </p:nvSpPr>
          <p:spPr>
            <a:xfrm>
              <a:off x="3709557" y="1263913"/>
              <a:ext cx="345606" cy="1079706"/>
            </a:xfrm>
            <a:custGeom>
              <a:avLst/>
              <a:gdLst/>
              <a:ahLst/>
              <a:cxnLst/>
              <a:rect l="l" t="t" r="r" b="b"/>
              <a:pathLst>
                <a:path w="2490" h="7779" extrusionOk="0">
                  <a:moveTo>
                    <a:pt x="2326" y="1274"/>
                  </a:moveTo>
                  <a:lnTo>
                    <a:pt x="1673" y="1566"/>
                  </a:lnTo>
                  <a:cubicBezTo>
                    <a:pt x="1718" y="1493"/>
                    <a:pt x="1758" y="1426"/>
                    <a:pt x="1791" y="1352"/>
                  </a:cubicBezTo>
                  <a:cubicBezTo>
                    <a:pt x="1910" y="1105"/>
                    <a:pt x="1938" y="823"/>
                    <a:pt x="1831" y="564"/>
                  </a:cubicBezTo>
                  <a:cubicBezTo>
                    <a:pt x="1729" y="305"/>
                    <a:pt x="1521" y="97"/>
                    <a:pt x="1256" y="7"/>
                  </a:cubicBezTo>
                  <a:cubicBezTo>
                    <a:pt x="1245" y="7"/>
                    <a:pt x="1239" y="7"/>
                    <a:pt x="1228" y="7"/>
                  </a:cubicBezTo>
                  <a:cubicBezTo>
                    <a:pt x="1223" y="1"/>
                    <a:pt x="1211" y="1"/>
                    <a:pt x="1206" y="1"/>
                  </a:cubicBezTo>
                  <a:cubicBezTo>
                    <a:pt x="1138" y="1"/>
                    <a:pt x="1121" y="57"/>
                    <a:pt x="1132" y="108"/>
                  </a:cubicBezTo>
                  <a:cubicBezTo>
                    <a:pt x="1138" y="130"/>
                    <a:pt x="1149" y="153"/>
                    <a:pt x="1183" y="164"/>
                  </a:cubicBezTo>
                  <a:cubicBezTo>
                    <a:pt x="1183" y="164"/>
                    <a:pt x="1183" y="164"/>
                    <a:pt x="1183" y="164"/>
                  </a:cubicBezTo>
                  <a:cubicBezTo>
                    <a:pt x="1183" y="164"/>
                    <a:pt x="1183" y="164"/>
                    <a:pt x="1183" y="164"/>
                  </a:cubicBezTo>
                  <a:cubicBezTo>
                    <a:pt x="1431" y="249"/>
                    <a:pt x="1617" y="446"/>
                    <a:pt x="1696" y="694"/>
                  </a:cubicBezTo>
                  <a:cubicBezTo>
                    <a:pt x="1774" y="941"/>
                    <a:pt x="1696" y="1189"/>
                    <a:pt x="1572" y="1409"/>
                  </a:cubicBezTo>
                  <a:cubicBezTo>
                    <a:pt x="1527" y="1482"/>
                    <a:pt x="1482" y="1550"/>
                    <a:pt x="1437" y="1617"/>
                  </a:cubicBezTo>
                  <a:cubicBezTo>
                    <a:pt x="1352" y="1448"/>
                    <a:pt x="1268" y="1279"/>
                    <a:pt x="1189" y="1105"/>
                  </a:cubicBezTo>
                  <a:cubicBezTo>
                    <a:pt x="1138" y="1009"/>
                    <a:pt x="975" y="1065"/>
                    <a:pt x="1025" y="1167"/>
                  </a:cubicBezTo>
                  <a:lnTo>
                    <a:pt x="1324" y="1775"/>
                  </a:lnTo>
                  <a:cubicBezTo>
                    <a:pt x="1132" y="2051"/>
                    <a:pt x="947" y="2327"/>
                    <a:pt x="941" y="2681"/>
                  </a:cubicBezTo>
                  <a:cubicBezTo>
                    <a:pt x="935" y="2907"/>
                    <a:pt x="997" y="3121"/>
                    <a:pt x="1076" y="3323"/>
                  </a:cubicBezTo>
                  <a:cubicBezTo>
                    <a:pt x="1037" y="3284"/>
                    <a:pt x="992" y="3250"/>
                    <a:pt x="947" y="3211"/>
                  </a:cubicBezTo>
                  <a:cubicBezTo>
                    <a:pt x="800" y="3087"/>
                    <a:pt x="654" y="2957"/>
                    <a:pt x="507" y="2834"/>
                  </a:cubicBezTo>
                  <a:cubicBezTo>
                    <a:pt x="423" y="2766"/>
                    <a:pt x="316" y="2895"/>
                    <a:pt x="400" y="2969"/>
                  </a:cubicBezTo>
                  <a:cubicBezTo>
                    <a:pt x="564" y="3109"/>
                    <a:pt x="727" y="3250"/>
                    <a:pt x="896" y="3391"/>
                  </a:cubicBezTo>
                  <a:cubicBezTo>
                    <a:pt x="975" y="3459"/>
                    <a:pt x="1054" y="3537"/>
                    <a:pt x="1138" y="3599"/>
                  </a:cubicBezTo>
                  <a:cubicBezTo>
                    <a:pt x="1155" y="3611"/>
                    <a:pt x="1178" y="3622"/>
                    <a:pt x="1200" y="3628"/>
                  </a:cubicBezTo>
                  <a:cubicBezTo>
                    <a:pt x="1285" y="3830"/>
                    <a:pt x="1363" y="4039"/>
                    <a:pt x="1386" y="4253"/>
                  </a:cubicBezTo>
                  <a:cubicBezTo>
                    <a:pt x="1425" y="4619"/>
                    <a:pt x="1296" y="4957"/>
                    <a:pt x="1121" y="5272"/>
                  </a:cubicBezTo>
                  <a:cubicBezTo>
                    <a:pt x="918" y="4951"/>
                    <a:pt x="710" y="4630"/>
                    <a:pt x="502" y="4309"/>
                  </a:cubicBezTo>
                  <a:cubicBezTo>
                    <a:pt x="440" y="4219"/>
                    <a:pt x="305" y="4315"/>
                    <a:pt x="361" y="4410"/>
                  </a:cubicBezTo>
                  <a:cubicBezTo>
                    <a:pt x="586" y="4748"/>
                    <a:pt x="806" y="5092"/>
                    <a:pt x="1025" y="5435"/>
                  </a:cubicBezTo>
                  <a:cubicBezTo>
                    <a:pt x="918" y="5616"/>
                    <a:pt x="806" y="5784"/>
                    <a:pt x="710" y="5953"/>
                  </a:cubicBezTo>
                  <a:cubicBezTo>
                    <a:pt x="620" y="6100"/>
                    <a:pt x="541" y="6263"/>
                    <a:pt x="479" y="6432"/>
                  </a:cubicBezTo>
                  <a:lnTo>
                    <a:pt x="215" y="5897"/>
                  </a:lnTo>
                  <a:cubicBezTo>
                    <a:pt x="164" y="5801"/>
                    <a:pt x="1" y="5858"/>
                    <a:pt x="51" y="5959"/>
                  </a:cubicBezTo>
                  <a:cubicBezTo>
                    <a:pt x="169" y="6196"/>
                    <a:pt x="293" y="6432"/>
                    <a:pt x="412" y="6674"/>
                  </a:cubicBezTo>
                  <a:cubicBezTo>
                    <a:pt x="333" y="7023"/>
                    <a:pt x="350" y="7384"/>
                    <a:pt x="581" y="7694"/>
                  </a:cubicBezTo>
                  <a:cubicBezTo>
                    <a:pt x="648" y="7778"/>
                    <a:pt x="783" y="7682"/>
                    <a:pt x="721" y="7592"/>
                  </a:cubicBezTo>
                  <a:cubicBezTo>
                    <a:pt x="530" y="7333"/>
                    <a:pt x="507" y="7040"/>
                    <a:pt x="569" y="6747"/>
                  </a:cubicBezTo>
                  <a:lnTo>
                    <a:pt x="1425" y="6241"/>
                  </a:lnTo>
                  <a:cubicBezTo>
                    <a:pt x="1521" y="6184"/>
                    <a:pt x="1420" y="6049"/>
                    <a:pt x="1330" y="6100"/>
                  </a:cubicBezTo>
                  <a:cubicBezTo>
                    <a:pt x="1099" y="6241"/>
                    <a:pt x="868" y="6376"/>
                    <a:pt x="637" y="6511"/>
                  </a:cubicBezTo>
                  <a:cubicBezTo>
                    <a:pt x="704" y="6308"/>
                    <a:pt x="811" y="6117"/>
                    <a:pt x="913" y="5942"/>
                  </a:cubicBezTo>
                  <a:cubicBezTo>
                    <a:pt x="1003" y="5796"/>
                    <a:pt x="1099" y="5649"/>
                    <a:pt x="1189" y="5497"/>
                  </a:cubicBezTo>
                  <a:cubicBezTo>
                    <a:pt x="1549" y="5221"/>
                    <a:pt x="1915" y="4945"/>
                    <a:pt x="2276" y="4669"/>
                  </a:cubicBezTo>
                  <a:cubicBezTo>
                    <a:pt x="2366" y="4602"/>
                    <a:pt x="2270" y="4467"/>
                    <a:pt x="2180" y="4529"/>
                  </a:cubicBezTo>
                  <a:cubicBezTo>
                    <a:pt x="1915" y="4731"/>
                    <a:pt x="1645" y="4934"/>
                    <a:pt x="1380" y="5137"/>
                  </a:cubicBezTo>
                  <a:cubicBezTo>
                    <a:pt x="1510" y="4861"/>
                    <a:pt x="1589" y="4568"/>
                    <a:pt x="1560" y="4253"/>
                  </a:cubicBezTo>
                  <a:cubicBezTo>
                    <a:pt x="1538" y="4027"/>
                    <a:pt x="1453" y="3808"/>
                    <a:pt x="1363" y="3594"/>
                  </a:cubicBezTo>
                  <a:cubicBezTo>
                    <a:pt x="1425" y="3543"/>
                    <a:pt x="1470" y="3464"/>
                    <a:pt x="1521" y="3402"/>
                  </a:cubicBezTo>
                  <a:cubicBezTo>
                    <a:pt x="1583" y="3312"/>
                    <a:pt x="1645" y="3222"/>
                    <a:pt x="1713" y="3132"/>
                  </a:cubicBezTo>
                  <a:cubicBezTo>
                    <a:pt x="1842" y="2952"/>
                    <a:pt x="1972" y="2772"/>
                    <a:pt x="2107" y="2586"/>
                  </a:cubicBezTo>
                  <a:cubicBezTo>
                    <a:pt x="2169" y="2501"/>
                    <a:pt x="2039" y="2389"/>
                    <a:pt x="1972" y="2479"/>
                  </a:cubicBezTo>
                  <a:cubicBezTo>
                    <a:pt x="1752" y="2783"/>
                    <a:pt x="1538" y="3087"/>
                    <a:pt x="1313" y="3391"/>
                  </a:cubicBezTo>
                  <a:cubicBezTo>
                    <a:pt x="1313" y="3397"/>
                    <a:pt x="1301" y="3414"/>
                    <a:pt x="1296" y="3425"/>
                  </a:cubicBezTo>
                  <a:cubicBezTo>
                    <a:pt x="1194" y="3183"/>
                    <a:pt x="1104" y="2935"/>
                    <a:pt x="1110" y="2665"/>
                  </a:cubicBezTo>
                  <a:cubicBezTo>
                    <a:pt x="1121" y="2349"/>
                    <a:pt x="1301" y="2090"/>
                    <a:pt x="1482" y="1837"/>
                  </a:cubicBezTo>
                  <a:cubicBezTo>
                    <a:pt x="1786" y="1702"/>
                    <a:pt x="2084" y="1566"/>
                    <a:pt x="2388" y="1437"/>
                  </a:cubicBezTo>
                  <a:cubicBezTo>
                    <a:pt x="2490" y="1392"/>
                    <a:pt x="2428" y="1229"/>
                    <a:pt x="2326" y="127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5"/>
            <p:cNvSpPr/>
            <p:nvPr/>
          </p:nvSpPr>
          <p:spPr>
            <a:xfrm>
              <a:off x="612179" y="1214711"/>
              <a:ext cx="1096778" cy="1329681"/>
            </a:xfrm>
            <a:custGeom>
              <a:avLst/>
              <a:gdLst/>
              <a:ahLst/>
              <a:cxnLst/>
              <a:rect l="l" t="t" r="r" b="b"/>
              <a:pathLst>
                <a:path w="7902" h="9580" extrusionOk="0">
                  <a:moveTo>
                    <a:pt x="1132" y="3357"/>
                  </a:moveTo>
                  <a:cubicBezTo>
                    <a:pt x="1239" y="3880"/>
                    <a:pt x="924" y="4359"/>
                    <a:pt x="946" y="4877"/>
                  </a:cubicBezTo>
                  <a:cubicBezTo>
                    <a:pt x="974" y="5333"/>
                    <a:pt x="1301" y="5671"/>
                    <a:pt x="1690" y="5857"/>
                  </a:cubicBezTo>
                  <a:cubicBezTo>
                    <a:pt x="2168" y="6093"/>
                    <a:pt x="2720" y="6088"/>
                    <a:pt x="3233" y="6206"/>
                  </a:cubicBezTo>
                  <a:cubicBezTo>
                    <a:pt x="3700" y="6319"/>
                    <a:pt x="4128" y="6550"/>
                    <a:pt x="4314" y="7017"/>
                  </a:cubicBezTo>
                  <a:cubicBezTo>
                    <a:pt x="4404" y="7259"/>
                    <a:pt x="4438" y="7513"/>
                    <a:pt x="4500" y="7760"/>
                  </a:cubicBezTo>
                  <a:cubicBezTo>
                    <a:pt x="4550" y="7986"/>
                    <a:pt x="4629" y="8205"/>
                    <a:pt x="4736" y="8414"/>
                  </a:cubicBezTo>
                  <a:cubicBezTo>
                    <a:pt x="4950" y="8808"/>
                    <a:pt x="5266" y="9151"/>
                    <a:pt x="5666" y="9349"/>
                  </a:cubicBezTo>
                  <a:cubicBezTo>
                    <a:pt x="6065" y="9546"/>
                    <a:pt x="6544" y="9579"/>
                    <a:pt x="6961" y="9439"/>
                  </a:cubicBezTo>
                  <a:cubicBezTo>
                    <a:pt x="7361" y="9303"/>
                    <a:pt x="7682" y="8994"/>
                    <a:pt x="7811" y="8588"/>
                  </a:cubicBezTo>
                  <a:cubicBezTo>
                    <a:pt x="7901" y="8307"/>
                    <a:pt x="7901" y="7991"/>
                    <a:pt x="7794" y="7715"/>
                  </a:cubicBezTo>
                  <a:cubicBezTo>
                    <a:pt x="7637" y="6842"/>
                    <a:pt x="6595" y="6527"/>
                    <a:pt x="5958" y="6032"/>
                  </a:cubicBezTo>
                  <a:cubicBezTo>
                    <a:pt x="5767" y="5891"/>
                    <a:pt x="5592" y="5716"/>
                    <a:pt x="5485" y="5502"/>
                  </a:cubicBezTo>
                  <a:cubicBezTo>
                    <a:pt x="5356" y="5260"/>
                    <a:pt x="5322" y="4984"/>
                    <a:pt x="5322" y="4708"/>
                  </a:cubicBezTo>
                  <a:cubicBezTo>
                    <a:pt x="5328" y="4235"/>
                    <a:pt x="5423" y="3762"/>
                    <a:pt x="5339" y="3283"/>
                  </a:cubicBezTo>
                  <a:cubicBezTo>
                    <a:pt x="5260" y="2872"/>
                    <a:pt x="5040" y="2501"/>
                    <a:pt x="4629" y="2349"/>
                  </a:cubicBezTo>
                  <a:cubicBezTo>
                    <a:pt x="4398" y="2258"/>
                    <a:pt x="4145" y="2242"/>
                    <a:pt x="3903" y="2180"/>
                  </a:cubicBezTo>
                  <a:cubicBezTo>
                    <a:pt x="3666" y="2118"/>
                    <a:pt x="3458" y="2005"/>
                    <a:pt x="3272" y="1847"/>
                  </a:cubicBezTo>
                  <a:cubicBezTo>
                    <a:pt x="2568" y="1250"/>
                    <a:pt x="2191" y="102"/>
                    <a:pt x="1138" y="28"/>
                  </a:cubicBezTo>
                  <a:cubicBezTo>
                    <a:pt x="704" y="0"/>
                    <a:pt x="304" y="214"/>
                    <a:pt x="158" y="631"/>
                  </a:cubicBezTo>
                  <a:cubicBezTo>
                    <a:pt x="0" y="1081"/>
                    <a:pt x="147" y="1554"/>
                    <a:pt x="372" y="1949"/>
                  </a:cubicBezTo>
                  <a:cubicBezTo>
                    <a:pt x="637" y="2405"/>
                    <a:pt x="1020" y="2822"/>
                    <a:pt x="1132" y="33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5"/>
            <p:cNvSpPr/>
            <p:nvPr/>
          </p:nvSpPr>
          <p:spPr>
            <a:xfrm>
              <a:off x="676997" y="1301459"/>
              <a:ext cx="949792" cy="1185886"/>
            </a:xfrm>
            <a:custGeom>
              <a:avLst/>
              <a:gdLst/>
              <a:ahLst/>
              <a:cxnLst/>
              <a:rect l="l" t="t" r="r" b="b"/>
              <a:pathLst>
                <a:path w="6843" h="8544" extrusionOk="0">
                  <a:moveTo>
                    <a:pt x="141" y="23"/>
                  </a:moveTo>
                  <a:cubicBezTo>
                    <a:pt x="828" y="152"/>
                    <a:pt x="1437" y="642"/>
                    <a:pt x="1696" y="1296"/>
                  </a:cubicBezTo>
                  <a:cubicBezTo>
                    <a:pt x="1718" y="1346"/>
                    <a:pt x="1735" y="1403"/>
                    <a:pt x="1752" y="1459"/>
                  </a:cubicBezTo>
                  <a:cubicBezTo>
                    <a:pt x="1791" y="1335"/>
                    <a:pt x="1825" y="1211"/>
                    <a:pt x="1865" y="1087"/>
                  </a:cubicBezTo>
                  <a:cubicBezTo>
                    <a:pt x="1882" y="1036"/>
                    <a:pt x="1944" y="1014"/>
                    <a:pt x="1989" y="1031"/>
                  </a:cubicBezTo>
                  <a:cubicBezTo>
                    <a:pt x="2045" y="1048"/>
                    <a:pt x="2067" y="1104"/>
                    <a:pt x="2051" y="1160"/>
                  </a:cubicBezTo>
                  <a:lnTo>
                    <a:pt x="1837" y="1870"/>
                  </a:lnTo>
                  <a:cubicBezTo>
                    <a:pt x="1859" y="2045"/>
                    <a:pt x="1870" y="2213"/>
                    <a:pt x="1882" y="2388"/>
                  </a:cubicBezTo>
                  <a:cubicBezTo>
                    <a:pt x="1910" y="2760"/>
                    <a:pt x="1944" y="3160"/>
                    <a:pt x="2191" y="3458"/>
                  </a:cubicBezTo>
                  <a:cubicBezTo>
                    <a:pt x="2349" y="3650"/>
                    <a:pt x="2569" y="3762"/>
                    <a:pt x="2794" y="3852"/>
                  </a:cubicBezTo>
                  <a:cubicBezTo>
                    <a:pt x="2805" y="3830"/>
                    <a:pt x="2805" y="3790"/>
                    <a:pt x="2811" y="3762"/>
                  </a:cubicBezTo>
                  <a:cubicBezTo>
                    <a:pt x="2811" y="3717"/>
                    <a:pt x="2816" y="3666"/>
                    <a:pt x="2816" y="3616"/>
                  </a:cubicBezTo>
                  <a:lnTo>
                    <a:pt x="2833" y="3289"/>
                  </a:lnTo>
                  <a:cubicBezTo>
                    <a:pt x="2845" y="3075"/>
                    <a:pt x="2861" y="2867"/>
                    <a:pt x="2873" y="2658"/>
                  </a:cubicBezTo>
                  <a:cubicBezTo>
                    <a:pt x="2878" y="2529"/>
                    <a:pt x="3075" y="2546"/>
                    <a:pt x="3070" y="2675"/>
                  </a:cubicBezTo>
                  <a:cubicBezTo>
                    <a:pt x="3053" y="2912"/>
                    <a:pt x="3042" y="3148"/>
                    <a:pt x="3030" y="3390"/>
                  </a:cubicBezTo>
                  <a:cubicBezTo>
                    <a:pt x="3019" y="3509"/>
                    <a:pt x="3013" y="3627"/>
                    <a:pt x="3008" y="3745"/>
                  </a:cubicBezTo>
                  <a:cubicBezTo>
                    <a:pt x="3002" y="3807"/>
                    <a:pt x="2997" y="3869"/>
                    <a:pt x="2974" y="3925"/>
                  </a:cubicBezTo>
                  <a:cubicBezTo>
                    <a:pt x="3008" y="3937"/>
                    <a:pt x="3042" y="3948"/>
                    <a:pt x="3075" y="3959"/>
                  </a:cubicBezTo>
                  <a:cubicBezTo>
                    <a:pt x="3402" y="4072"/>
                    <a:pt x="3746" y="4179"/>
                    <a:pt x="4022" y="4399"/>
                  </a:cubicBezTo>
                  <a:cubicBezTo>
                    <a:pt x="4230" y="4567"/>
                    <a:pt x="4388" y="4770"/>
                    <a:pt x="4511" y="4990"/>
                  </a:cubicBezTo>
                  <a:cubicBezTo>
                    <a:pt x="4523" y="4939"/>
                    <a:pt x="4528" y="4883"/>
                    <a:pt x="4540" y="4832"/>
                  </a:cubicBezTo>
                  <a:cubicBezTo>
                    <a:pt x="4562" y="4725"/>
                    <a:pt x="4579" y="4624"/>
                    <a:pt x="4602" y="4522"/>
                  </a:cubicBezTo>
                  <a:lnTo>
                    <a:pt x="4725" y="3892"/>
                  </a:lnTo>
                  <a:cubicBezTo>
                    <a:pt x="4737" y="3841"/>
                    <a:pt x="4776" y="3802"/>
                    <a:pt x="4832" y="3807"/>
                  </a:cubicBezTo>
                  <a:cubicBezTo>
                    <a:pt x="4883" y="3807"/>
                    <a:pt x="4934" y="3858"/>
                    <a:pt x="4923" y="3914"/>
                  </a:cubicBezTo>
                  <a:lnTo>
                    <a:pt x="4782" y="4607"/>
                  </a:lnTo>
                  <a:cubicBezTo>
                    <a:pt x="4759" y="4731"/>
                    <a:pt x="4737" y="4849"/>
                    <a:pt x="4714" y="4973"/>
                  </a:cubicBezTo>
                  <a:cubicBezTo>
                    <a:pt x="4692" y="5063"/>
                    <a:pt x="4680" y="5164"/>
                    <a:pt x="4635" y="5243"/>
                  </a:cubicBezTo>
                  <a:cubicBezTo>
                    <a:pt x="4793" y="5632"/>
                    <a:pt x="4883" y="6054"/>
                    <a:pt x="4979" y="6448"/>
                  </a:cubicBezTo>
                  <a:cubicBezTo>
                    <a:pt x="5080" y="6871"/>
                    <a:pt x="5199" y="7310"/>
                    <a:pt x="5452" y="7659"/>
                  </a:cubicBezTo>
                  <a:cubicBezTo>
                    <a:pt x="5553" y="7287"/>
                    <a:pt x="5649" y="6910"/>
                    <a:pt x="5750" y="6533"/>
                  </a:cubicBezTo>
                  <a:cubicBezTo>
                    <a:pt x="5779" y="6409"/>
                    <a:pt x="5964" y="6482"/>
                    <a:pt x="5936" y="6600"/>
                  </a:cubicBezTo>
                  <a:cubicBezTo>
                    <a:pt x="5824" y="7017"/>
                    <a:pt x="5717" y="7434"/>
                    <a:pt x="5610" y="7845"/>
                  </a:cubicBezTo>
                  <a:cubicBezTo>
                    <a:pt x="5886" y="8138"/>
                    <a:pt x="6274" y="8329"/>
                    <a:pt x="6685" y="8250"/>
                  </a:cubicBezTo>
                  <a:cubicBezTo>
                    <a:pt x="6809" y="8222"/>
                    <a:pt x="6843" y="8419"/>
                    <a:pt x="6719" y="8442"/>
                  </a:cubicBezTo>
                  <a:cubicBezTo>
                    <a:pt x="6223" y="8543"/>
                    <a:pt x="5790" y="8318"/>
                    <a:pt x="5469" y="7975"/>
                  </a:cubicBezTo>
                  <a:cubicBezTo>
                    <a:pt x="5469" y="7975"/>
                    <a:pt x="5463" y="7975"/>
                    <a:pt x="5463" y="7975"/>
                  </a:cubicBezTo>
                  <a:lnTo>
                    <a:pt x="4343" y="7699"/>
                  </a:lnTo>
                  <a:cubicBezTo>
                    <a:pt x="4292" y="7687"/>
                    <a:pt x="4269" y="7620"/>
                    <a:pt x="4286" y="7575"/>
                  </a:cubicBezTo>
                  <a:cubicBezTo>
                    <a:pt x="4303" y="7518"/>
                    <a:pt x="4359" y="7501"/>
                    <a:pt x="4410" y="7518"/>
                  </a:cubicBezTo>
                  <a:lnTo>
                    <a:pt x="5266" y="7727"/>
                  </a:lnTo>
                  <a:cubicBezTo>
                    <a:pt x="5165" y="7580"/>
                    <a:pt x="5080" y="7417"/>
                    <a:pt x="5013" y="7259"/>
                  </a:cubicBezTo>
                  <a:cubicBezTo>
                    <a:pt x="4776" y="6657"/>
                    <a:pt x="4720" y="5975"/>
                    <a:pt x="4478" y="5373"/>
                  </a:cubicBezTo>
                  <a:cubicBezTo>
                    <a:pt x="4354" y="5412"/>
                    <a:pt x="4207" y="5384"/>
                    <a:pt x="4083" y="5373"/>
                  </a:cubicBezTo>
                  <a:cubicBezTo>
                    <a:pt x="3841" y="5356"/>
                    <a:pt x="3605" y="5339"/>
                    <a:pt x="3368" y="5322"/>
                  </a:cubicBezTo>
                  <a:cubicBezTo>
                    <a:pt x="3239" y="5311"/>
                    <a:pt x="3256" y="5114"/>
                    <a:pt x="3385" y="5125"/>
                  </a:cubicBezTo>
                  <a:lnTo>
                    <a:pt x="4005" y="5170"/>
                  </a:lnTo>
                  <a:cubicBezTo>
                    <a:pt x="4100" y="5176"/>
                    <a:pt x="4202" y="5187"/>
                    <a:pt x="4303" y="5193"/>
                  </a:cubicBezTo>
                  <a:cubicBezTo>
                    <a:pt x="4337" y="5193"/>
                    <a:pt x="4365" y="5193"/>
                    <a:pt x="4393" y="5187"/>
                  </a:cubicBezTo>
                  <a:cubicBezTo>
                    <a:pt x="4348" y="5097"/>
                    <a:pt x="4292" y="5001"/>
                    <a:pt x="4230" y="4911"/>
                  </a:cubicBezTo>
                  <a:cubicBezTo>
                    <a:pt x="4016" y="4601"/>
                    <a:pt x="3717" y="4410"/>
                    <a:pt x="3368" y="4275"/>
                  </a:cubicBezTo>
                  <a:cubicBezTo>
                    <a:pt x="3177" y="4201"/>
                    <a:pt x="2985" y="4139"/>
                    <a:pt x="2794" y="4066"/>
                  </a:cubicBezTo>
                  <a:cubicBezTo>
                    <a:pt x="2743" y="4078"/>
                    <a:pt x="2692" y="4078"/>
                    <a:pt x="2642" y="4078"/>
                  </a:cubicBezTo>
                  <a:cubicBezTo>
                    <a:pt x="2524" y="4072"/>
                    <a:pt x="2400" y="4072"/>
                    <a:pt x="2281" y="4072"/>
                  </a:cubicBezTo>
                  <a:lnTo>
                    <a:pt x="1549" y="4061"/>
                  </a:lnTo>
                  <a:cubicBezTo>
                    <a:pt x="1425" y="4061"/>
                    <a:pt x="1442" y="3864"/>
                    <a:pt x="1572" y="3864"/>
                  </a:cubicBezTo>
                  <a:cubicBezTo>
                    <a:pt x="1786" y="3864"/>
                    <a:pt x="2000" y="3869"/>
                    <a:pt x="2214" y="3875"/>
                  </a:cubicBezTo>
                  <a:cubicBezTo>
                    <a:pt x="2270" y="3875"/>
                    <a:pt x="2326" y="3875"/>
                    <a:pt x="2383" y="3875"/>
                  </a:cubicBezTo>
                  <a:cubicBezTo>
                    <a:pt x="2096" y="3700"/>
                    <a:pt x="1893" y="3436"/>
                    <a:pt x="1791" y="3109"/>
                  </a:cubicBezTo>
                  <a:cubicBezTo>
                    <a:pt x="1679" y="2737"/>
                    <a:pt x="1690" y="2343"/>
                    <a:pt x="1651" y="1960"/>
                  </a:cubicBezTo>
                  <a:cubicBezTo>
                    <a:pt x="1651" y="1954"/>
                    <a:pt x="1651" y="1949"/>
                    <a:pt x="1651" y="1943"/>
                  </a:cubicBezTo>
                  <a:cubicBezTo>
                    <a:pt x="1397" y="1831"/>
                    <a:pt x="1149" y="1712"/>
                    <a:pt x="896" y="1600"/>
                  </a:cubicBezTo>
                  <a:cubicBezTo>
                    <a:pt x="851" y="1577"/>
                    <a:pt x="817" y="1526"/>
                    <a:pt x="840" y="1470"/>
                  </a:cubicBezTo>
                  <a:cubicBezTo>
                    <a:pt x="857" y="1425"/>
                    <a:pt x="919" y="1391"/>
                    <a:pt x="964" y="1414"/>
                  </a:cubicBezTo>
                  <a:cubicBezTo>
                    <a:pt x="1178" y="1510"/>
                    <a:pt x="1397" y="1611"/>
                    <a:pt x="1611" y="1712"/>
                  </a:cubicBezTo>
                  <a:cubicBezTo>
                    <a:pt x="1544" y="1386"/>
                    <a:pt x="1409" y="1093"/>
                    <a:pt x="1183" y="834"/>
                  </a:cubicBezTo>
                  <a:cubicBezTo>
                    <a:pt x="907" y="518"/>
                    <a:pt x="530" y="299"/>
                    <a:pt x="125" y="220"/>
                  </a:cubicBezTo>
                  <a:cubicBezTo>
                    <a:pt x="1" y="197"/>
                    <a:pt x="18" y="0"/>
                    <a:pt x="141" y="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15"/>
            <p:cNvSpPr/>
            <p:nvPr/>
          </p:nvSpPr>
          <p:spPr>
            <a:xfrm>
              <a:off x="1213165" y="1098955"/>
              <a:ext cx="706757" cy="1370348"/>
            </a:xfrm>
            <a:custGeom>
              <a:avLst/>
              <a:gdLst/>
              <a:ahLst/>
              <a:cxnLst/>
              <a:rect l="l" t="t" r="r" b="b"/>
              <a:pathLst>
                <a:path w="5092" h="9873" extrusionOk="0">
                  <a:moveTo>
                    <a:pt x="739" y="4405"/>
                  </a:moveTo>
                  <a:cubicBezTo>
                    <a:pt x="817" y="4641"/>
                    <a:pt x="817" y="4878"/>
                    <a:pt x="767" y="5114"/>
                  </a:cubicBezTo>
                  <a:cubicBezTo>
                    <a:pt x="677" y="5537"/>
                    <a:pt x="468" y="5948"/>
                    <a:pt x="496" y="6392"/>
                  </a:cubicBezTo>
                  <a:cubicBezTo>
                    <a:pt x="525" y="6764"/>
                    <a:pt x="761" y="7046"/>
                    <a:pt x="1060" y="7248"/>
                  </a:cubicBezTo>
                  <a:cubicBezTo>
                    <a:pt x="1347" y="7446"/>
                    <a:pt x="1679" y="7581"/>
                    <a:pt x="1944" y="7817"/>
                  </a:cubicBezTo>
                  <a:cubicBezTo>
                    <a:pt x="2096" y="7952"/>
                    <a:pt x="2203" y="8116"/>
                    <a:pt x="2248" y="8313"/>
                  </a:cubicBezTo>
                  <a:cubicBezTo>
                    <a:pt x="2310" y="8549"/>
                    <a:pt x="2310" y="8797"/>
                    <a:pt x="2377" y="9028"/>
                  </a:cubicBezTo>
                  <a:cubicBezTo>
                    <a:pt x="2496" y="9428"/>
                    <a:pt x="2828" y="9732"/>
                    <a:pt x="3239" y="9811"/>
                  </a:cubicBezTo>
                  <a:cubicBezTo>
                    <a:pt x="3571" y="9873"/>
                    <a:pt x="3920" y="9755"/>
                    <a:pt x="4168" y="9529"/>
                  </a:cubicBezTo>
                  <a:cubicBezTo>
                    <a:pt x="4450" y="9366"/>
                    <a:pt x="4692" y="9129"/>
                    <a:pt x="4838" y="8837"/>
                  </a:cubicBezTo>
                  <a:cubicBezTo>
                    <a:pt x="5047" y="8437"/>
                    <a:pt x="5092" y="7952"/>
                    <a:pt x="4951" y="7524"/>
                  </a:cubicBezTo>
                  <a:cubicBezTo>
                    <a:pt x="4810" y="7080"/>
                    <a:pt x="4439" y="6702"/>
                    <a:pt x="4416" y="6218"/>
                  </a:cubicBezTo>
                  <a:cubicBezTo>
                    <a:pt x="4399" y="5790"/>
                    <a:pt x="4641" y="5390"/>
                    <a:pt x="4776" y="4996"/>
                  </a:cubicBezTo>
                  <a:cubicBezTo>
                    <a:pt x="4912" y="4624"/>
                    <a:pt x="4945" y="4236"/>
                    <a:pt x="4714" y="3892"/>
                  </a:cubicBezTo>
                  <a:cubicBezTo>
                    <a:pt x="4506" y="3571"/>
                    <a:pt x="4163" y="3374"/>
                    <a:pt x="3926" y="3081"/>
                  </a:cubicBezTo>
                  <a:cubicBezTo>
                    <a:pt x="3791" y="2923"/>
                    <a:pt x="3706" y="2743"/>
                    <a:pt x="3690" y="2541"/>
                  </a:cubicBezTo>
                  <a:cubicBezTo>
                    <a:pt x="3673" y="2298"/>
                    <a:pt x="3735" y="2056"/>
                    <a:pt x="3785" y="1825"/>
                  </a:cubicBezTo>
                  <a:cubicBezTo>
                    <a:pt x="3881" y="1392"/>
                    <a:pt x="3943" y="952"/>
                    <a:pt x="3684" y="564"/>
                  </a:cubicBezTo>
                  <a:cubicBezTo>
                    <a:pt x="3470" y="226"/>
                    <a:pt x="3081" y="1"/>
                    <a:pt x="2676" y="12"/>
                  </a:cubicBezTo>
                  <a:cubicBezTo>
                    <a:pt x="2282" y="23"/>
                    <a:pt x="1893" y="249"/>
                    <a:pt x="1685" y="586"/>
                  </a:cubicBezTo>
                  <a:cubicBezTo>
                    <a:pt x="1561" y="789"/>
                    <a:pt x="1527" y="1014"/>
                    <a:pt x="1471" y="1240"/>
                  </a:cubicBezTo>
                  <a:cubicBezTo>
                    <a:pt x="1420" y="1448"/>
                    <a:pt x="1330" y="1623"/>
                    <a:pt x="1161" y="1763"/>
                  </a:cubicBezTo>
                  <a:cubicBezTo>
                    <a:pt x="879" y="2006"/>
                    <a:pt x="491" y="2135"/>
                    <a:pt x="277" y="2456"/>
                  </a:cubicBezTo>
                  <a:cubicBezTo>
                    <a:pt x="1" y="2867"/>
                    <a:pt x="187" y="3368"/>
                    <a:pt x="406" y="3763"/>
                  </a:cubicBezTo>
                  <a:cubicBezTo>
                    <a:pt x="525" y="3971"/>
                    <a:pt x="660" y="4179"/>
                    <a:pt x="739" y="44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15"/>
            <p:cNvSpPr/>
            <p:nvPr/>
          </p:nvSpPr>
          <p:spPr>
            <a:xfrm>
              <a:off x="1399984" y="1173211"/>
              <a:ext cx="398765" cy="1248484"/>
            </a:xfrm>
            <a:custGeom>
              <a:avLst/>
              <a:gdLst/>
              <a:ahLst/>
              <a:cxnLst/>
              <a:rect l="l" t="t" r="r" b="b"/>
              <a:pathLst>
                <a:path w="2873" h="8995" extrusionOk="0">
                  <a:moveTo>
                    <a:pt x="187" y="1476"/>
                  </a:moveTo>
                  <a:lnTo>
                    <a:pt x="941" y="1808"/>
                  </a:lnTo>
                  <a:cubicBezTo>
                    <a:pt x="891" y="1730"/>
                    <a:pt x="846" y="1651"/>
                    <a:pt x="806" y="1566"/>
                  </a:cubicBezTo>
                  <a:cubicBezTo>
                    <a:pt x="671" y="1273"/>
                    <a:pt x="637" y="952"/>
                    <a:pt x="761" y="654"/>
                  </a:cubicBezTo>
                  <a:cubicBezTo>
                    <a:pt x="879" y="355"/>
                    <a:pt x="1121" y="113"/>
                    <a:pt x="1426" y="12"/>
                  </a:cubicBezTo>
                  <a:cubicBezTo>
                    <a:pt x="1437" y="6"/>
                    <a:pt x="1448" y="6"/>
                    <a:pt x="1454" y="6"/>
                  </a:cubicBezTo>
                  <a:cubicBezTo>
                    <a:pt x="1465" y="6"/>
                    <a:pt x="1476" y="1"/>
                    <a:pt x="1488" y="1"/>
                  </a:cubicBezTo>
                  <a:cubicBezTo>
                    <a:pt x="1561" y="1"/>
                    <a:pt x="1583" y="68"/>
                    <a:pt x="1566" y="125"/>
                  </a:cubicBezTo>
                  <a:cubicBezTo>
                    <a:pt x="1561" y="153"/>
                    <a:pt x="1544" y="175"/>
                    <a:pt x="1510" y="192"/>
                  </a:cubicBezTo>
                  <a:cubicBezTo>
                    <a:pt x="1510" y="192"/>
                    <a:pt x="1510" y="192"/>
                    <a:pt x="1510" y="192"/>
                  </a:cubicBezTo>
                  <a:cubicBezTo>
                    <a:pt x="1510" y="192"/>
                    <a:pt x="1510" y="192"/>
                    <a:pt x="1510" y="192"/>
                  </a:cubicBezTo>
                  <a:cubicBezTo>
                    <a:pt x="1223" y="288"/>
                    <a:pt x="1003" y="513"/>
                    <a:pt x="919" y="806"/>
                  </a:cubicBezTo>
                  <a:cubicBezTo>
                    <a:pt x="829" y="1093"/>
                    <a:pt x="913" y="1375"/>
                    <a:pt x="1060" y="1628"/>
                  </a:cubicBezTo>
                  <a:cubicBezTo>
                    <a:pt x="1110" y="1713"/>
                    <a:pt x="1161" y="1792"/>
                    <a:pt x="1217" y="1870"/>
                  </a:cubicBezTo>
                  <a:cubicBezTo>
                    <a:pt x="1313" y="1673"/>
                    <a:pt x="1409" y="1476"/>
                    <a:pt x="1504" y="1279"/>
                  </a:cubicBezTo>
                  <a:cubicBezTo>
                    <a:pt x="1561" y="1166"/>
                    <a:pt x="1747" y="1234"/>
                    <a:pt x="1690" y="1352"/>
                  </a:cubicBezTo>
                  <a:lnTo>
                    <a:pt x="1347" y="2056"/>
                  </a:lnTo>
                  <a:cubicBezTo>
                    <a:pt x="1566" y="2372"/>
                    <a:pt x="1780" y="2693"/>
                    <a:pt x="1792" y="3104"/>
                  </a:cubicBezTo>
                  <a:cubicBezTo>
                    <a:pt x="1792" y="3363"/>
                    <a:pt x="1718" y="3605"/>
                    <a:pt x="1628" y="3847"/>
                  </a:cubicBezTo>
                  <a:cubicBezTo>
                    <a:pt x="1679" y="3802"/>
                    <a:pt x="1730" y="3757"/>
                    <a:pt x="1786" y="3712"/>
                  </a:cubicBezTo>
                  <a:cubicBezTo>
                    <a:pt x="1949" y="3565"/>
                    <a:pt x="2118" y="3425"/>
                    <a:pt x="2287" y="3278"/>
                  </a:cubicBezTo>
                  <a:cubicBezTo>
                    <a:pt x="2383" y="3194"/>
                    <a:pt x="2512" y="3346"/>
                    <a:pt x="2417" y="3430"/>
                  </a:cubicBezTo>
                  <a:cubicBezTo>
                    <a:pt x="2225" y="3594"/>
                    <a:pt x="2034" y="3757"/>
                    <a:pt x="1842" y="3920"/>
                  </a:cubicBezTo>
                  <a:cubicBezTo>
                    <a:pt x="1752" y="3999"/>
                    <a:pt x="1662" y="4089"/>
                    <a:pt x="1561" y="4157"/>
                  </a:cubicBezTo>
                  <a:cubicBezTo>
                    <a:pt x="1538" y="4179"/>
                    <a:pt x="1510" y="4191"/>
                    <a:pt x="1488" y="4196"/>
                  </a:cubicBezTo>
                  <a:cubicBezTo>
                    <a:pt x="1392" y="4433"/>
                    <a:pt x="1302" y="4669"/>
                    <a:pt x="1274" y="4917"/>
                  </a:cubicBezTo>
                  <a:cubicBezTo>
                    <a:pt x="1228" y="5339"/>
                    <a:pt x="1375" y="5728"/>
                    <a:pt x="1578" y="6094"/>
                  </a:cubicBezTo>
                  <a:cubicBezTo>
                    <a:pt x="1820" y="5722"/>
                    <a:pt x="2056" y="5351"/>
                    <a:pt x="2298" y="4979"/>
                  </a:cubicBezTo>
                  <a:cubicBezTo>
                    <a:pt x="2366" y="4872"/>
                    <a:pt x="2529" y="4990"/>
                    <a:pt x="2456" y="5097"/>
                  </a:cubicBezTo>
                  <a:cubicBezTo>
                    <a:pt x="2203" y="5491"/>
                    <a:pt x="1944" y="5891"/>
                    <a:pt x="1690" y="6285"/>
                  </a:cubicBezTo>
                  <a:cubicBezTo>
                    <a:pt x="1814" y="6488"/>
                    <a:pt x="1944" y="6685"/>
                    <a:pt x="2056" y="6877"/>
                  </a:cubicBezTo>
                  <a:cubicBezTo>
                    <a:pt x="2158" y="7051"/>
                    <a:pt x="2248" y="7243"/>
                    <a:pt x="2321" y="7440"/>
                  </a:cubicBezTo>
                  <a:cubicBezTo>
                    <a:pt x="2422" y="7232"/>
                    <a:pt x="2529" y="7023"/>
                    <a:pt x="2631" y="6820"/>
                  </a:cubicBezTo>
                  <a:cubicBezTo>
                    <a:pt x="2687" y="6708"/>
                    <a:pt x="2873" y="6775"/>
                    <a:pt x="2817" y="6888"/>
                  </a:cubicBezTo>
                  <a:lnTo>
                    <a:pt x="2400" y="7716"/>
                  </a:lnTo>
                  <a:cubicBezTo>
                    <a:pt x="2496" y="8116"/>
                    <a:pt x="2467" y="8532"/>
                    <a:pt x="2208" y="8893"/>
                  </a:cubicBezTo>
                  <a:cubicBezTo>
                    <a:pt x="2130" y="8994"/>
                    <a:pt x="1966" y="8882"/>
                    <a:pt x="2045" y="8775"/>
                  </a:cubicBezTo>
                  <a:cubicBezTo>
                    <a:pt x="2265" y="8476"/>
                    <a:pt x="2293" y="8138"/>
                    <a:pt x="2220" y="7800"/>
                  </a:cubicBezTo>
                  <a:cubicBezTo>
                    <a:pt x="1887" y="7603"/>
                    <a:pt x="1561" y="7412"/>
                    <a:pt x="1228" y="7215"/>
                  </a:cubicBezTo>
                  <a:cubicBezTo>
                    <a:pt x="1116" y="7153"/>
                    <a:pt x="1234" y="6989"/>
                    <a:pt x="1341" y="7051"/>
                  </a:cubicBezTo>
                  <a:cubicBezTo>
                    <a:pt x="1611" y="7209"/>
                    <a:pt x="1876" y="7367"/>
                    <a:pt x="2141" y="7524"/>
                  </a:cubicBezTo>
                  <a:cubicBezTo>
                    <a:pt x="2056" y="7294"/>
                    <a:pt x="1944" y="7068"/>
                    <a:pt x="1820" y="6871"/>
                  </a:cubicBezTo>
                  <a:cubicBezTo>
                    <a:pt x="1718" y="6702"/>
                    <a:pt x="1606" y="6528"/>
                    <a:pt x="1504" y="6353"/>
                  </a:cubicBezTo>
                  <a:cubicBezTo>
                    <a:pt x="1082" y="6038"/>
                    <a:pt x="665" y="5717"/>
                    <a:pt x="243" y="5401"/>
                  </a:cubicBezTo>
                  <a:cubicBezTo>
                    <a:pt x="142" y="5323"/>
                    <a:pt x="254" y="5159"/>
                    <a:pt x="356" y="5238"/>
                  </a:cubicBezTo>
                  <a:cubicBezTo>
                    <a:pt x="665" y="5469"/>
                    <a:pt x="975" y="5705"/>
                    <a:pt x="1279" y="5936"/>
                  </a:cubicBezTo>
                  <a:cubicBezTo>
                    <a:pt x="1133" y="5615"/>
                    <a:pt x="1037" y="5283"/>
                    <a:pt x="1076" y="4917"/>
                  </a:cubicBezTo>
                  <a:cubicBezTo>
                    <a:pt x="1099" y="4652"/>
                    <a:pt x="1195" y="4405"/>
                    <a:pt x="1302" y="4157"/>
                  </a:cubicBezTo>
                  <a:cubicBezTo>
                    <a:pt x="1228" y="4100"/>
                    <a:pt x="1172" y="4005"/>
                    <a:pt x="1121" y="3932"/>
                  </a:cubicBezTo>
                  <a:cubicBezTo>
                    <a:pt x="1048" y="3830"/>
                    <a:pt x="969" y="3729"/>
                    <a:pt x="896" y="3622"/>
                  </a:cubicBezTo>
                  <a:lnTo>
                    <a:pt x="446" y="2991"/>
                  </a:lnTo>
                  <a:cubicBezTo>
                    <a:pt x="367" y="2890"/>
                    <a:pt x="519" y="2760"/>
                    <a:pt x="592" y="2867"/>
                  </a:cubicBezTo>
                  <a:cubicBezTo>
                    <a:pt x="851" y="3216"/>
                    <a:pt x="1099" y="3571"/>
                    <a:pt x="1358" y="3920"/>
                  </a:cubicBezTo>
                  <a:cubicBezTo>
                    <a:pt x="1364" y="3932"/>
                    <a:pt x="1369" y="3943"/>
                    <a:pt x="1381" y="3960"/>
                  </a:cubicBezTo>
                  <a:cubicBezTo>
                    <a:pt x="1499" y="3678"/>
                    <a:pt x="1600" y="3391"/>
                    <a:pt x="1595" y="3087"/>
                  </a:cubicBezTo>
                  <a:cubicBezTo>
                    <a:pt x="1583" y="2715"/>
                    <a:pt x="1375" y="2417"/>
                    <a:pt x="1161" y="2124"/>
                  </a:cubicBezTo>
                  <a:lnTo>
                    <a:pt x="119" y="1662"/>
                  </a:lnTo>
                  <a:cubicBezTo>
                    <a:pt x="1" y="1606"/>
                    <a:pt x="68" y="1420"/>
                    <a:pt x="187" y="147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5"/>
            <p:cNvSpPr/>
            <p:nvPr/>
          </p:nvSpPr>
          <p:spPr>
            <a:xfrm>
              <a:off x="469913" y="1954080"/>
              <a:ext cx="1267916" cy="830287"/>
            </a:xfrm>
            <a:custGeom>
              <a:avLst/>
              <a:gdLst/>
              <a:ahLst/>
              <a:cxnLst/>
              <a:rect l="l" t="t" r="r" b="b"/>
              <a:pathLst>
                <a:path w="9135" h="5982" extrusionOk="0">
                  <a:moveTo>
                    <a:pt x="2912" y="4551"/>
                  </a:moveTo>
                  <a:cubicBezTo>
                    <a:pt x="3154" y="4602"/>
                    <a:pt x="3351" y="4731"/>
                    <a:pt x="3526" y="4900"/>
                  </a:cubicBezTo>
                  <a:cubicBezTo>
                    <a:pt x="3841" y="5199"/>
                    <a:pt x="4077" y="5598"/>
                    <a:pt x="4472" y="5807"/>
                  </a:cubicBezTo>
                  <a:cubicBezTo>
                    <a:pt x="4798" y="5981"/>
                    <a:pt x="5164" y="5931"/>
                    <a:pt x="5491" y="5784"/>
                  </a:cubicBezTo>
                  <a:cubicBezTo>
                    <a:pt x="5812" y="5643"/>
                    <a:pt x="6105" y="5435"/>
                    <a:pt x="6448" y="5334"/>
                  </a:cubicBezTo>
                  <a:cubicBezTo>
                    <a:pt x="6640" y="5283"/>
                    <a:pt x="6837" y="5277"/>
                    <a:pt x="7028" y="5339"/>
                  </a:cubicBezTo>
                  <a:cubicBezTo>
                    <a:pt x="7259" y="5412"/>
                    <a:pt x="7468" y="5548"/>
                    <a:pt x="7704" y="5610"/>
                  </a:cubicBezTo>
                  <a:cubicBezTo>
                    <a:pt x="8098" y="5722"/>
                    <a:pt x="8538" y="5604"/>
                    <a:pt x="8819" y="5300"/>
                  </a:cubicBezTo>
                  <a:cubicBezTo>
                    <a:pt x="9050" y="5046"/>
                    <a:pt x="9135" y="4692"/>
                    <a:pt x="9073" y="4359"/>
                  </a:cubicBezTo>
                  <a:cubicBezTo>
                    <a:pt x="9090" y="4033"/>
                    <a:pt x="9011" y="3706"/>
                    <a:pt x="8847" y="3419"/>
                  </a:cubicBezTo>
                  <a:cubicBezTo>
                    <a:pt x="8617" y="3030"/>
                    <a:pt x="8228" y="2743"/>
                    <a:pt x="7789" y="2631"/>
                  </a:cubicBezTo>
                  <a:cubicBezTo>
                    <a:pt x="7338" y="2512"/>
                    <a:pt x="6826" y="2631"/>
                    <a:pt x="6403" y="2394"/>
                  </a:cubicBezTo>
                  <a:cubicBezTo>
                    <a:pt x="6026" y="2180"/>
                    <a:pt x="5818" y="1763"/>
                    <a:pt x="5559" y="1437"/>
                  </a:cubicBezTo>
                  <a:cubicBezTo>
                    <a:pt x="5311" y="1127"/>
                    <a:pt x="5001" y="890"/>
                    <a:pt x="4584" y="902"/>
                  </a:cubicBezTo>
                  <a:cubicBezTo>
                    <a:pt x="4207" y="913"/>
                    <a:pt x="3858" y="1093"/>
                    <a:pt x="3481" y="1144"/>
                  </a:cubicBezTo>
                  <a:cubicBezTo>
                    <a:pt x="3278" y="1172"/>
                    <a:pt x="3081" y="1149"/>
                    <a:pt x="2901" y="1054"/>
                  </a:cubicBezTo>
                  <a:cubicBezTo>
                    <a:pt x="2687" y="947"/>
                    <a:pt x="2512" y="761"/>
                    <a:pt x="2343" y="598"/>
                  </a:cubicBezTo>
                  <a:cubicBezTo>
                    <a:pt x="2028" y="288"/>
                    <a:pt x="1690" y="1"/>
                    <a:pt x="1217" y="12"/>
                  </a:cubicBezTo>
                  <a:cubicBezTo>
                    <a:pt x="817" y="17"/>
                    <a:pt x="423" y="220"/>
                    <a:pt x="214" y="575"/>
                  </a:cubicBezTo>
                  <a:cubicBezTo>
                    <a:pt x="17" y="919"/>
                    <a:pt x="0" y="1363"/>
                    <a:pt x="175" y="1718"/>
                  </a:cubicBezTo>
                  <a:cubicBezTo>
                    <a:pt x="282" y="1932"/>
                    <a:pt x="456" y="2079"/>
                    <a:pt x="620" y="2248"/>
                  </a:cubicBezTo>
                  <a:cubicBezTo>
                    <a:pt x="766" y="2400"/>
                    <a:pt x="868" y="2569"/>
                    <a:pt x="896" y="2783"/>
                  </a:cubicBezTo>
                  <a:cubicBezTo>
                    <a:pt x="952" y="3154"/>
                    <a:pt x="856" y="3554"/>
                    <a:pt x="1014" y="3903"/>
                  </a:cubicBezTo>
                  <a:cubicBezTo>
                    <a:pt x="1217" y="4354"/>
                    <a:pt x="1746" y="4466"/>
                    <a:pt x="2191" y="4489"/>
                  </a:cubicBezTo>
                  <a:cubicBezTo>
                    <a:pt x="2433" y="4495"/>
                    <a:pt x="2675" y="4495"/>
                    <a:pt x="2912" y="45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5"/>
            <p:cNvSpPr/>
            <p:nvPr/>
          </p:nvSpPr>
          <p:spPr>
            <a:xfrm>
              <a:off x="559714" y="2045546"/>
              <a:ext cx="1118708" cy="605851"/>
            </a:xfrm>
            <a:custGeom>
              <a:avLst/>
              <a:gdLst/>
              <a:ahLst/>
              <a:cxnLst/>
              <a:rect l="l" t="t" r="r" b="b"/>
              <a:pathLst>
                <a:path w="8060" h="4365" extrusionOk="0">
                  <a:moveTo>
                    <a:pt x="654" y="1943"/>
                  </a:moveTo>
                  <a:lnTo>
                    <a:pt x="1341" y="1482"/>
                  </a:lnTo>
                  <a:cubicBezTo>
                    <a:pt x="1245" y="1482"/>
                    <a:pt x="1155" y="1482"/>
                    <a:pt x="1060" y="1470"/>
                  </a:cubicBezTo>
                  <a:cubicBezTo>
                    <a:pt x="744" y="1431"/>
                    <a:pt x="457" y="1284"/>
                    <a:pt x="266" y="1020"/>
                  </a:cubicBezTo>
                  <a:cubicBezTo>
                    <a:pt x="80" y="766"/>
                    <a:pt x="1" y="428"/>
                    <a:pt x="74" y="119"/>
                  </a:cubicBezTo>
                  <a:cubicBezTo>
                    <a:pt x="74" y="107"/>
                    <a:pt x="80" y="102"/>
                    <a:pt x="85" y="91"/>
                  </a:cubicBezTo>
                  <a:cubicBezTo>
                    <a:pt x="91" y="79"/>
                    <a:pt x="91" y="74"/>
                    <a:pt x="97" y="62"/>
                  </a:cubicBezTo>
                  <a:cubicBezTo>
                    <a:pt x="136" y="0"/>
                    <a:pt x="209" y="17"/>
                    <a:pt x="243" y="62"/>
                  </a:cubicBezTo>
                  <a:cubicBezTo>
                    <a:pt x="266" y="79"/>
                    <a:pt x="277" y="102"/>
                    <a:pt x="271" y="141"/>
                  </a:cubicBezTo>
                  <a:cubicBezTo>
                    <a:pt x="271" y="141"/>
                    <a:pt x="271" y="141"/>
                    <a:pt x="271" y="141"/>
                  </a:cubicBezTo>
                  <a:lnTo>
                    <a:pt x="271" y="141"/>
                  </a:lnTo>
                  <a:cubicBezTo>
                    <a:pt x="204" y="434"/>
                    <a:pt x="277" y="744"/>
                    <a:pt x="474" y="969"/>
                  </a:cubicBezTo>
                  <a:cubicBezTo>
                    <a:pt x="671" y="1200"/>
                    <a:pt x="958" y="1273"/>
                    <a:pt x="1251" y="1284"/>
                  </a:cubicBezTo>
                  <a:cubicBezTo>
                    <a:pt x="1347" y="1290"/>
                    <a:pt x="1443" y="1284"/>
                    <a:pt x="1538" y="1284"/>
                  </a:cubicBezTo>
                  <a:cubicBezTo>
                    <a:pt x="1426" y="1099"/>
                    <a:pt x="1307" y="907"/>
                    <a:pt x="1195" y="721"/>
                  </a:cubicBezTo>
                  <a:cubicBezTo>
                    <a:pt x="1127" y="614"/>
                    <a:pt x="1279" y="496"/>
                    <a:pt x="1347" y="603"/>
                  </a:cubicBezTo>
                  <a:lnTo>
                    <a:pt x="1764" y="1273"/>
                  </a:lnTo>
                  <a:cubicBezTo>
                    <a:pt x="2152" y="1251"/>
                    <a:pt x="2535" y="1239"/>
                    <a:pt x="2884" y="1448"/>
                  </a:cubicBezTo>
                  <a:cubicBezTo>
                    <a:pt x="3109" y="1583"/>
                    <a:pt x="3278" y="1774"/>
                    <a:pt x="3430" y="1977"/>
                  </a:cubicBezTo>
                  <a:cubicBezTo>
                    <a:pt x="3419" y="1910"/>
                    <a:pt x="3408" y="1842"/>
                    <a:pt x="3402" y="1780"/>
                  </a:cubicBezTo>
                  <a:cubicBezTo>
                    <a:pt x="3369" y="1560"/>
                    <a:pt x="3335" y="1341"/>
                    <a:pt x="3301" y="1121"/>
                  </a:cubicBezTo>
                  <a:cubicBezTo>
                    <a:pt x="3284" y="992"/>
                    <a:pt x="3476" y="969"/>
                    <a:pt x="3498" y="1093"/>
                  </a:cubicBezTo>
                  <a:cubicBezTo>
                    <a:pt x="3532" y="1341"/>
                    <a:pt x="3571" y="1589"/>
                    <a:pt x="3611" y="1836"/>
                  </a:cubicBezTo>
                  <a:cubicBezTo>
                    <a:pt x="3628" y="1960"/>
                    <a:pt x="3656" y="2079"/>
                    <a:pt x="3661" y="2202"/>
                  </a:cubicBezTo>
                  <a:cubicBezTo>
                    <a:pt x="3667" y="2231"/>
                    <a:pt x="3661" y="2259"/>
                    <a:pt x="3656" y="2287"/>
                  </a:cubicBezTo>
                  <a:cubicBezTo>
                    <a:pt x="3802" y="2495"/>
                    <a:pt x="3954" y="2692"/>
                    <a:pt x="4151" y="2850"/>
                  </a:cubicBezTo>
                  <a:cubicBezTo>
                    <a:pt x="4484" y="3115"/>
                    <a:pt x="4895" y="3194"/>
                    <a:pt x="5311" y="3216"/>
                  </a:cubicBezTo>
                  <a:cubicBezTo>
                    <a:pt x="5126" y="2816"/>
                    <a:pt x="4934" y="2416"/>
                    <a:pt x="4748" y="2017"/>
                  </a:cubicBezTo>
                  <a:cubicBezTo>
                    <a:pt x="4692" y="1904"/>
                    <a:pt x="4878" y="1825"/>
                    <a:pt x="4928" y="1943"/>
                  </a:cubicBezTo>
                  <a:cubicBezTo>
                    <a:pt x="5131" y="2366"/>
                    <a:pt x="5334" y="2794"/>
                    <a:pt x="5531" y="3222"/>
                  </a:cubicBezTo>
                  <a:cubicBezTo>
                    <a:pt x="5768" y="3227"/>
                    <a:pt x="6004" y="3222"/>
                    <a:pt x="6229" y="3227"/>
                  </a:cubicBezTo>
                  <a:cubicBezTo>
                    <a:pt x="6432" y="3233"/>
                    <a:pt x="6640" y="3256"/>
                    <a:pt x="6843" y="3301"/>
                  </a:cubicBezTo>
                  <a:lnTo>
                    <a:pt x="6483" y="2709"/>
                  </a:lnTo>
                  <a:cubicBezTo>
                    <a:pt x="6415" y="2602"/>
                    <a:pt x="6573" y="2478"/>
                    <a:pt x="6640" y="2585"/>
                  </a:cubicBezTo>
                  <a:cubicBezTo>
                    <a:pt x="6798" y="2850"/>
                    <a:pt x="6961" y="3115"/>
                    <a:pt x="7119" y="3379"/>
                  </a:cubicBezTo>
                  <a:cubicBezTo>
                    <a:pt x="7513" y="3515"/>
                    <a:pt x="7851" y="3757"/>
                    <a:pt x="8015" y="4168"/>
                  </a:cubicBezTo>
                  <a:cubicBezTo>
                    <a:pt x="8060" y="4286"/>
                    <a:pt x="7879" y="4365"/>
                    <a:pt x="7834" y="4247"/>
                  </a:cubicBezTo>
                  <a:cubicBezTo>
                    <a:pt x="7694" y="3898"/>
                    <a:pt x="7423" y="3695"/>
                    <a:pt x="7097" y="3577"/>
                  </a:cubicBezTo>
                  <a:cubicBezTo>
                    <a:pt x="6759" y="3751"/>
                    <a:pt x="6415" y="3931"/>
                    <a:pt x="6077" y="4106"/>
                  </a:cubicBezTo>
                  <a:cubicBezTo>
                    <a:pt x="5965" y="4168"/>
                    <a:pt x="5886" y="3982"/>
                    <a:pt x="5998" y="3926"/>
                  </a:cubicBezTo>
                  <a:cubicBezTo>
                    <a:pt x="6274" y="3785"/>
                    <a:pt x="6550" y="3638"/>
                    <a:pt x="6821" y="3498"/>
                  </a:cubicBezTo>
                  <a:cubicBezTo>
                    <a:pt x="6579" y="3441"/>
                    <a:pt x="6331" y="3424"/>
                    <a:pt x="6100" y="3419"/>
                  </a:cubicBezTo>
                  <a:cubicBezTo>
                    <a:pt x="5897" y="3419"/>
                    <a:pt x="5694" y="3419"/>
                    <a:pt x="5492" y="3413"/>
                  </a:cubicBezTo>
                  <a:cubicBezTo>
                    <a:pt x="4996" y="3605"/>
                    <a:pt x="4506" y="3791"/>
                    <a:pt x="4016" y="3976"/>
                  </a:cubicBezTo>
                  <a:cubicBezTo>
                    <a:pt x="3898" y="4021"/>
                    <a:pt x="3819" y="3841"/>
                    <a:pt x="3937" y="3796"/>
                  </a:cubicBezTo>
                  <a:cubicBezTo>
                    <a:pt x="4298" y="3661"/>
                    <a:pt x="4658" y="3520"/>
                    <a:pt x="5019" y="3385"/>
                  </a:cubicBezTo>
                  <a:cubicBezTo>
                    <a:pt x="4669" y="3340"/>
                    <a:pt x="4337" y="3244"/>
                    <a:pt x="4050" y="3019"/>
                  </a:cubicBezTo>
                  <a:cubicBezTo>
                    <a:pt x="3836" y="2856"/>
                    <a:pt x="3678" y="2642"/>
                    <a:pt x="3521" y="2422"/>
                  </a:cubicBezTo>
                  <a:cubicBezTo>
                    <a:pt x="3430" y="2456"/>
                    <a:pt x="3329" y="2450"/>
                    <a:pt x="3233" y="2456"/>
                  </a:cubicBezTo>
                  <a:lnTo>
                    <a:pt x="2856" y="2484"/>
                  </a:lnTo>
                  <a:cubicBezTo>
                    <a:pt x="2597" y="2501"/>
                    <a:pt x="2338" y="2518"/>
                    <a:pt x="2079" y="2535"/>
                  </a:cubicBezTo>
                  <a:cubicBezTo>
                    <a:pt x="1955" y="2540"/>
                    <a:pt x="1927" y="2343"/>
                    <a:pt x="2051" y="2338"/>
                  </a:cubicBezTo>
                  <a:cubicBezTo>
                    <a:pt x="2484" y="2309"/>
                    <a:pt x="2918" y="2281"/>
                    <a:pt x="3352" y="2253"/>
                  </a:cubicBezTo>
                  <a:cubicBezTo>
                    <a:pt x="3363" y="2253"/>
                    <a:pt x="3380" y="2253"/>
                    <a:pt x="3397" y="2253"/>
                  </a:cubicBezTo>
                  <a:cubicBezTo>
                    <a:pt x="3222" y="2000"/>
                    <a:pt x="3031" y="1763"/>
                    <a:pt x="2766" y="1605"/>
                  </a:cubicBezTo>
                  <a:cubicBezTo>
                    <a:pt x="2451" y="1420"/>
                    <a:pt x="2085" y="1437"/>
                    <a:pt x="1724" y="1459"/>
                  </a:cubicBezTo>
                  <a:cubicBezTo>
                    <a:pt x="1409" y="1673"/>
                    <a:pt x="1093" y="1887"/>
                    <a:pt x="778" y="2101"/>
                  </a:cubicBezTo>
                  <a:cubicBezTo>
                    <a:pt x="671" y="2174"/>
                    <a:pt x="553" y="2017"/>
                    <a:pt x="654" y="194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5"/>
            <p:cNvSpPr/>
            <p:nvPr/>
          </p:nvSpPr>
          <p:spPr>
            <a:xfrm>
              <a:off x="1246892" y="1958799"/>
              <a:ext cx="2947644" cy="2107363"/>
            </a:xfrm>
            <a:custGeom>
              <a:avLst/>
              <a:gdLst/>
              <a:ahLst/>
              <a:cxnLst/>
              <a:rect l="l" t="t" r="r" b="b"/>
              <a:pathLst>
                <a:path w="21237" h="15183" extrusionOk="0">
                  <a:moveTo>
                    <a:pt x="21237" y="15183"/>
                  </a:moveTo>
                  <a:lnTo>
                    <a:pt x="0" y="15183"/>
                  </a:lnTo>
                  <a:lnTo>
                    <a:pt x="0" y="0"/>
                  </a:lnTo>
                  <a:lnTo>
                    <a:pt x="212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5"/>
            <p:cNvSpPr/>
            <p:nvPr/>
          </p:nvSpPr>
          <p:spPr>
            <a:xfrm>
              <a:off x="1320315" y="1959631"/>
              <a:ext cx="2874219" cy="2106530"/>
            </a:xfrm>
            <a:custGeom>
              <a:avLst/>
              <a:gdLst/>
              <a:ahLst/>
              <a:cxnLst/>
              <a:rect l="l" t="t" r="r" b="b"/>
              <a:pathLst>
                <a:path w="20708" h="15177" extrusionOk="0">
                  <a:moveTo>
                    <a:pt x="20708" y="15177"/>
                  </a:moveTo>
                  <a:lnTo>
                    <a:pt x="0" y="15177"/>
                  </a:lnTo>
                  <a:lnTo>
                    <a:pt x="0" y="0"/>
                  </a:lnTo>
                  <a:lnTo>
                    <a:pt x="207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5"/>
            <p:cNvSpPr/>
            <p:nvPr/>
          </p:nvSpPr>
          <p:spPr>
            <a:xfrm>
              <a:off x="1370282" y="2072889"/>
              <a:ext cx="2774286" cy="1931646"/>
            </a:xfrm>
            <a:custGeom>
              <a:avLst/>
              <a:gdLst/>
              <a:ahLst/>
              <a:cxnLst/>
              <a:rect l="l" t="t" r="r" b="b"/>
              <a:pathLst>
                <a:path w="19988" h="13917" extrusionOk="0">
                  <a:moveTo>
                    <a:pt x="19987" y="13916"/>
                  </a:moveTo>
                  <a:lnTo>
                    <a:pt x="1" y="13916"/>
                  </a:lnTo>
                  <a:lnTo>
                    <a:pt x="1" y="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5"/>
            <p:cNvSpPr/>
            <p:nvPr/>
          </p:nvSpPr>
          <p:spPr>
            <a:xfrm>
              <a:off x="2112840" y="4066005"/>
              <a:ext cx="1727613" cy="515355"/>
            </a:xfrm>
            <a:custGeom>
              <a:avLst/>
              <a:gdLst/>
              <a:ahLst/>
              <a:cxnLst/>
              <a:rect l="l" t="t" r="r" b="b"/>
              <a:pathLst>
                <a:path w="12447" h="3713" extrusionOk="0">
                  <a:moveTo>
                    <a:pt x="1043" y="1"/>
                  </a:moveTo>
                  <a:cubicBezTo>
                    <a:pt x="1043" y="1"/>
                    <a:pt x="1" y="575"/>
                    <a:pt x="1" y="3712"/>
                  </a:cubicBezTo>
                  <a:lnTo>
                    <a:pt x="12446" y="3712"/>
                  </a:lnTo>
                  <a:lnTo>
                    <a:pt x="12446" y="2800"/>
                  </a:lnTo>
                  <a:lnTo>
                    <a:pt x="5666" y="2800"/>
                  </a:lnTo>
                  <a:cubicBezTo>
                    <a:pt x="5666" y="2800"/>
                    <a:pt x="5469" y="1448"/>
                    <a:pt x="64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5"/>
            <p:cNvSpPr/>
            <p:nvPr/>
          </p:nvSpPr>
          <p:spPr>
            <a:xfrm>
              <a:off x="2128524" y="4066005"/>
              <a:ext cx="885667" cy="287866"/>
            </a:xfrm>
            <a:custGeom>
              <a:avLst/>
              <a:gdLst/>
              <a:ahLst/>
              <a:cxnLst/>
              <a:rect l="l" t="t" r="r" b="b"/>
              <a:pathLst>
                <a:path w="6381" h="2074" extrusionOk="0">
                  <a:moveTo>
                    <a:pt x="6381" y="1"/>
                  </a:moveTo>
                  <a:lnTo>
                    <a:pt x="0" y="2073"/>
                  </a:lnTo>
                  <a:cubicBezTo>
                    <a:pt x="0" y="2073"/>
                    <a:pt x="192" y="536"/>
                    <a:pt x="9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5"/>
            <p:cNvSpPr/>
            <p:nvPr/>
          </p:nvSpPr>
          <p:spPr>
            <a:xfrm>
              <a:off x="2115199" y="4454496"/>
              <a:ext cx="1725254" cy="36087"/>
            </a:xfrm>
            <a:custGeom>
              <a:avLst/>
              <a:gdLst/>
              <a:ahLst/>
              <a:cxnLst/>
              <a:rect l="l" t="t" r="r" b="b"/>
              <a:pathLst>
                <a:path w="12430" h="260" extrusionOk="0">
                  <a:moveTo>
                    <a:pt x="1" y="260"/>
                  </a:moveTo>
                  <a:lnTo>
                    <a:pt x="12429" y="260"/>
                  </a:lnTo>
                  <a:lnTo>
                    <a:pt x="1242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5"/>
            <p:cNvSpPr/>
            <p:nvPr/>
          </p:nvSpPr>
          <p:spPr>
            <a:xfrm>
              <a:off x="2664692" y="1979063"/>
              <a:ext cx="78282" cy="77588"/>
            </a:xfrm>
            <a:custGeom>
              <a:avLst/>
              <a:gdLst/>
              <a:ahLst/>
              <a:cxnLst/>
              <a:rect l="l" t="t" r="r" b="b"/>
              <a:pathLst>
                <a:path w="564" h="559" extrusionOk="0">
                  <a:moveTo>
                    <a:pt x="564" y="282"/>
                  </a:moveTo>
                  <a:cubicBezTo>
                    <a:pt x="564" y="434"/>
                    <a:pt x="440" y="558"/>
                    <a:pt x="282" y="558"/>
                  </a:cubicBezTo>
                  <a:cubicBezTo>
                    <a:pt x="130" y="558"/>
                    <a:pt x="1" y="434"/>
                    <a:pt x="1" y="282"/>
                  </a:cubicBezTo>
                  <a:cubicBezTo>
                    <a:pt x="1" y="125"/>
                    <a:pt x="130" y="1"/>
                    <a:pt x="282" y="1"/>
                  </a:cubicBezTo>
                  <a:cubicBezTo>
                    <a:pt x="440" y="1"/>
                    <a:pt x="564" y="125"/>
                    <a:pt x="564" y="282"/>
                  </a:cubicBezTo>
                  <a:close/>
                </a:path>
              </a:pathLst>
            </a:custGeom>
            <a:solidFill>
              <a:srgbClr val="8E8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5"/>
            <p:cNvSpPr/>
            <p:nvPr/>
          </p:nvSpPr>
          <p:spPr>
            <a:xfrm>
              <a:off x="1481319" y="2258182"/>
              <a:ext cx="583227" cy="518270"/>
            </a:xfrm>
            <a:custGeom>
              <a:avLst/>
              <a:gdLst/>
              <a:ahLst/>
              <a:cxnLst/>
              <a:rect l="l" t="t" r="r" b="b"/>
              <a:pathLst>
                <a:path w="4202" h="3734" extrusionOk="0">
                  <a:moveTo>
                    <a:pt x="4202" y="0"/>
                  </a:moveTo>
                  <a:lnTo>
                    <a:pt x="4202" y="3734"/>
                  </a:lnTo>
                  <a:lnTo>
                    <a:pt x="0" y="3734"/>
                  </a:lnTo>
                  <a:lnTo>
                    <a:pt x="0" y="648"/>
                  </a:lnTo>
                  <a:lnTo>
                    <a:pt x="1639" y="648"/>
                  </a:lnTo>
                  <a:lnTo>
                    <a:pt x="1791" y="0"/>
                  </a:lnTo>
                  <a:close/>
                </a:path>
              </a:pathLst>
            </a:custGeom>
            <a:solidFill>
              <a:srgbClr val="DFAF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5"/>
            <p:cNvSpPr/>
            <p:nvPr/>
          </p:nvSpPr>
          <p:spPr>
            <a:xfrm>
              <a:off x="1481319" y="2347984"/>
              <a:ext cx="645825" cy="428468"/>
            </a:xfrm>
            <a:custGeom>
              <a:avLst/>
              <a:gdLst/>
              <a:ahLst/>
              <a:cxnLst/>
              <a:rect l="l" t="t" r="r" b="b"/>
              <a:pathLst>
                <a:path w="4653" h="3087" extrusionOk="0">
                  <a:moveTo>
                    <a:pt x="4202" y="3087"/>
                  </a:moveTo>
                  <a:lnTo>
                    <a:pt x="0" y="3087"/>
                  </a:lnTo>
                  <a:lnTo>
                    <a:pt x="451" y="1"/>
                  </a:lnTo>
                  <a:lnTo>
                    <a:pt x="46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5"/>
            <p:cNvSpPr/>
            <p:nvPr/>
          </p:nvSpPr>
          <p:spPr>
            <a:xfrm>
              <a:off x="1481319" y="2831134"/>
              <a:ext cx="583227" cy="518270"/>
            </a:xfrm>
            <a:custGeom>
              <a:avLst/>
              <a:gdLst/>
              <a:ahLst/>
              <a:cxnLst/>
              <a:rect l="l" t="t" r="r" b="b"/>
              <a:pathLst>
                <a:path w="4202" h="3734" extrusionOk="0">
                  <a:moveTo>
                    <a:pt x="4202" y="0"/>
                  </a:moveTo>
                  <a:lnTo>
                    <a:pt x="4202" y="3734"/>
                  </a:lnTo>
                  <a:lnTo>
                    <a:pt x="0" y="3734"/>
                  </a:lnTo>
                  <a:lnTo>
                    <a:pt x="0" y="648"/>
                  </a:lnTo>
                  <a:lnTo>
                    <a:pt x="1639" y="648"/>
                  </a:lnTo>
                  <a:lnTo>
                    <a:pt x="1791" y="0"/>
                  </a:lnTo>
                  <a:close/>
                </a:path>
              </a:pathLst>
            </a:custGeom>
            <a:solidFill>
              <a:srgbClr val="DFAF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5"/>
            <p:cNvSpPr/>
            <p:nvPr/>
          </p:nvSpPr>
          <p:spPr>
            <a:xfrm>
              <a:off x="1481319" y="2920935"/>
              <a:ext cx="645825" cy="428468"/>
            </a:xfrm>
            <a:custGeom>
              <a:avLst/>
              <a:gdLst/>
              <a:ahLst/>
              <a:cxnLst/>
              <a:rect l="l" t="t" r="r" b="b"/>
              <a:pathLst>
                <a:path w="4653" h="3087" extrusionOk="0">
                  <a:moveTo>
                    <a:pt x="4202" y="3087"/>
                  </a:moveTo>
                  <a:lnTo>
                    <a:pt x="0" y="3087"/>
                  </a:lnTo>
                  <a:lnTo>
                    <a:pt x="451" y="1"/>
                  </a:lnTo>
                  <a:lnTo>
                    <a:pt x="46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5"/>
            <p:cNvSpPr/>
            <p:nvPr/>
          </p:nvSpPr>
          <p:spPr>
            <a:xfrm>
              <a:off x="1500056" y="3424350"/>
              <a:ext cx="583227" cy="518409"/>
            </a:xfrm>
            <a:custGeom>
              <a:avLst/>
              <a:gdLst/>
              <a:ahLst/>
              <a:cxnLst/>
              <a:rect l="l" t="t" r="r" b="b"/>
              <a:pathLst>
                <a:path w="4202" h="3735" extrusionOk="0">
                  <a:moveTo>
                    <a:pt x="4202" y="1"/>
                  </a:moveTo>
                  <a:lnTo>
                    <a:pt x="4202" y="3734"/>
                  </a:lnTo>
                  <a:lnTo>
                    <a:pt x="1" y="3734"/>
                  </a:lnTo>
                  <a:lnTo>
                    <a:pt x="1" y="648"/>
                  </a:lnTo>
                  <a:lnTo>
                    <a:pt x="1634" y="648"/>
                  </a:lnTo>
                  <a:lnTo>
                    <a:pt x="1791" y="1"/>
                  </a:lnTo>
                  <a:close/>
                </a:path>
              </a:pathLst>
            </a:custGeom>
            <a:solidFill>
              <a:srgbClr val="DFAF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5"/>
            <p:cNvSpPr/>
            <p:nvPr/>
          </p:nvSpPr>
          <p:spPr>
            <a:xfrm>
              <a:off x="1500056" y="3514290"/>
              <a:ext cx="645825" cy="428468"/>
            </a:xfrm>
            <a:custGeom>
              <a:avLst/>
              <a:gdLst/>
              <a:ahLst/>
              <a:cxnLst/>
              <a:rect l="l" t="t" r="r" b="b"/>
              <a:pathLst>
                <a:path w="4653" h="3087" extrusionOk="0">
                  <a:moveTo>
                    <a:pt x="4202" y="3086"/>
                  </a:moveTo>
                  <a:lnTo>
                    <a:pt x="1" y="3086"/>
                  </a:lnTo>
                  <a:lnTo>
                    <a:pt x="451" y="0"/>
                  </a:lnTo>
                  <a:lnTo>
                    <a:pt x="46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5"/>
            <p:cNvSpPr/>
            <p:nvPr/>
          </p:nvSpPr>
          <p:spPr>
            <a:xfrm>
              <a:off x="2382520" y="3358699"/>
              <a:ext cx="356571" cy="530068"/>
            </a:xfrm>
            <a:custGeom>
              <a:avLst/>
              <a:gdLst/>
              <a:ahLst/>
              <a:cxnLst/>
              <a:rect l="l" t="t" r="r" b="b"/>
              <a:pathLst>
                <a:path w="2569" h="3819" extrusionOk="0">
                  <a:moveTo>
                    <a:pt x="2569" y="3819"/>
                  </a:moveTo>
                  <a:lnTo>
                    <a:pt x="1" y="3819"/>
                  </a:lnTo>
                  <a:lnTo>
                    <a:pt x="1" y="0"/>
                  </a:lnTo>
                  <a:lnTo>
                    <a:pt x="25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5"/>
            <p:cNvSpPr/>
            <p:nvPr/>
          </p:nvSpPr>
          <p:spPr>
            <a:xfrm>
              <a:off x="2414582" y="3330523"/>
              <a:ext cx="357404" cy="530068"/>
            </a:xfrm>
            <a:custGeom>
              <a:avLst/>
              <a:gdLst/>
              <a:ahLst/>
              <a:cxnLst/>
              <a:rect l="l" t="t" r="r" b="b"/>
              <a:pathLst>
                <a:path w="2575" h="3819" extrusionOk="0">
                  <a:moveTo>
                    <a:pt x="2574" y="3819"/>
                  </a:moveTo>
                  <a:lnTo>
                    <a:pt x="1" y="3819"/>
                  </a:lnTo>
                  <a:lnTo>
                    <a:pt x="1" y="1"/>
                  </a:lnTo>
                  <a:lnTo>
                    <a:pt x="2574" y="1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5"/>
            <p:cNvSpPr/>
            <p:nvPr/>
          </p:nvSpPr>
          <p:spPr>
            <a:xfrm>
              <a:off x="2456082" y="3295408"/>
              <a:ext cx="357265" cy="530901"/>
            </a:xfrm>
            <a:custGeom>
              <a:avLst/>
              <a:gdLst/>
              <a:ahLst/>
              <a:cxnLst/>
              <a:rect l="l" t="t" r="r" b="b"/>
              <a:pathLst>
                <a:path w="2574" h="3825" extrusionOk="0">
                  <a:moveTo>
                    <a:pt x="2574" y="3824"/>
                  </a:moveTo>
                  <a:lnTo>
                    <a:pt x="0" y="3824"/>
                  </a:lnTo>
                  <a:lnTo>
                    <a:pt x="0" y="0"/>
                  </a:lnTo>
                  <a:lnTo>
                    <a:pt x="25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5"/>
            <p:cNvSpPr/>
            <p:nvPr/>
          </p:nvSpPr>
          <p:spPr>
            <a:xfrm>
              <a:off x="2494251" y="3385209"/>
              <a:ext cx="285507" cy="25955"/>
            </a:xfrm>
            <a:custGeom>
              <a:avLst/>
              <a:gdLst/>
              <a:ahLst/>
              <a:cxnLst/>
              <a:rect l="l" t="t" r="r" b="b"/>
              <a:pathLst>
                <a:path w="2057" h="187" extrusionOk="0">
                  <a:moveTo>
                    <a:pt x="1921" y="1"/>
                  </a:moveTo>
                  <a:lnTo>
                    <a:pt x="119" y="1"/>
                  </a:lnTo>
                  <a:cubicBezTo>
                    <a:pt x="1" y="1"/>
                    <a:pt x="18" y="187"/>
                    <a:pt x="136" y="187"/>
                  </a:cubicBezTo>
                  <a:lnTo>
                    <a:pt x="1938" y="187"/>
                  </a:lnTo>
                  <a:cubicBezTo>
                    <a:pt x="2056" y="187"/>
                    <a:pt x="2040" y="1"/>
                    <a:pt x="19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5"/>
            <p:cNvSpPr/>
            <p:nvPr/>
          </p:nvSpPr>
          <p:spPr>
            <a:xfrm>
              <a:off x="2494251" y="3454885"/>
              <a:ext cx="285507" cy="25816"/>
            </a:xfrm>
            <a:custGeom>
              <a:avLst/>
              <a:gdLst/>
              <a:ahLst/>
              <a:cxnLst/>
              <a:rect l="l" t="t" r="r" b="b"/>
              <a:pathLst>
                <a:path w="2057" h="186" extrusionOk="0">
                  <a:moveTo>
                    <a:pt x="1921" y="0"/>
                  </a:moveTo>
                  <a:lnTo>
                    <a:pt x="119" y="0"/>
                  </a:lnTo>
                  <a:cubicBezTo>
                    <a:pt x="1" y="0"/>
                    <a:pt x="18" y="186"/>
                    <a:pt x="136" y="186"/>
                  </a:cubicBezTo>
                  <a:lnTo>
                    <a:pt x="1938" y="186"/>
                  </a:lnTo>
                  <a:cubicBezTo>
                    <a:pt x="2056" y="186"/>
                    <a:pt x="2040" y="0"/>
                    <a:pt x="1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5"/>
            <p:cNvSpPr/>
            <p:nvPr/>
          </p:nvSpPr>
          <p:spPr>
            <a:xfrm>
              <a:off x="2494251" y="3523589"/>
              <a:ext cx="285507" cy="25955"/>
            </a:xfrm>
            <a:custGeom>
              <a:avLst/>
              <a:gdLst/>
              <a:ahLst/>
              <a:cxnLst/>
              <a:rect l="l" t="t" r="r" b="b"/>
              <a:pathLst>
                <a:path w="2057" h="187" extrusionOk="0">
                  <a:moveTo>
                    <a:pt x="1921" y="1"/>
                  </a:moveTo>
                  <a:lnTo>
                    <a:pt x="119" y="1"/>
                  </a:lnTo>
                  <a:cubicBezTo>
                    <a:pt x="1" y="1"/>
                    <a:pt x="18" y="187"/>
                    <a:pt x="136" y="187"/>
                  </a:cubicBezTo>
                  <a:lnTo>
                    <a:pt x="1938" y="187"/>
                  </a:lnTo>
                  <a:cubicBezTo>
                    <a:pt x="2056" y="187"/>
                    <a:pt x="2040" y="1"/>
                    <a:pt x="19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5"/>
            <p:cNvSpPr/>
            <p:nvPr/>
          </p:nvSpPr>
          <p:spPr>
            <a:xfrm>
              <a:off x="2494251" y="3593126"/>
              <a:ext cx="285507" cy="25955"/>
            </a:xfrm>
            <a:custGeom>
              <a:avLst/>
              <a:gdLst/>
              <a:ahLst/>
              <a:cxnLst/>
              <a:rect l="l" t="t" r="r" b="b"/>
              <a:pathLst>
                <a:path w="2057" h="187" extrusionOk="0">
                  <a:moveTo>
                    <a:pt x="1921" y="1"/>
                  </a:moveTo>
                  <a:lnTo>
                    <a:pt x="119" y="1"/>
                  </a:lnTo>
                  <a:cubicBezTo>
                    <a:pt x="1" y="1"/>
                    <a:pt x="18" y="187"/>
                    <a:pt x="136" y="187"/>
                  </a:cubicBezTo>
                  <a:lnTo>
                    <a:pt x="1938" y="187"/>
                  </a:lnTo>
                  <a:cubicBezTo>
                    <a:pt x="2056" y="187"/>
                    <a:pt x="2040" y="1"/>
                    <a:pt x="19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5"/>
            <p:cNvSpPr/>
            <p:nvPr/>
          </p:nvSpPr>
          <p:spPr>
            <a:xfrm>
              <a:off x="2495916" y="3652531"/>
              <a:ext cx="286201" cy="25955"/>
            </a:xfrm>
            <a:custGeom>
              <a:avLst/>
              <a:gdLst/>
              <a:ahLst/>
              <a:cxnLst/>
              <a:rect l="l" t="t" r="r" b="b"/>
              <a:pathLst>
                <a:path w="2062" h="187" extrusionOk="0">
                  <a:moveTo>
                    <a:pt x="1921" y="1"/>
                  </a:moveTo>
                  <a:lnTo>
                    <a:pt x="124" y="1"/>
                  </a:lnTo>
                  <a:cubicBezTo>
                    <a:pt x="0" y="1"/>
                    <a:pt x="17" y="187"/>
                    <a:pt x="135" y="187"/>
                  </a:cubicBezTo>
                  <a:lnTo>
                    <a:pt x="1937" y="187"/>
                  </a:lnTo>
                  <a:cubicBezTo>
                    <a:pt x="2061" y="187"/>
                    <a:pt x="2044" y="1"/>
                    <a:pt x="19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5"/>
            <p:cNvSpPr/>
            <p:nvPr/>
          </p:nvSpPr>
          <p:spPr>
            <a:xfrm>
              <a:off x="2505215" y="3722207"/>
              <a:ext cx="286201" cy="25816"/>
            </a:xfrm>
            <a:custGeom>
              <a:avLst/>
              <a:gdLst/>
              <a:ahLst/>
              <a:cxnLst/>
              <a:rect l="l" t="t" r="r" b="b"/>
              <a:pathLst>
                <a:path w="2062" h="186" extrusionOk="0">
                  <a:moveTo>
                    <a:pt x="1921" y="0"/>
                  </a:moveTo>
                  <a:lnTo>
                    <a:pt x="125" y="0"/>
                  </a:lnTo>
                  <a:cubicBezTo>
                    <a:pt x="1" y="0"/>
                    <a:pt x="18" y="186"/>
                    <a:pt x="142" y="186"/>
                  </a:cubicBezTo>
                  <a:lnTo>
                    <a:pt x="1938" y="186"/>
                  </a:lnTo>
                  <a:cubicBezTo>
                    <a:pt x="2062" y="186"/>
                    <a:pt x="2045" y="0"/>
                    <a:pt x="1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3" name="Google Shape;93;p15"/>
            <p:cNvGrpSpPr/>
            <p:nvPr/>
          </p:nvGrpSpPr>
          <p:grpSpPr>
            <a:xfrm>
              <a:off x="2935899" y="3295408"/>
              <a:ext cx="430827" cy="593359"/>
              <a:chOff x="2935899" y="3295408"/>
              <a:chExt cx="430827" cy="593359"/>
            </a:xfrm>
          </p:grpSpPr>
          <p:sp>
            <p:nvSpPr>
              <p:cNvPr id="94" name="Google Shape;94;p15"/>
              <p:cNvSpPr/>
              <p:nvPr/>
            </p:nvSpPr>
            <p:spPr>
              <a:xfrm>
                <a:off x="2935899" y="3358699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0"/>
                    </a:lnTo>
                    <a:lnTo>
                      <a:pt x="257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15"/>
              <p:cNvSpPr/>
              <p:nvPr/>
            </p:nvSpPr>
            <p:spPr>
              <a:xfrm>
                <a:off x="2967961" y="3330523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1"/>
                    </a:lnTo>
                    <a:lnTo>
                      <a:pt x="2574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15"/>
              <p:cNvSpPr/>
              <p:nvPr/>
            </p:nvSpPr>
            <p:spPr>
              <a:xfrm>
                <a:off x="3010155" y="3295408"/>
                <a:ext cx="356571" cy="530901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3825" extrusionOk="0">
                    <a:moveTo>
                      <a:pt x="2569" y="3824"/>
                    </a:moveTo>
                    <a:lnTo>
                      <a:pt x="1" y="3824"/>
                    </a:lnTo>
                    <a:lnTo>
                      <a:pt x="1" y="0"/>
                    </a:lnTo>
                    <a:lnTo>
                      <a:pt x="256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15"/>
              <p:cNvSpPr/>
              <p:nvPr/>
            </p:nvSpPr>
            <p:spPr>
              <a:xfrm>
                <a:off x="3047768" y="338520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15"/>
              <p:cNvSpPr/>
              <p:nvPr/>
            </p:nvSpPr>
            <p:spPr>
              <a:xfrm>
                <a:off x="3047768" y="3454885"/>
                <a:ext cx="285368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6" extrusionOk="0">
                    <a:moveTo>
                      <a:pt x="1920" y="0"/>
                    </a:moveTo>
                    <a:lnTo>
                      <a:pt x="118" y="0"/>
                    </a:lnTo>
                    <a:cubicBezTo>
                      <a:pt x="0" y="0"/>
                      <a:pt x="17" y="186"/>
                      <a:pt x="135" y="186"/>
                    </a:cubicBezTo>
                    <a:lnTo>
                      <a:pt x="1937" y="186"/>
                    </a:lnTo>
                    <a:cubicBezTo>
                      <a:pt x="2056" y="186"/>
                      <a:pt x="2039" y="0"/>
                      <a:pt x="19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15"/>
              <p:cNvSpPr/>
              <p:nvPr/>
            </p:nvSpPr>
            <p:spPr>
              <a:xfrm>
                <a:off x="3047768" y="352358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15"/>
              <p:cNvSpPr/>
              <p:nvPr/>
            </p:nvSpPr>
            <p:spPr>
              <a:xfrm>
                <a:off x="3047768" y="3593126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15"/>
              <p:cNvSpPr/>
              <p:nvPr/>
            </p:nvSpPr>
            <p:spPr>
              <a:xfrm>
                <a:off x="3049295" y="3652531"/>
                <a:ext cx="286201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62" h="187" extrusionOk="0">
                    <a:moveTo>
                      <a:pt x="1926" y="1"/>
                    </a:moveTo>
                    <a:lnTo>
                      <a:pt x="124" y="1"/>
                    </a:lnTo>
                    <a:cubicBezTo>
                      <a:pt x="0" y="1"/>
                      <a:pt x="17" y="187"/>
                      <a:pt x="141" y="187"/>
                    </a:cubicBezTo>
                    <a:lnTo>
                      <a:pt x="1938" y="187"/>
                    </a:lnTo>
                    <a:cubicBezTo>
                      <a:pt x="2061" y="187"/>
                      <a:pt x="2045" y="1"/>
                      <a:pt x="19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15"/>
              <p:cNvSpPr/>
              <p:nvPr/>
            </p:nvSpPr>
            <p:spPr>
              <a:xfrm>
                <a:off x="3059427" y="3722207"/>
                <a:ext cx="285507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186" extrusionOk="0">
                    <a:moveTo>
                      <a:pt x="1921" y="0"/>
                    </a:moveTo>
                    <a:lnTo>
                      <a:pt x="119" y="0"/>
                    </a:lnTo>
                    <a:cubicBezTo>
                      <a:pt x="1" y="0"/>
                      <a:pt x="17" y="186"/>
                      <a:pt x="136" y="186"/>
                    </a:cubicBezTo>
                    <a:lnTo>
                      <a:pt x="1938" y="186"/>
                    </a:lnTo>
                    <a:cubicBezTo>
                      <a:pt x="2056" y="186"/>
                      <a:pt x="2039" y="0"/>
                      <a:pt x="1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3" name="Google Shape;103;p15"/>
            <p:cNvSpPr/>
            <p:nvPr/>
          </p:nvSpPr>
          <p:spPr>
            <a:xfrm>
              <a:off x="2377801" y="2741194"/>
              <a:ext cx="357404" cy="530901"/>
            </a:xfrm>
            <a:custGeom>
              <a:avLst/>
              <a:gdLst/>
              <a:ahLst/>
              <a:cxnLst/>
              <a:rect l="l" t="t" r="r" b="b"/>
              <a:pathLst>
                <a:path w="2575" h="3825" extrusionOk="0">
                  <a:moveTo>
                    <a:pt x="2574" y="3824"/>
                  </a:moveTo>
                  <a:lnTo>
                    <a:pt x="1" y="3824"/>
                  </a:lnTo>
                  <a:lnTo>
                    <a:pt x="1" y="1"/>
                  </a:lnTo>
                  <a:lnTo>
                    <a:pt x="25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5"/>
            <p:cNvSpPr/>
            <p:nvPr/>
          </p:nvSpPr>
          <p:spPr>
            <a:xfrm>
              <a:off x="2409863" y="2713018"/>
              <a:ext cx="357404" cy="530901"/>
            </a:xfrm>
            <a:custGeom>
              <a:avLst/>
              <a:gdLst/>
              <a:ahLst/>
              <a:cxnLst/>
              <a:rect l="l" t="t" r="r" b="b"/>
              <a:pathLst>
                <a:path w="2575" h="3825" extrusionOk="0">
                  <a:moveTo>
                    <a:pt x="2574" y="3825"/>
                  </a:moveTo>
                  <a:lnTo>
                    <a:pt x="1" y="3825"/>
                  </a:lnTo>
                  <a:lnTo>
                    <a:pt x="1" y="1"/>
                  </a:lnTo>
                  <a:lnTo>
                    <a:pt x="2574" y="1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5"/>
            <p:cNvSpPr/>
            <p:nvPr/>
          </p:nvSpPr>
          <p:spPr>
            <a:xfrm>
              <a:off x="2451363" y="2678736"/>
              <a:ext cx="357265" cy="530068"/>
            </a:xfrm>
            <a:custGeom>
              <a:avLst/>
              <a:gdLst/>
              <a:ahLst/>
              <a:cxnLst/>
              <a:rect l="l" t="t" r="r" b="b"/>
              <a:pathLst>
                <a:path w="2574" h="3819" extrusionOk="0">
                  <a:moveTo>
                    <a:pt x="2574" y="3818"/>
                  </a:moveTo>
                  <a:lnTo>
                    <a:pt x="0" y="3818"/>
                  </a:lnTo>
                  <a:lnTo>
                    <a:pt x="0" y="0"/>
                  </a:lnTo>
                  <a:lnTo>
                    <a:pt x="25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5"/>
            <p:cNvSpPr/>
            <p:nvPr/>
          </p:nvSpPr>
          <p:spPr>
            <a:xfrm>
              <a:off x="2489670" y="2767843"/>
              <a:ext cx="285368" cy="25816"/>
            </a:xfrm>
            <a:custGeom>
              <a:avLst/>
              <a:gdLst/>
              <a:ahLst/>
              <a:cxnLst/>
              <a:rect l="l" t="t" r="r" b="b"/>
              <a:pathLst>
                <a:path w="2056" h="186" extrusionOk="0">
                  <a:moveTo>
                    <a:pt x="1921" y="0"/>
                  </a:moveTo>
                  <a:lnTo>
                    <a:pt x="118" y="0"/>
                  </a:lnTo>
                  <a:cubicBezTo>
                    <a:pt x="0" y="0"/>
                    <a:pt x="17" y="186"/>
                    <a:pt x="135" y="186"/>
                  </a:cubicBezTo>
                  <a:lnTo>
                    <a:pt x="1937" y="186"/>
                  </a:lnTo>
                  <a:cubicBezTo>
                    <a:pt x="2056" y="186"/>
                    <a:pt x="2039" y="0"/>
                    <a:pt x="1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5"/>
            <p:cNvSpPr/>
            <p:nvPr/>
          </p:nvSpPr>
          <p:spPr>
            <a:xfrm>
              <a:off x="2489670" y="2837380"/>
              <a:ext cx="285368" cy="25955"/>
            </a:xfrm>
            <a:custGeom>
              <a:avLst/>
              <a:gdLst/>
              <a:ahLst/>
              <a:cxnLst/>
              <a:rect l="l" t="t" r="r" b="b"/>
              <a:pathLst>
                <a:path w="2056" h="187" extrusionOk="0">
                  <a:moveTo>
                    <a:pt x="1921" y="0"/>
                  </a:moveTo>
                  <a:lnTo>
                    <a:pt x="118" y="0"/>
                  </a:lnTo>
                  <a:cubicBezTo>
                    <a:pt x="0" y="0"/>
                    <a:pt x="17" y="186"/>
                    <a:pt x="135" y="186"/>
                  </a:cubicBezTo>
                  <a:lnTo>
                    <a:pt x="1937" y="186"/>
                  </a:lnTo>
                  <a:cubicBezTo>
                    <a:pt x="2056" y="186"/>
                    <a:pt x="2039" y="0"/>
                    <a:pt x="1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5"/>
            <p:cNvSpPr/>
            <p:nvPr/>
          </p:nvSpPr>
          <p:spPr>
            <a:xfrm>
              <a:off x="2489670" y="2906084"/>
              <a:ext cx="285368" cy="26788"/>
            </a:xfrm>
            <a:custGeom>
              <a:avLst/>
              <a:gdLst/>
              <a:ahLst/>
              <a:cxnLst/>
              <a:rect l="l" t="t" r="r" b="b"/>
              <a:pathLst>
                <a:path w="2056" h="193" extrusionOk="0">
                  <a:moveTo>
                    <a:pt x="1921" y="1"/>
                  </a:moveTo>
                  <a:lnTo>
                    <a:pt x="118" y="1"/>
                  </a:lnTo>
                  <a:cubicBezTo>
                    <a:pt x="0" y="1"/>
                    <a:pt x="17" y="192"/>
                    <a:pt x="135" y="192"/>
                  </a:cubicBezTo>
                  <a:lnTo>
                    <a:pt x="1937" y="192"/>
                  </a:lnTo>
                  <a:cubicBezTo>
                    <a:pt x="2056" y="192"/>
                    <a:pt x="2039" y="1"/>
                    <a:pt x="19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5"/>
            <p:cNvSpPr/>
            <p:nvPr/>
          </p:nvSpPr>
          <p:spPr>
            <a:xfrm>
              <a:off x="2489670" y="2975760"/>
              <a:ext cx="285368" cy="25816"/>
            </a:xfrm>
            <a:custGeom>
              <a:avLst/>
              <a:gdLst/>
              <a:ahLst/>
              <a:cxnLst/>
              <a:rect l="l" t="t" r="r" b="b"/>
              <a:pathLst>
                <a:path w="2056" h="186" extrusionOk="0">
                  <a:moveTo>
                    <a:pt x="1921" y="0"/>
                  </a:moveTo>
                  <a:lnTo>
                    <a:pt x="118" y="0"/>
                  </a:lnTo>
                  <a:cubicBezTo>
                    <a:pt x="0" y="0"/>
                    <a:pt x="17" y="186"/>
                    <a:pt x="135" y="186"/>
                  </a:cubicBezTo>
                  <a:lnTo>
                    <a:pt x="1937" y="186"/>
                  </a:lnTo>
                  <a:cubicBezTo>
                    <a:pt x="2056" y="186"/>
                    <a:pt x="2039" y="0"/>
                    <a:pt x="1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5"/>
            <p:cNvSpPr/>
            <p:nvPr/>
          </p:nvSpPr>
          <p:spPr>
            <a:xfrm>
              <a:off x="2491197" y="3035165"/>
              <a:ext cx="286201" cy="25816"/>
            </a:xfrm>
            <a:custGeom>
              <a:avLst/>
              <a:gdLst/>
              <a:ahLst/>
              <a:cxnLst/>
              <a:rect l="l" t="t" r="r" b="b"/>
              <a:pathLst>
                <a:path w="2062" h="186" extrusionOk="0">
                  <a:moveTo>
                    <a:pt x="1921" y="0"/>
                  </a:moveTo>
                  <a:lnTo>
                    <a:pt x="124" y="0"/>
                  </a:lnTo>
                  <a:cubicBezTo>
                    <a:pt x="0" y="0"/>
                    <a:pt x="17" y="186"/>
                    <a:pt x="141" y="186"/>
                  </a:cubicBezTo>
                  <a:lnTo>
                    <a:pt x="1938" y="186"/>
                  </a:lnTo>
                  <a:cubicBezTo>
                    <a:pt x="2062" y="186"/>
                    <a:pt x="2045" y="0"/>
                    <a:pt x="1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5"/>
            <p:cNvSpPr/>
            <p:nvPr/>
          </p:nvSpPr>
          <p:spPr>
            <a:xfrm>
              <a:off x="2500635" y="3104702"/>
              <a:ext cx="286201" cy="25955"/>
            </a:xfrm>
            <a:custGeom>
              <a:avLst/>
              <a:gdLst/>
              <a:ahLst/>
              <a:cxnLst/>
              <a:rect l="l" t="t" r="r" b="b"/>
              <a:pathLst>
                <a:path w="2062" h="187" extrusionOk="0">
                  <a:moveTo>
                    <a:pt x="1926" y="0"/>
                  </a:moveTo>
                  <a:lnTo>
                    <a:pt x="124" y="0"/>
                  </a:lnTo>
                  <a:cubicBezTo>
                    <a:pt x="0" y="0"/>
                    <a:pt x="17" y="186"/>
                    <a:pt x="141" y="186"/>
                  </a:cubicBezTo>
                  <a:lnTo>
                    <a:pt x="1943" y="186"/>
                  </a:lnTo>
                  <a:cubicBezTo>
                    <a:pt x="2061" y="186"/>
                    <a:pt x="2044" y="0"/>
                    <a:pt x="19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5"/>
            <p:cNvSpPr/>
            <p:nvPr/>
          </p:nvSpPr>
          <p:spPr>
            <a:xfrm>
              <a:off x="2244140" y="410386"/>
              <a:ext cx="1093725" cy="1230440"/>
            </a:xfrm>
            <a:custGeom>
              <a:avLst/>
              <a:gdLst/>
              <a:ahLst/>
              <a:cxnLst/>
              <a:rect l="l" t="t" r="r" b="b"/>
              <a:pathLst>
                <a:path w="7880" h="8865" extrusionOk="0">
                  <a:moveTo>
                    <a:pt x="7879" y="3942"/>
                  </a:moveTo>
                  <a:lnTo>
                    <a:pt x="7879" y="8864"/>
                  </a:lnTo>
                  <a:lnTo>
                    <a:pt x="7068" y="8436"/>
                  </a:lnTo>
                  <a:lnTo>
                    <a:pt x="6500" y="8138"/>
                  </a:lnTo>
                  <a:lnTo>
                    <a:pt x="6500" y="3942"/>
                  </a:lnTo>
                  <a:cubicBezTo>
                    <a:pt x="6500" y="2529"/>
                    <a:pt x="5351" y="1380"/>
                    <a:pt x="3937" y="1380"/>
                  </a:cubicBezTo>
                  <a:cubicBezTo>
                    <a:pt x="3802" y="1380"/>
                    <a:pt x="3667" y="1391"/>
                    <a:pt x="3532" y="1414"/>
                  </a:cubicBezTo>
                  <a:cubicBezTo>
                    <a:pt x="2315" y="1605"/>
                    <a:pt x="1381" y="2664"/>
                    <a:pt x="1381" y="3942"/>
                  </a:cubicBezTo>
                  <a:lnTo>
                    <a:pt x="1381" y="7941"/>
                  </a:lnTo>
                  <a:lnTo>
                    <a:pt x="570" y="8363"/>
                  </a:lnTo>
                  <a:lnTo>
                    <a:pt x="1" y="8662"/>
                  </a:lnTo>
                  <a:lnTo>
                    <a:pt x="1" y="3942"/>
                  </a:lnTo>
                  <a:cubicBezTo>
                    <a:pt x="1" y="1904"/>
                    <a:pt x="1550" y="226"/>
                    <a:pt x="3532" y="23"/>
                  </a:cubicBezTo>
                  <a:cubicBezTo>
                    <a:pt x="3667" y="6"/>
                    <a:pt x="3802" y="0"/>
                    <a:pt x="3937" y="0"/>
                  </a:cubicBezTo>
                  <a:cubicBezTo>
                    <a:pt x="6111" y="0"/>
                    <a:pt x="7879" y="1769"/>
                    <a:pt x="7879" y="39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5"/>
            <p:cNvSpPr/>
            <p:nvPr/>
          </p:nvSpPr>
          <p:spPr>
            <a:xfrm>
              <a:off x="2205139" y="1145868"/>
              <a:ext cx="1202264" cy="1395332"/>
            </a:xfrm>
            <a:custGeom>
              <a:avLst/>
              <a:gdLst/>
              <a:ahLst/>
              <a:cxnLst/>
              <a:rect l="l" t="t" r="r" b="b"/>
              <a:pathLst>
                <a:path w="8662" h="10053" extrusionOk="0">
                  <a:moveTo>
                    <a:pt x="8662" y="2270"/>
                  </a:moveTo>
                  <a:lnTo>
                    <a:pt x="8662" y="5880"/>
                  </a:lnTo>
                  <a:cubicBezTo>
                    <a:pt x="8662" y="7705"/>
                    <a:pt x="6978" y="9371"/>
                    <a:pt x="4466" y="10019"/>
                  </a:cubicBezTo>
                  <a:cubicBezTo>
                    <a:pt x="4421" y="10030"/>
                    <a:pt x="4376" y="10042"/>
                    <a:pt x="4331" y="10053"/>
                  </a:cubicBezTo>
                  <a:cubicBezTo>
                    <a:pt x="4286" y="10042"/>
                    <a:pt x="4246" y="10030"/>
                    <a:pt x="4201" y="10019"/>
                  </a:cubicBezTo>
                  <a:cubicBezTo>
                    <a:pt x="4151" y="10008"/>
                    <a:pt x="4100" y="9997"/>
                    <a:pt x="4049" y="9980"/>
                  </a:cubicBezTo>
                  <a:cubicBezTo>
                    <a:pt x="1622" y="9304"/>
                    <a:pt x="0" y="7671"/>
                    <a:pt x="0" y="5880"/>
                  </a:cubicBezTo>
                  <a:lnTo>
                    <a:pt x="0" y="2270"/>
                  </a:lnTo>
                  <a:lnTo>
                    <a:pt x="4049" y="147"/>
                  </a:lnTo>
                  <a:lnTo>
                    <a:pt x="43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5"/>
            <p:cNvSpPr/>
            <p:nvPr/>
          </p:nvSpPr>
          <p:spPr>
            <a:xfrm>
              <a:off x="2635843" y="1391324"/>
              <a:ext cx="340887" cy="867068"/>
            </a:xfrm>
            <a:custGeom>
              <a:avLst/>
              <a:gdLst/>
              <a:ahLst/>
              <a:cxnLst/>
              <a:rect l="l" t="t" r="r" b="b"/>
              <a:pathLst>
                <a:path w="2456" h="6247" extrusionOk="0">
                  <a:moveTo>
                    <a:pt x="1025" y="1"/>
                  </a:moveTo>
                  <a:cubicBezTo>
                    <a:pt x="1679" y="74"/>
                    <a:pt x="2185" y="632"/>
                    <a:pt x="2185" y="1307"/>
                  </a:cubicBezTo>
                  <a:cubicBezTo>
                    <a:pt x="2185" y="1696"/>
                    <a:pt x="2016" y="2045"/>
                    <a:pt x="1746" y="2287"/>
                  </a:cubicBezTo>
                  <a:cubicBezTo>
                    <a:pt x="1684" y="2344"/>
                    <a:pt x="1617" y="2394"/>
                    <a:pt x="1543" y="2434"/>
                  </a:cubicBezTo>
                  <a:lnTo>
                    <a:pt x="2456" y="6246"/>
                  </a:lnTo>
                  <a:lnTo>
                    <a:pt x="0" y="6246"/>
                  </a:lnTo>
                  <a:lnTo>
                    <a:pt x="839" y="2507"/>
                  </a:lnTo>
                  <a:cubicBezTo>
                    <a:pt x="349" y="2321"/>
                    <a:pt x="0" y="1842"/>
                    <a:pt x="0" y="1285"/>
                  </a:cubicBezTo>
                  <a:cubicBezTo>
                    <a:pt x="0" y="654"/>
                    <a:pt x="440" y="136"/>
                    <a:pt x="10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5"/>
            <p:cNvSpPr/>
            <p:nvPr/>
          </p:nvSpPr>
          <p:spPr>
            <a:xfrm>
              <a:off x="2087856" y="1013734"/>
              <a:ext cx="1436832" cy="1648637"/>
            </a:xfrm>
            <a:custGeom>
              <a:avLst/>
              <a:gdLst/>
              <a:ahLst/>
              <a:cxnLst/>
              <a:rect l="l" t="t" r="r" b="b"/>
              <a:pathLst>
                <a:path w="10352" h="11878" extrusionOk="0">
                  <a:moveTo>
                    <a:pt x="9507" y="6832"/>
                  </a:moveTo>
                  <a:cubicBezTo>
                    <a:pt x="9507" y="8657"/>
                    <a:pt x="7823" y="10323"/>
                    <a:pt x="5311" y="10971"/>
                  </a:cubicBezTo>
                  <a:cubicBezTo>
                    <a:pt x="5266" y="10982"/>
                    <a:pt x="5221" y="10994"/>
                    <a:pt x="5176" y="11005"/>
                  </a:cubicBezTo>
                  <a:cubicBezTo>
                    <a:pt x="5131" y="10994"/>
                    <a:pt x="5091" y="10982"/>
                    <a:pt x="5046" y="10971"/>
                  </a:cubicBezTo>
                  <a:cubicBezTo>
                    <a:pt x="4996" y="10960"/>
                    <a:pt x="4945" y="10949"/>
                    <a:pt x="4894" y="10932"/>
                  </a:cubicBezTo>
                  <a:cubicBezTo>
                    <a:pt x="2467" y="10256"/>
                    <a:pt x="845" y="8623"/>
                    <a:pt x="845" y="6832"/>
                  </a:cubicBezTo>
                  <a:lnTo>
                    <a:pt x="845" y="3228"/>
                  </a:lnTo>
                  <a:lnTo>
                    <a:pt x="2157" y="2541"/>
                  </a:lnTo>
                  <a:lnTo>
                    <a:pt x="4894" y="1105"/>
                  </a:lnTo>
                  <a:lnTo>
                    <a:pt x="5176" y="953"/>
                  </a:lnTo>
                  <a:lnTo>
                    <a:pt x="8076" y="2473"/>
                  </a:lnTo>
                  <a:lnTo>
                    <a:pt x="9507" y="3228"/>
                  </a:lnTo>
                  <a:close/>
                  <a:moveTo>
                    <a:pt x="9670" y="2355"/>
                  </a:moveTo>
                  <a:lnTo>
                    <a:pt x="8076" y="1521"/>
                  </a:lnTo>
                  <a:lnTo>
                    <a:pt x="5176" y="1"/>
                  </a:lnTo>
                  <a:lnTo>
                    <a:pt x="4894" y="147"/>
                  </a:lnTo>
                  <a:lnTo>
                    <a:pt x="2157" y="1583"/>
                  </a:lnTo>
                  <a:lnTo>
                    <a:pt x="558" y="2422"/>
                  </a:lnTo>
                  <a:lnTo>
                    <a:pt x="1" y="2715"/>
                  </a:lnTo>
                  <a:lnTo>
                    <a:pt x="1" y="6832"/>
                  </a:lnTo>
                  <a:cubicBezTo>
                    <a:pt x="1" y="9051"/>
                    <a:pt x="1943" y="11044"/>
                    <a:pt x="4832" y="11793"/>
                  </a:cubicBezTo>
                  <a:cubicBezTo>
                    <a:pt x="4855" y="11799"/>
                    <a:pt x="4877" y="11799"/>
                    <a:pt x="4894" y="11805"/>
                  </a:cubicBezTo>
                  <a:cubicBezTo>
                    <a:pt x="4956" y="11821"/>
                    <a:pt x="5018" y="11838"/>
                    <a:pt x="5075" y="11850"/>
                  </a:cubicBezTo>
                  <a:lnTo>
                    <a:pt x="5176" y="11878"/>
                  </a:lnTo>
                  <a:lnTo>
                    <a:pt x="5277" y="11850"/>
                  </a:lnTo>
                  <a:cubicBezTo>
                    <a:pt x="5362" y="11833"/>
                    <a:pt x="5441" y="11810"/>
                    <a:pt x="5525" y="11793"/>
                  </a:cubicBezTo>
                  <a:cubicBezTo>
                    <a:pt x="8414" y="11044"/>
                    <a:pt x="10351" y="9051"/>
                    <a:pt x="10351" y="6832"/>
                  </a:cubicBezTo>
                  <a:lnTo>
                    <a:pt x="10351" y="2715"/>
                  </a:lnTo>
                  <a:close/>
                </a:path>
              </a:pathLst>
            </a:custGeom>
            <a:solidFill>
              <a:srgbClr val="DFAF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6" name="Google Shape;116;p15"/>
            <p:cNvGrpSpPr/>
            <p:nvPr/>
          </p:nvGrpSpPr>
          <p:grpSpPr>
            <a:xfrm>
              <a:off x="2935899" y="2682208"/>
              <a:ext cx="430827" cy="593359"/>
              <a:chOff x="2935899" y="3295408"/>
              <a:chExt cx="430827" cy="593359"/>
            </a:xfrm>
          </p:grpSpPr>
          <p:sp>
            <p:nvSpPr>
              <p:cNvPr id="117" name="Google Shape;117;p15"/>
              <p:cNvSpPr/>
              <p:nvPr/>
            </p:nvSpPr>
            <p:spPr>
              <a:xfrm>
                <a:off x="2935899" y="3358699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0"/>
                    </a:lnTo>
                    <a:lnTo>
                      <a:pt x="257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15"/>
              <p:cNvSpPr/>
              <p:nvPr/>
            </p:nvSpPr>
            <p:spPr>
              <a:xfrm>
                <a:off x="2967961" y="3330523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1"/>
                    </a:lnTo>
                    <a:lnTo>
                      <a:pt x="2574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15"/>
              <p:cNvSpPr/>
              <p:nvPr/>
            </p:nvSpPr>
            <p:spPr>
              <a:xfrm>
                <a:off x="3010155" y="3295408"/>
                <a:ext cx="356571" cy="530900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3825" extrusionOk="0">
                    <a:moveTo>
                      <a:pt x="2569" y="3824"/>
                    </a:moveTo>
                    <a:lnTo>
                      <a:pt x="1" y="3824"/>
                    </a:lnTo>
                    <a:lnTo>
                      <a:pt x="1" y="0"/>
                    </a:lnTo>
                    <a:lnTo>
                      <a:pt x="256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15"/>
              <p:cNvSpPr/>
              <p:nvPr/>
            </p:nvSpPr>
            <p:spPr>
              <a:xfrm>
                <a:off x="3047768" y="338520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15"/>
              <p:cNvSpPr/>
              <p:nvPr/>
            </p:nvSpPr>
            <p:spPr>
              <a:xfrm>
                <a:off x="3047768" y="3454885"/>
                <a:ext cx="285368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6" extrusionOk="0">
                    <a:moveTo>
                      <a:pt x="1920" y="0"/>
                    </a:moveTo>
                    <a:lnTo>
                      <a:pt x="118" y="0"/>
                    </a:lnTo>
                    <a:cubicBezTo>
                      <a:pt x="0" y="0"/>
                      <a:pt x="17" y="186"/>
                      <a:pt x="135" y="186"/>
                    </a:cubicBezTo>
                    <a:lnTo>
                      <a:pt x="1937" y="186"/>
                    </a:lnTo>
                    <a:cubicBezTo>
                      <a:pt x="2056" y="186"/>
                      <a:pt x="2039" y="0"/>
                      <a:pt x="19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15"/>
              <p:cNvSpPr/>
              <p:nvPr/>
            </p:nvSpPr>
            <p:spPr>
              <a:xfrm>
                <a:off x="3047768" y="352358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15"/>
              <p:cNvSpPr/>
              <p:nvPr/>
            </p:nvSpPr>
            <p:spPr>
              <a:xfrm>
                <a:off x="3047768" y="3593126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15"/>
              <p:cNvSpPr/>
              <p:nvPr/>
            </p:nvSpPr>
            <p:spPr>
              <a:xfrm>
                <a:off x="3049295" y="3652531"/>
                <a:ext cx="286200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62" h="187" extrusionOk="0">
                    <a:moveTo>
                      <a:pt x="1926" y="1"/>
                    </a:moveTo>
                    <a:lnTo>
                      <a:pt x="124" y="1"/>
                    </a:lnTo>
                    <a:cubicBezTo>
                      <a:pt x="0" y="1"/>
                      <a:pt x="17" y="187"/>
                      <a:pt x="141" y="187"/>
                    </a:cubicBezTo>
                    <a:lnTo>
                      <a:pt x="1938" y="187"/>
                    </a:lnTo>
                    <a:cubicBezTo>
                      <a:pt x="2061" y="187"/>
                      <a:pt x="2045" y="1"/>
                      <a:pt x="19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15"/>
              <p:cNvSpPr/>
              <p:nvPr/>
            </p:nvSpPr>
            <p:spPr>
              <a:xfrm>
                <a:off x="3059427" y="3722207"/>
                <a:ext cx="285506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186" extrusionOk="0">
                    <a:moveTo>
                      <a:pt x="1921" y="0"/>
                    </a:moveTo>
                    <a:lnTo>
                      <a:pt x="119" y="0"/>
                    </a:lnTo>
                    <a:cubicBezTo>
                      <a:pt x="1" y="0"/>
                      <a:pt x="17" y="186"/>
                      <a:pt x="136" y="186"/>
                    </a:cubicBezTo>
                    <a:lnTo>
                      <a:pt x="1938" y="186"/>
                    </a:lnTo>
                    <a:cubicBezTo>
                      <a:pt x="2056" y="186"/>
                      <a:pt x="2039" y="0"/>
                      <a:pt x="1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6" name="Google Shape;126;p15"/>
            <p:cNvGrpSpPr/>
            <p:nvPr/>
          </p:nvGrpSpPr>
          <p:grpSpPr>
            <a:xfrm>
              <a:off x="3493999" y="2682208"/>
              <a:ext cx="430827" cy="593359"/>
              <a:chOff x="2935899" y="3295408"/>
              <a:chExt cx="430827" cy="593359"/>
            </a:xfrm>
          </p:grpSpPr>
          <p:sp>
            <p:nvSpPr>
              <p:cNvPr id="127" name="Google Shape;127;p15"/>
              <p:cNvSpPr/>
              <p:nvPr/>
            </p:nvSpPr>
            <p:spPr>
              <a:xfrm>
                <a:off x="2935899" y="3358699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0"/>
                    </a:lnTo>
                    <a:lnTo>
                      <a:pt x="257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15"/>
              <p:cNvSpPr/>
              <p:nvPr/>
            </p:nvSpPr>
            <p:spPr>
              <a:xfrm>
                <a:off x="2967961" y="3330523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1"/>
                    </a:lnTo>
                    <a:lnTo>
                      <a:pt x="2574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15"/>
              <p:cNvSpPr/>
              <p:nvPr/>
            </p:nvSpPr>
            <p:spPr>
              <a:xfrm>
                <a:off x="3010155" y="3295408"/>
                <a:ext cx="356571" cy="530900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3825" extrusionOk="0">
                    <a:moveTo>
                      <a:pt x="2569" y="3824"/>
                    </a:moveTo>
                    <a:lnTo>
                      <a:pt x="1" y="3824"/>
                    </a:lnTo>
                    <a:lnTo>
                      <a:pt x="1" y="0"/>
                    </a:lnTo>
                    <a:lnTo>
                      <a:pt x="256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15"/>
              <p:cNvSpPr/>
              <p:nvPr/>
            </p:nvSpPr>
            <p:spPr>
              <a:xfrm>
                <a:off x="3047768" y="338520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15"/>
              <p:cNvSpPr/>
              <p:nvPr/>
            </p:nvSpPr>
            <p:spPr>
              <a:xfrm>
                <a:off x="3047768" y="3454885"/>
                <a:ext cx="285368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6" extrusionOk="0">
                    <a:moveTo>
                      <a:pt x="1920" y="0"/>
                    </a:moveTo>
                    <a:lnTo>
                      <a:pt x="118" y="0"/>
                    </a:lnTo>
                    <a:cubicBezTo>
                      <a:pt x="0" y="0"/>
                      <a:pt x="17" y="186"/>
                      <a:pt x="135" y="186"/>
                    </a:cubicBezTo>
                    <a:lnTo>
                      <a:pt x="1937" y="186"/>
                    </a:lnTo>
                    <a:cubicBezTo>
                      <a:pt x="2056" y="186"/>
                      <a:pt x="2039" y="0"/>
                      <a:pt x="19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15"/>
              <p:cNvSpPr/>
              <p:nvPr/>
            </p:nvSpPr>
            <p:spPr>
              <a:xfrm>
                <a:off x="3047768" y="352358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15"/>
              <p:cNvSpPr/>
              <p:nvPr/>
            </p:nvSpPr>
            <p:spPr>
              <a:xfrm>
                <a:off x="3047768" y="3593126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15"/>
              <p:cNvSpPr/>
              <p:nvPr/>
            </p:nvSpPr>
            <p:spPr>
              <a:xfrm>
                <a:off x="3049295" y="3652531"/>
                <a:ext cx="286200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62" h="187" extrusionOk="0">
                    <a:moveTo>
                      <a:pt x="1926" y="1"/>
                    </a:moveTo>
                    <a:lnTo>
                      <a:pt x="124" y="1"/>
                    </a:lnTo>
                    <a:cubicBezTo>
                      <a:pt x="0" y="1"/>
                      <a:pt x="17" y="187"/>
                      <a:pt x="141" y="187"/>
                    </a:cubicBezTo>
                    <a:lnTo>
                      <a:pt x="1938" y="187"/>
                    </a:lnTo>
                    <a:cubicBezTo>
                      <a:pt x="2061" y="187"/>
                      <a:pt x="2045" y="1"/>
                      <a:pt x="19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15"/>
              <p:cNvSpPr/>
              <p:nvPr/>
            </p:nvSpPr>
            <p:spPr>
              <a:xfrm>
                <a:off x="3059427" y="3722207"/>
                <a:ext cx="285506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186" extrusionOk="0">
                    <a:moveTo>
                      <a:pt x="1921" y="0"/>
                    </a:moveTo>
                    <a:lnTo>
                      <a:pt x="119" y="0"/>
                    </a:lnTo>
                    <a:cubicBezTo>
                      <a:pt x="1" y="0"/>
                      <a:pt x="17" y="186"/>
                      <a:pt x="136" y="186"/>
                    </a:cubicBezTo>
                    <a:lnTo>
                      <a:pt x="1938" y="186"/>
                    </a:lnTo>
                    <a:cubicBezTo>
                      <a:pt x="2056" y="186"/>
                      <a:pt x="2039" y="0"/>
                      <a:pt x="1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" name="Google Shape;136;p15"/>
            <p:cNvGrpSpPr/>
            <p:nvPr/>
          </p:nvGrpSpPr>
          <p:grpSpPr>
            <a:xfrm>
              <a:off x="3493999" y="3295408"/>
              <a:ext cx="430827" cy="593359"/>
              <a:chOff x="2935899" y="3295408"/>
              <a:chExt cx="430827" cy="593359"/>
            </a:xfrm>
          </p:grpSpPr>
          <p:sp>
            <p:nvSpPr>
              <p:cNvPr id="137" name="Google Shape;137;p15"/>
              <p:cNvSpPr/>
              <p:nvPr/>
            </p:nvSpPr>
            <p:spPr>
              <a:xfrm>
                <a:off x="2935899" y="3358699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0"/>
                    </a:lnTo>
                    <a:lnTo>
                      <a:pt x="257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15"/>
              <p:cNvSpPr/>
              <p:nvPr/>
            </p:nvSpPr>
            <p:spPr>
              <a:xfrm>
                <a:off x="2967961" y="3330523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1"/>
                    </a:lnTo>
                    <a:lnTo>
                      <a:pt x="2574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15"/>
              <p:cNvSpPr/>
              <p:nvPr/>
            </p:nvSpPr>
            <p:spPr>
              <a:xfrm>
                <a:off x="3010155" y="3295408"/>
                <a:ext cx="356571" cy="530900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3825" extrusionOk="0">
                    <a:moveTo>
                      <a:pt x="2569" y="3824"/>
                    </a:moveTo>
                    <a:lnTo>
                      <a:pt x="1" y="3824"/>
                    </a:lnTo>
                    <a:lnTo>
                      <a:pt x="1" y="0"/>
                    </a:lnTo>
                    <a:lnTo>
                      <a:pt x="256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15"/>
              <p:cNvSpPr/>
              <p:nvPr/>
            </p:nvSpPr>
            <p:spPr>
              <a:xfrm>
                <a:off x="3047768" y="338520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15"/>
              <p:cNvSpPr/>
              <p:nvPr/>
            </p:nvSpPr>
            <p:spPr>
              <a:xfrm>
                <a:off x="3047768" y="3454885"/>
                <a:ext cx="285368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6" extrusionOk="0">
                    <a:moveTo>
                      <a:pt x="1920" y="0"/>
                    </a:moveTo>
                    <a:lnTo>
                      <a:pt x="118" y="0"/>
                    </a:lnTo>
                    <a:cubicBezTo>
                      <a:pt x="0" y="0"/>
                      <a:pt x="17" y="186"/>
                      <a:pt x="135" y="186"/>
                    </a:cubicBezTo>
                    <a:lnTo>
                      <a:pt x="1937" y="186"/>
                    </a:lnTo>
                    <a:cubicBezTo>
                      <a:pt x="2056" y="186"/>
                      <a:pt x="2039" y="0"/>
                      <a:pt x="19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15"/>
              <p:cNvSpPr/>
              <p:nvPr/>
            </p:nvSpPr>
            <p:spPr>
              <a:xfrm>
                <a:off x="3047768" y="352358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15"/>
              <p:cNvSpPr/>
              <p:nvPr/>
            </p:nvSpPr>
            <p:spPr>
              <a:xfrm>
                <a:off x="3047768" y="3593126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15"/>
              <p:cNvSpPr/>
              <p:nvPr/>
            </p:nvSpPr>
            <p:spPr>
              <a:xfrm>
                <a:off x="3049295" y="3652531"/>
                <a:ext cx="286200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62" h="187" extrusionOk="0">
                    <a:moveTo>
                      <a:pt x="1926" y="1"/>
                    </a:moveTo>
                    <a:lnTo>
                      <a:pt x="124" y="1"/>
                    </a:lnTo>
                    <a:cubicBezTo>
                      <a:pt x="0" y="1"/>
                      <a:pt x="17" y="187"/>
                      <a:pt x="141" y="187"/>
                    </a:cubicBezTo>
                    <a:lnTo>
                      <a:pt x="1938" y="187"/>
                    </a:lnTo>
                    <a:cubicBezTo>
                      <a:pt x="2061" y="187"/>
                      <a:pt x="2045" y="1"/>
                      <a:pt x="19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15"/>
              <p:cNvSpPr/>
              <p:nvPr/>
            </p:nvSpPr>
            <p:spPr>
              <a:xfrm>
                <a:off x="3059427" y="3722207"/>
                <a:ext cx="285506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186" extrusionOk="0">
                    <a:moveTo>
                      <a:pt x="1921" y="0"/>
                    </a:moveTo>
                    <a:lnTo>
                      <a:pt x="119" y="0"/>
                    </a:lnTo>
                    <a:cubicBezTo>
                      <a:pt x="1" y="0"/>
                      <a:pt x="17" y="186"/>
                      <a:pt x="136" y="186"/>
                    </a:cubicBezTo>
                    <a:lnTo>
                      <a:pt x="1938" y="186"/>
                    </a:lnTo>
                    <a:cubicBezTo>
                      <a:pt x="2056" y="186"/>
                      <a:pt x="2039" y="0"/>
                      <a:pt x="1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" name="مربع نص 2">
            <a:extLst>
              <a:ext uri="{FF2B5EF4-FFF2-40B4-BE49-F238E27FC236}">
                <a16:creationId xmlns:a16="http://schemas.microsoft.com/office/drawing/2014/main" id="{CE007332-4248-19D0-F037-FF539A054EDD}"/>
              </a:ext>
            </a:extLst>
          </p:cNvPr>
          <p:cNvSpPr txBox="1"/>
          <p:nvPr/>
        </p:nvSpPr>
        <p:spPr>
          <a:xfrm>
            <a:off x="2396088" y="-35371"/>
            <a:ext cx="5629747" cy="12449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SA" sz="32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البيانات الرقمية </a:t>
            </a:r>
            <a:r>
              <a:rPr lang="ar-SA" sz="3200" dirty="0" err="1">
                <a:solidFill>
                  <a:srgbClr val="FF0000"/>
                </a:solidFill>
              </a:rPr>
              <a:t>Numerical</a:t>
            </a:r>
            <a:r>
              <a:rPr lang="ar-SA" sz="3200" dirty="0">
                <a:solidFill>
                  <a:srgbClr val="FF0000"/>
                </a:solidFill>
              </a:rPr>
              <a:t> </a:t>
            </a:r>
            <a:r>
              <a:rPr lang="ar-SA" sz="3200" dirty="0" err="1">
                <a:solidFill>
                  <a:srgbClr val="FF0000"/>
                </a:solidFill>
              </a:rPr>
              <a:t>Data</a:t>
            </a:r>
            <a:endParaRPr lang="ar-SA" sz="3200" dirty="0">
              <a:solidFill>
                <a:srgbClr val="FF0000"/>
              </a:solidFill>
            </a:endParaRPr>
          </a:p>
          <a:p>
            <a:pPr algn="ctr" rtl="1">
              <a:lnSpc>
                <a:spcPct val="150000"/>
              </a:lnSpc>
            </a:pPr>
            <a:endParaRPr lang="ar-SA" sz="2000" b="0" i="0" u="none" strike="noStrike" baseline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5ACE7034-E76D-8E70-AB5A-9B8C9FE3459E}"/>
              </a:ext>
            </a:extLst>
          </p:cNvPr>
          <p:cNvGrpSpPr/>
          <p:nvPr/>
        </p:nvGrpSpPr>
        <p:grpSpPr>
          <a:xfrm>
            <a:off x="85060" y="4775125"/>
            <a:ext cx="8973880" cy="368915"/>
            <a:chOff x="85060" y="4775125"/>
            <a:chExt cx="8973880" cy="368915"/>
          </a:xfrm>
        </p:grpSpPr>
        <p:sp>
          <p:nvSpPr>
            <p:cNvPr id="13" name="Google Shape;1161;p24">
              <a:extLst>
                <a:ext uri="{FF2B5EF4-FFF2-40B4-BE49-F238E27FC236}">
                  <a16:creationId xmlns:a16="http://schemas.microsoft.com/office/drawing/2014/main" id="{345CC60F-BB43-D8CE-8054-3B9923EBFF24}"/>
                </a:ext>
              </a:extLst>
            </p:cNvPr>
            <p:cNvSpPr/>
            <p:nvPr/>
          </p:nvSpPr>
          <p:spPr>
            <a:xfrm>
              <a:off x="85060" y="4775125"/>
              <a:ext cx="8973880" cy="368915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BFF42D4B-B405-1CBE-D777-A6E075201445}"/>
                </a:ext>
              </a:extLst>
            </p:cNvPr>
            <p:cNvSpPr txBox="1"/>
            <p:nvPr/>
          </p:nvSpPr>
          <p:spPr>
            <a:xfrm>
              <a:off x="3325928" y="4802823"/>
              <a:ext cx="214614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ar-SA" b="1" i="0" u="none" strike="noStrike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إعداد المعلمة : منال الرحيلي</a:t>
              </a:r>
              <a:endParaRPr lang="ar-SA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مربع نص 4">
            <a:extLst>
              <a:ext uri="{FF2B5EF4-FFF2-40B4-BE49-F238E27FC236}">
                <a16:creationId xmlns:a16="http://schemas.microsoft.com/office/drawing/2014/main" id="{C384CEA2-4F72-09FD-ABBB-3954F822A3B5}"/>
              </a:ext>
            </a:extLst>
          </p:cNvPr>
          <p:cNvSpPr txBox="1"/>
          <p:nvPr/>
        </p:nvSpPr>
        <p:spPr>
          <a:xfrm>
            <a:off x="3347571" y="1237283"/>
            <a:ext cx="553080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0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تتكون البيانات الرقمية من حقائق قابلة للقياس، كعدد الفعاليات المختلفة مدينة ما.</a:t>
            </a:r>
          </a:p>
          <a:p>
            <a:pPr algn="ctr" rtl="1"/>
            <a:r>
              <a:rPr lang="ar-SA" sz="20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ويمكن للبيانات الرقمية أن تكون منفصلة أو تسلسلية </a:t>
            </a:r>
          </a:p>
        </p:txBody>
      </p:sp>
      <p:cxnSp>
        <p:nvCxnSpPr>
          <p:cNvPr id="8" name="رابط مستقيم 7">
            <a:extLst>
              <a:ext uri="{FF2B5EF4-FFF2-40B4-BE49-F238E27FC236}">
                <a16:creationId xmlns:a16="http://schemas.microsoft.com/office/drawing/2014/main" id="{B4918648-0ADB-2024-5B5A-2234096BB842}"/>
              </a:ext>
            </a:extLst>
          </p:cNvPr>
          <p:cNvCxnSpPr>
            <a:cxnSpLocks/>
          </p:cNvCxnSpPr>
          <p:nvPr/>
        </p:nvCxnSpPr>
        <p:spPr>
          <a:xfrm>
            <a:off x="6243566" y="2312610"/>
            <a:ext cx="0" cy="13942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D482C679-EBBA-86AB-D01A-1A8C151A2D23}"/>
              </a:ext>
            </a:extLst>
          </p:cNvPr>
          <p:cNvSpPr txBox="1"/>
          <p:nvPr/>
        </p:nvSpPr>
        <p:spPr>
          <a:xfrm>
            <a:off x="6243566" y="2428356"/>
            <a:ext cx="269812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1600" b="1" dirty="0">
                <a:solidFill>
                  <a:srgbClr val="FDCD51"/>
                </a:solidFill>
                <a:latin typeface="Fira Sans Extra Condensed SemiBold"/>
                <a:cs typeface="Sakkal Majalla" panose="02000000000000000000" pitchFamily="2" charset="-78"/>
                <a:sym typeface="Fira Sans Extra Condensed SemiBold"/>
              </a:rPr>
              <a:t>البيانات المنفصلة </a:t>
            </a:r>
            <a:r>
              <a:rPr lang="en-US" sz="1600" b="1" dirty="0">
                <a:solidFill>
                  <a:srgbClr val="FDCD51"/>
                </a:solidFill>
                <a:latin typeface="Fira Sans Extra Condensed SemiBold"/>
                <a:cs typeface="Sakkal Majalla" panose="02000000000000000000" pitchFamily="2" charset="-78"/>
                <a:sym typeface="Fira Sans Extra Condensed SemiBold"/>
              </a:rPr>
              <a:t>Discrete Data</a:t>
            </a:r>
            <a:endParaRPr lang="ar-SA" sz="1600" b="1" dirty="0">
              <a:solidFill>
                <a:srgbClr val="FDCD51"/>
              </a:solidFill>
              <a:latin typeface="Fira Sans Extra Condensed SemiBold"/>
              <a:cs typeface="Sakkal Majalla" panose="02000000000000000000" pitchFamily="2" charset="-78"/>
              <a:sym typeface="Fira Sans Extra Condensed SemiBold"/>
            </a:endParaRPr>
          </a:p>
          <a:p>
            <a:pPr algn="ctr" rtl="1"/>
            <a:r>
              <a:rPr lang="ar-SA" sz="1600" dirty="0">
                <a:solidFill>
                  <a:srgbClr val="001D58"/>
                </a:solidFill>
                <a:latin typeface="Fira Sans Extra Condensed SemiBold"/>
                <a:cs typeface="Sakkal Majalla" panose="02000000000000000000" pitchFamily="2" charset="-78"/>
                <a:sym typeface="Fira Sans Extra Condensed SemiBold"/>
              </a:rPr>
              <a:t>تمثل البيانات المنفصلة عناصر قابلة للعد يمكنها أن تأخد قيمًا معينة فقط، مثل عدد</a:t>
            </a:r>
          </a:p>
          <a:p>
            <a:pPr algn="ctr" rtl="1"/>
            <a:r>
              <a:rPr lang="ar-SA" sz="1600" dirty="0">
                <a:solidFill>
                  <a:srgbClr val="001D58"/>
                </a:solidFill>
                <a:latin typeface="Fira Sans Extra Condensed SemiBold"/>
                <a:cs typeface="Sakkal Majalla" panose="02000000000000000000" pitchFamily="2" charset="-78"/>
                <a:sym typeface="Fira Sans Extra Condensed SemiBold"/>
              </a:rPr>
              <a:t>الطلبة في الفصل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FFDC45F4-0A32-7E25-3523-39C6292CB38C}"/>
              </a:ext>
            </a:extLst>
          </p:cNvPr>
          <p:cNvSpPr txBox="1"/>
          <p:nvPr/>
        </p:nvSpPr>
        <p:spPr>
          <a:xfrm>
            <a:off x="3356884" y="2441450"/>
            <a:ext cx="282989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1600" b="1" dirty="0">
                <a:solidFill>
                  <a:srgbClr val="FDCD51"/>
                </a:solidFill>
                <a:latin typeface="Fira Sans Extra Condensed SemiBold"/>
                <a:cs typeface="Sakkal Majalla" panose="02000000000000000000" pitchFamily="2" charset="-78"/>
              </a:rPr>
              <a:t>البيانات التسلسلية </a:t>
            </a:r>
            <a:r>
              <a:rPr lang="en-US" sz="1600" b="1" dirty="0">
                <a:solidFill>
                  <a:srgbClr val="FDCD51"/>
                </a:solidFill>
                <a:latin typeface="Fira Sans Extra Condensed SemiBold"/>
                <a:cs typeface="Sakkal Majalla" panose="02000000000000000000" pitchFamily="2" charset="-78"/>
              </a:rPr>
              <a:t>Continuous Data</a:t>
            </a:r>
            <a:endParaRPr lang="ar-SA" sz="1600" b="1" dirty="0">
              <a:solidFill>
                <a:srgbClr val="FDCD51"/>
              </a:solidFill>
              <a:latin typeface="Fira Sans Extra Condensed SemiBold"/>
              <a:cs typeface="Sakkal Majalla" panose="02000000000000000000" pitchFamily="2" charset="-78"/>
            </a:endParaRPr>
          </a:p>
          <a:p>
            <a:pPr algn="r" rtl="1"/>
            <a:r>
              <a:rPr lang="ar-SA" sz="1600" dirty="0">
                <a:solidFill>
                  <a:srgbClr val="001D58"/>
                </a:solidFill>
                <a:latin typeface="Fira Sans Extra Condensed SemiBold"/>
                <a:cs typeface="Sakkal Majalla" panose="02000000000000000000" pitchFamily="2" charset="-78"/>
              </a:rPr>
              <a:t>البيانات التسلسلية تمثل بيانات يمكن قياسها ويمكنها أن تأخذ أي قيمة ، مثل طـول</a:t>
            </a:r>
          </a:p>
          <a:p>
            <a:pPr algn="r" rtl="1"/>
            <a:r>
              <a:rPr lang="ar-SA" sz="1600" dirty="0">
                <a:solidFill>
                  <a:srgbClr val="001D58"/>
                </a:solidFill>
                <a:latin typeface="Fira Sans Extra Condensed SemiBold"/>
                <a:cs typeface="Sakkal Majalla" panose="02000000000000000000" pitchFamily="2" charset="-78"/>
              </a:rPr>
              <a:t>الشخص</a:t>
            </a:r>
          </a:p>
        </p:txBody>
      </p:sp>
    </p:spTree>
    <p:extLst>
      <p:ext uri="{BB962C8B-B14F-4D97-AF65-F5344CB8AC3E}">
        <p14:creationId xmlns:p14="http://schemas.microsoft.com/office/powerpoint/2010/main" val="337070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1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764;p22">
            <a:extLst>
              <a:ext uri="{FF2B5EF4-FFF2-40B4-BE49-F238E27FC236}">
                <a16:creationId xmlns:a16="http://schemas.microsoft.com/office/drawing/2014/main" id="{9F7ED460-F4F6-2711-CE3B-9FE8D9BAC920}"/>
              </a:ext>
            </a:extLst>
          </p:cNvPr>
          <p:cNvSpPr/>
          <p:nvPr/>
        </p:nvSpPr>
        <p:spPr>
          <a:xfrm>
            <a:off x="3300099" y="1134502"/>
            <a:ext cx="5680085" cy="3095137"/>
          </a:xfrm>
          <a:prstGeom prst="roundRect">
            <a:avLst>
              <a:gd name="adj" fmla="val 11122"/>
            </a:avLst>
          </a:prstGeom>
          <a:solidFill>
            <a:srgbClr val="E6E6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" name="Google Shape;60;p15"/>
          <p:cNvGrpSpPr/>
          <p:nvPr/>
        </p:nvGrpSpPr>
        <p:grpSpPr>
          <a:xfrm>
            <a:off x="163815" y="351490"/>
            <a:ext cx="3053346" cy="4231143"/>
            <a:chOff x="469913" y="410386"/>
            <a:chExt cx="4266884" cy="4170975"/>
          </a:xfrm>
        </p:grpSpPr>
        <p:sp>
          <p:nvSpPr>
            <p:cNvPr id="61" name="Google Shape;61;p15"/>
            <p:cNvSpPr/>
            <p:nvPr/>
          </p:nvSpPr>
          <p:spPr>
            <a:xfrm>
              <a:off x="3787006" y="1299861"/>
              <a:ext cx="949792" cy="1150771"/>
            </a:xfrm>
            <a:custGeom>
              <a:avLst/>
              <a:gdLst/>
              <a:ahLst/>
              <a:cxnLst/>
              <a:rect l="l" t="t" r="r" b="b"/>
              <a:pathLst>
                <a:path w="6843" h="8291" extrusionOk="0">
                  <a:moveTo>
                    <a:pt x="5862" y="2901"/>
                  </a:moveTo>
                  <a:cubicBezTo>
                    <a:pt x="5772" y="3357"/>
                    <a:pt x="6043" y="3768"/>
                    <a:pt x="6020" y="4219"/>
                  </a:cubicBezTo>
                  <a:cubicBezTo>
                    <a:pt x="6003" y="4613"/>
                    <a:pt x="5716" y="4900"/>
                    <a:pt x="5384" y="5069"/>
                  </a:cubicBezTo>
                  <a:cubicBezTo>
                    <a:pt x="4967" y="5272"/>
                    <a:pt x="4488" y="5266"/>
                    <a:pt x="4044" y="5368"/>
                  </a:cubicBezTo>
                  <a:cubicBezTo>
                    <a:pt x="3638" y="5464"/>
                    <a:pt x="3266" y="5666"/>
                    <a:pt x="3109" y="6072"/>
                  </a:cubicBezTo>
                  <a:cubicBezTo>
                    <a:pt x="3030" y="6280"/>
                    <a:pt x="3002" y="6500"/>
                    <a:pt x="2951" y="6714"/>
                  </a:cubicBezTo>
                  <a:cubicBezTo>
                    <a:pt x="2906" y="6911"/>
                    <a:pt x="2838" y="7102"/>
                    <a:pt x="2743" y="7283"/>
                  </a:cubicBezTo>
                  <a:cubicBezTo>
                    <a:pt x="2562" y="7620"/>
                    <a:pt x="2286" y="7919"/>
                    <a:pt x="1937" y="8088"/>
                  </a:cubicBezTo>
                  <a:cubicBezTo>
                    <a:pt x="1594" y="8257"/>
                    <a:pt x="1183" y="8291"/>
                    <a:pt x="817" y="8167"/>
                  </a:cubicBezTo>
                  <a:cubicBezTo>
                    <a:pt x="473" y="8048"/>
                    <a:pt x="197" y="7784"/>
                    <a:pt x="85" y="7429"/>
                  </a:cubicBezTo>
                  <a:cubicBezTo>
                    <a:pt x="0" y="7187"/>
                    <a:pt x="6" y="6916"/>
                    <a:pt x="96" y="6674"/>
                  </a:cubicBezTo>
                  <a:cubicBezTo>
                    <a:pt x="237" y="5920"/>
                    <a:pt x="1138" y="5644"/>
                    <a:pt x="1690" y="5221"/>
                  </a:cubicBezTo>
                  <a:cubicBezTo>
                    <a:pt x="1853" y="5092"/>
                    <a:pt x="1999" y="4945"/>
                    <a:pt x="2095" y="4760"/>
                  </a:cubicBezTo>
                  <a:cubicBezTo>
                    <a:pt x="2208" y="4551"/>
                    <a:pt x="2236" y="4309"/>
                    <a:pt x="2236" y="4073"/>
                  </a:cubicBezTo>
                  <a:cubicBezTo>
                    <a:pt x="2236" y="3661"/>
                    <a:pt x="2151" y="3250"/>
                    <a:pt x="2225" y="2839"/>
                  </a:cubicBezTo>
                  <a:cubicBezTo>
                    <a:pt x="2292" y="2484"/>
                    <a:pt x="2484" y="2163"/>
                    <a:pt x="2833" y="2028"/>
                  </a:cubicBezTo>
                  <a:cubicBezTo>
                    <a:pt x="3035" y="1949"/>
                    <a:pt x="3255" y="1938"/>
                    <a:pt x="3463" y="1882"/>
                  </a:cubicBezTo>
                  <a:cubicBezTo>
                    <a:pt x="3666" y="1831"/>
                    <a:pt x="3852" y="1730"/>
                    <a:pt x="4010" y="1595"/>
                  </a:cubicBezTo>
                  <a:cubicBezTo>
                    <a:pt x="4618" y="1082"/>
                    <a:pt x="4950" y="85"/>
                    <a:pt x="5857" y="23"/>
                  </a:cubicBezTo>
                  <a:cubicBezTo>
                    <a:pt x="6229" y="1"/>
                    <a:pt x="6578" y="181"/>
                    <a:pt x="6707" y="547"/>
                  </a:cubicBezTo>
                  <a:cubicBezTo>
                    <a:pt x="6842" y="936"/>
                    <a:pt x="6718" y="1341"/>
                    <a:pt x="6521" y="1685"/>
                  </a:cubicBezTo>
                  <a:cubicBezTo>
                    <a:pt x="6290" y="2079"/>
                    <a:pt x="5958" y="2439"/>
                    <a:pt x="5862" y="290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15"/>
            <p:cNvSpPr/>
            <p:nvPr/>
          </p:nvSpPr>
          <p:spPr>
            <a:xfrm>
              <a:off x="3858902" y="1374117"/>
              <a:ext cx="821543" cy="1026547"/>
            </a:xfrm>
            <a:custGeom>
              <a:avLst/>
              <a:gdLst/>
              <a:ahLst/>
              <a:cxnLst/>
              <a:rect l="l" t="t" r="r" b="b"/>
              <a:pathLst>
                <a:path w="5919" h="7396" extrusionOk="0">
                  <a:moveTo>
                    <a:pt x="5801" y="23"/>
                  </a:moveTo>
                  <a:cubicBezTo>
                    <a:pt x="5204" y="136"/>
                    <a:pt x="4680" y="558"/>
                    <a:pt x="4449" y="1122"/>
                  </a:cubicBezTo>
                  <a:cubicBezTo>
                    <a:pt x="4432" y="1172"/>
                    <a:pt x="4415" y="1217"/>
                    <a:pt x="4404" y="1268"/>
                  </a:cubicBezTo>
                  <a:cubicBezTo>
                    <a:pt x="4370" y="1161"/>
                    <a:pt x="4342" y="1054"/>
                    <a:pt x="4308" y="947"/>
                  </a:cubicBezTo>
                  <a:cubicBezTo>
                    <a:pt x="4297" y="902"/>
                    <a:pt x="4241" y="879"/>
                    <a:pt x="4196" y="896"/>
                  </a:cubicBezTo>
                  <a:cubicBezTo>
                    <a:pt x="4151" y="913"/>
                    <a:pt x="4134" y="964"/>
                    <a:pt x="4145" y="1003"/>
                  </a:cubicBezTo>
                  <a:lnTo>
                    <a:pt x="4331" y="1623"/>
                  </a:lnTo>
                  <a:cubicBezTo>
                    <a:pt x="4314" y="1769"/>
                    <a:pt x="4303" y="1921"/>
                    <a:pt x="4291" y="2068"/>
                  </a:cubicBezTo>
                  <a:cubicBezTo>
                    <a:pt x="4269" y="2389"/>
                    <a:pt x="4235" y="2738"/>
                    <a:pt x="4021" y="2997"/>
                  </a:cubicBezTo>
                  <a:cubicBezTo>
                    <a:pt x="3886" y="3160"/>
                    <a:pt x="3700" y="3262"/>
                    <a:pt x="3503" y="3340"/>
                  </a:cubicBezTo>
                  <a:cubicBezTo>
                    <a:pt x="3492" y="3318"/>
                    <a:pt x="3492" y="3284"/>
                    <a:pt x="3492" y="3262"/>
                  </a:cubicBezTo>
                  <a:cubicBezTo>
                    <a:pt x="3486" y="3217"/>
                    <a:pt x="3486" y="3177"/>
                    <a:pt x="3480" y="3132"/>
                  </a:cubicBezTo>
                  <a:lnTo>
                    <a:pt x="3469" y="2850"/>
                  </a:lnTo>
                  <a:cubicBezTo>
                    <a:pt x="3458" y="2665"/>
                    <a:pt x="3447" y="2484"/>
                    <a:pt x="3435" y="2304"/>
                  </a:cubicBezTo>
                  <a:cubicBezTo>
                    <a:pt x="3430" y="2192"/>
                    <a:pt x="3261" y="2208"/>
                    <a:pt x="3266" y="2315"/>
                  </a:cubicBezTo>
                  <a:cubicBezTo>
                    <a:pt x="3278" y="2524"/>
                    <a:pt x="3289" y="2732"/>
                    <a:pt x="3300" y="2935"/>
                  </a:cubicBezTo>
                  <a:cubicBezTo>
                    <a:pt x="3306" y="3036"/>
                    <a:pt x="3312" y="3143"/>
                    <a:pt x="3317" y="3245"/>
                  </a:cubicBezTo>
                  <a:cubicBezTo>
                    <a:pt x="3323" y="3295"/>
                    <a:pt x="3323" y="3352"/>
                    <a:pt x="3345" y="3402"/>
                  </a:cubicBezTo>
                  <a:cubicBezTo>
                    <a:pt x="3317" y="3408"/>
                    <a:pt x="3289" y="3419"/>
                    <a:pt x="3261" y="3431"/>
                  </a:cubicBezTo>
                  <a:cubicBezTo>
                    <a:pt x="2974" y="3526"/>
                    <a:pt x="2681" y="3622"/>
                    <a:pt x="2439" y="3813"/>
                  </a:cubicBezTo>
                  <a:cubicBezTo>
                    <a:pt x="2258" y="3954"/>
                    <a:pt x="2123" y="4129"/>
                    <a:pt x="2016" y="4320"/>
                  </a:cubicBezTo>
                  <a:cubicBezTo>
                    <a:pt x="2011" y="4275"/>
                    <a:pt x="1999" y="4230"/>
                    <a:pt x="1994" y="4185"/>
                  </a:cubicBezTo>
                  <a:cubicBezTo>
                    <a:pt x="1977" y="4095"/>
                    <a:pt x="1954" y="4005"/>
                    <a:pt x="1937" y="3915"/>
                  </a:cubicBezTo>
                  <a:lnTo>
                    <a:pt x="1830" y="3374"/>
                  </a:lnTo>
                  <a:cubicBezTo>
                    <a:pt x="1819" y="3329"/>
                    <a:pt x="1785" y="3290"/>
                    <a:pt x="1740" y="3295"/>
                  </a:cubicBezTo>
                  <a:cubicBezTo>
                    <a:pt x="1695" y="3301"/>
                    <a:pt x="1650" y="3346"/>
                    <a:pt x="1661" y="3391"/>
                  </a:cubicBezTo>
                  <a:lnTo>
                    <a:pt x="1780" y="3994"/>
                  </a:lnTo>
                  <a:cubicBezTo>
                    <a:pt x="1802" y="4095"/>
                    <a:pt x="1825" y="4202"/>
                    <a:pt x="1842" y="4309"/>
                  </a:cubicBezTo>
                  <a:cubicBezTo>
                    <a:pt x="1859" y="4388"/>
                    <a:pt x="1870" y="4472"/>
                    <a:pt x="1909" y="4546"/>
                  </a:cubicBezTo>
                  <a:cubicBezTo>
                    <a:pt x="1774" y="4878"/>
                    <a:pt x="1695" y="5244"/>
                    <a:pt x="1611" y="5587"/>
                  </a:cubicBezTo>
                  <a:cubicBezTo>
                    <a:pt x="1526" y="5948"/>
                    <a:pt x="1425" y="6325"/>
                    <a:pt x="1200" y="6635"/>
                  </a:cubicBezTo>
                  <a:lnTo>
                    <a:pt x="946" y="5655"/>
                  </a:lnTo>
                  <a:cubicBezTo>
                    <a:pt x="918" y="5554"/>
                    <a:pt x="755" y="5610"/>
                    <a:pt x="783" y="5717"/>
                  </a:cubicBezTo>
                  <a:cubicBezTo>
                    <a:pt x="879" y="6077"/>
                    <a:pt x="974" y="6438"/>
                    <a:pt x="1065" y="6793"/>
                  </a:cubicBezTo>
                  <a:cubicBezTo>
                    <a:pt x="828" y="7046"/>
                    <a:pt x="490" y="7215"/>
                    <a:pt x="135" y="7142"/>
                  </a:cubicBezTo>
                  <a:cubicBezTo>
                    <a:pt x="28" y="7119"/>
                    <a:pt x="0" y="7288"/>
                    <a:pt x="107" y="7311"/>
                  </a:cubicBezTo>
                  <a:cubicBezTo>
                    <a:pt x="535" y="7395"/>
                    <a:pt x="907" y="7204"/>
                    <a:pt x="1188" y="6905"/>
                  </a:cubicBezTo>
                  <a:cubicBezTo>
                    <a:pt x="1188" y="6905"/>
                    <a:pt x="1194" y="6905"/>
                    <a:pt x="1194" y="6905"/>
                  </a:cubicBezTo>
                  <a:cubicBezTo>
                    <a:pt x="1515" y="6826"/>
                    <a:pt x="1842" y="6748"/>
                    <a:pt x="2163" y="6669"/>
                  </a:cubicBezTo>
                  <a:cubicBezTo>
                    <a:pt x="2208" y="6657"/>
                    <a:pt x="2225" y="6595"/>
                    <a:pt x="2213" y="6556"/>
                  </a:cubicBezTo>
                  <a:cubicBezTo>
                    <a:pt x="2196" y="6511"/>
                    <a:pt x="2146" y="6494"/>
                    <a:pt x="2101" y="6505"/>
                  </a:cubicBezTo>
                  <a:lnTo>
                    <a:pt x="1363" y="6691"/>
                  </a:lnTo>
                  <a:cubicBezTo>
                    <a:pt x="1453" y="6562"/>
                    <a:pt x="1526" y="6427"/>
                    <a:pt x="1583" y="6286"/>
                  </a:cubicBezTo>
                  <a:cubicBezTo>
                    <a:pt x="1791" y="5762"/>
                    <a:pt x="1836" y="5171"/>
                    <a:pt x="2050" y="4653"/>
                  </a:cubicBezTo>
                  <a:cubicBezTo>
                    <a:pt x="2151" y="4686"/>
                    <a:pt x="2281" y="4664"/>
                    <a:pt x="2388" y="4653"/>
                  </a:cubicBezTo>
                  <a:cubicBezTo>
                    <a:pt x="2596" y="4641"/>
                    <a:pt x="2799" y="4624"/>
                    <a:pt x="3007" y="4608"/>
                  </a:cubicBezTo>
                  <a:cubicBezTo>
                    <a:pt x="3120" y="4602"/>
                    <a:pt x="3103" y="4433"/>
                    <a:pt x="2991" y="4439"/>
                  </a:cubicBezTo>
                  <a:lnTo>
                    <a:pt x="2456" y="4478"/>
                  </a:lnTo>
                  <a:cubicBezTo>
                    <a:pt x="2371" y="4484"/>
                    <a:pt x="2281" y="4495"/>
                    <a:pt x="2196" y="4495"/>
                  </a:cubicBezTo>
                  <a:cubicBezTo>
                    <a:pt x="2168" y="4501"/>
                    <a:pt x="2140" y="4501"/>
                    <a:pt x="2118" y="4495"/>
                  </a:cubicBezTo>
                  <a:cubicBezTo>
                    <a:pt x="2163" y="4410"/>
                    <a:pt x="2208" y="4332"/>
                    <a:pt x="2258" y="4253"/>
                  </a:cubicBezTo>
                  <a:cubicBezTo>
                    <a:pt x="2444" y="3982"/>
                    <a:pt x="2703" y="3819"/>
                    <a:pt x="3007" y="3701"/>
                  </a:cubicBezTo>
                  <a:cubicBezTo>
                    <a:pt x="3171" y="3639"/>
                    <a:pt x="3340" y="3588"/>
                    <a:pt x="3503" y="3526"/>
                  </a:cubicBezTo>
                  <a:cubicBezTo>
                    <a:pt x="3548" y="3532"/>
                    <a:pt x="3587" y="3532"/>
                    <a:pt x="3633" y="3532"/>
                  </a:cubicBezTo>
                  <a:cubicBezTo>
                    <a:pt x="3740" y="3532"/>
                    <a:pt x="3841" y="3526"/>
                    <a:pt x="3948" y="3526"/>
                  </a:cubicBezTo>
                  <a:lnTo>
                    <a:pt x="4579" y="3515"/>
                  </a:lnTo>
                  <a:cubicBezTo>
                    <a:pt x="4686" y="3515"/>
                    <a:pt x="4674" y="3346"/>
                    <a:pt x="4562" y="3346"/>
                  </a:cubicBezTo>
                  <a:cubicBezTo>
                    <a:pt x="4376" y="3352"/>
                    <a:pt x="4190" y="3352"/>
                    <a:pt x="4004" y="3357"/>
                  </a:cubicBezTo>
                  <a:cubicBezTo>
                    <a:pt x="3954" y="3357"/>
                    <a:pt x="3908" y="3357"/>
                    <a:pt x="3858" y="3357"/>
                  </a:cubicBezTo>
                  <a:cubicBezTo>
                    <a:pt x="4106" y="3205"/>
                    <a:pt x="4286" y="2974"/>
                    <a:pt x="4370" y="2693"/>
                  </a:cubicBezTo>
                  <a:cubicBezTo>
                    <a:pt x="4466" y="2372"/>
                    <a:pt x="4455" y="2034"/>
                    <a:pt x="4494" y="1702"/>
                  </a:cubicBezTo>
                  <a:cubicBezTo>
                    <a:pt x="4494" y="1696"/>
                    <a:pt x="4494" y="1690"/>
                    <a:pt x="4494" y="1685"/>
                  </a:cubicBezTo>
                  <a:lnTo>
                    <a:pt x="5142" y="1386"/>
                  </a:lnTo>
                  <a:cubicBezTo>
                    <a:pt x="5187" y="1369"/>
                    <a:pt x="5209" y="1324"/>
                    <a:pt x="5192" y="1279"/>
                  </a:cubicBezTo>
                  <a:cubicBezTo>
                    <a:pt x="5181" y="1234"/>
                    <a:pt x="5125" y="1206"/>
                    <a:pt x="5085" y="1229"/>
                  </a:cubicBezTo>
                  <a:lnTo>
                    <a:pt x="4528" y="1482"/>
                  </a:lnTo>
                  <a:cubicBezTo>
                    <a:pt x="4590" y="1206"/>
                    <a:pt x="4702" y="947"/>
                    <a:pt x="4900" y="727"/>
                  </a:cubicBezTo>
                  <a:cubicBezTo>
                    <a:pt x="5136" y="457"/>
                    <a:pt x="5457" y="260"/>
                    <a:pt x="5812" y="192"/>
                  </a:cubicBezTo>
                  <a:cubicBezTo>
                    <a:pt x="5919" y="176"/>
                    <a:pt x="5908" y="1"/>
                    <a:pt x="5801" y="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15"/>
            <p:cNvSpPr/>
            <p:nvPr/>
          </p:nvSpPr>
          <p:spPr>
            <a:xfrm>
              <a:off x="3604767" y="1199095"/>
              <a:ext cx="611403" cy="1185886"/>
            </a:xfrm>
            <a:custGeom>
              <a:avLst/>
              <a:gdLst/>
              <a:ahLst/>
              <a:cxnLst/>
              <a:rect l="l" t="t" r="r" b="b"/>
              <a:pathLst>
                <a:path w="4405" h="8544" extrusionOk="0">
                  <a:moveTo>
                    <a:pt x="3768" y="3813"/>
                  </a:moveTo>
                  <a:cubicBezTo>
                    <a:pt x="3701" y="4016"/>
                    <a:pt x="3701" y="4218"/>
                    <a:pt x="3746" y="4427"/>
                  </a:cubicBezTo>
                  <a:cubicBezTo>
                    <a:pt x="3825" y="4793"/>
                    <a:pt x="4005" y="5148"/>
                    <a:pt x="3977" y="5536"/>
                  </a:cubicBezTo>
                  <a:cubicBezTo>
                    <a:pt x="3954" y="5857"/>
                    <a:pt x="3752" y="6099"/>
                    <a:pt x="3492" y="6274"/>
                  </a:cubicBezTo>
                  <a:cubicBezTo>
                    <a:pt x="3245" y="6443"/>
                    <a:pt x="2952" y="6567"/>
                    <a:pt x="2727" y="6770"/>
                  </a:cubicBezTo>
                  <a:cubicBezTo>
                    <a:pt x="2597" y="6882"/>
                    <a:pt x="2507" y="7029"/>
                    <a:pt x="2462" y="7198"/>
                  </a:cubicBezTo>
                  <a:cubicBezTo>
                    <a:pt x="2411" y="7400"/>
                    <a:pt x="2411" y="7614"/>
                    <a:pt x="2349" y="7817"/>
                  </a:cubicBezTo>
                  <a:cubicBezTo>
                    <a:pt x="2248" y="8161"/>
                    <a:pt x="1961" y="8425"/>
                    <a:pt x="1606" y="8493"/>
                  </a:cubicBezTo>
                  <a:cubicBezTo>
                    <a:pt x="1319" y="8543"/>
                    <a:pt x="1015" y="8448"/>
                    <a:pt x="801" y="8251"/>
                  </a:cubicBezTo>
                  <a:cubicBezTo>
                    <a:pt x="558" y="8110"/>
                    <a:pt x="350" y="7902"/>
                    <a:pt x="221" y="7648"/>
                  </a:cubicBezTo>
                  <a:cubicBezTo>
                    <a:pt x="40" y="7299"/>
                    <a:pt x="1" y="6882"/>
                    <a:pt x="125" y="6511"/>
                  </a:cubicBezTo>
                  <a:cubicBezTo>
                    <a:pt x="243" y="6128"/>
                    <a:pt x="564" y="5801"/>
                    <a:pt x="587" y="5384"/>
                  </a:cubicBezTo>
                  <a:cubicBezTo>
                    <a:pt x="603" y="5013"/>
                    <a:pt x="395" y="4669"/>
                    <a:pt x="271" y="4325"/>
                  </a:cubicBezTo>
                  <a:cubicBezTo>
                    <a:pt x="159" y="4004"/>
                    <a:pt x="130" y="3667"/>
                    <a:pt x="328" y="3368"/>
                  </a:cubicBezTo>
                  <a:cubicBezTo>
                    <a:pt x="508" y="3092"/>
                    <a:pt x="806" y="2923"/>
                    <a:pt x="1015" y="2670"/>
                  </a:cubicBezTo>
                  <a:cubicBezTo>
                    <a:pt x="1127" y="2535"/>
                    <a:pt x="1200" y="2377"/>
                    <a:pt x="1212" y="2197"/>
                  </a:cubicBezTo>
                  <a:cubicBezTo>
                    <a:pt x="1229" y="1994"/>
                    <a:pt x="1178" y="1780"/>
                    <a:pt x="1133" y="1583"/>
                  </a:cubicBezTo>
                  <a:cubicBezTo>
                    <a:pt x="1048" y="1206"/>
                    <a:pt x="998" y="828"/>
                    <a:pt x="1217" y="490"/>
                  </a:cubicBezTo>
                  <a:cubicBezTo>
                    <a:pt x="1409" y="198"/>
                    <a:pt x="1741" y="0"/>
                    <a:pt x="2090" y="12"/>
                  </a:cubicBezTo>
                  <a:cubicBezTo>
                    <a:pt x="2434" y="23"/>
                    <a:pt x="2772" y="214"/>
                    <a:pt x="2952" y="507"/>
                  </a:cubicBezTo>
                  <a:cubicBezTo>
                    <a:pt x="3059" y="682"/>
                    <a:pt x="3087" y="879"/>
                    <a:pt x="3132" y="1076"/>
                  </a:cubicBezTo>
                  <a:cubicBezTo>
                    <a:pt x="3177" y="1256"/>
                    <a:pt x="3256" y="1403"/>
                    <a:pt x="3402" y="1527"/>
                  </a:cubicBezTo>
                  <a:cubicBezTo>
                    <a:pt x="3650" y="1735"/>
                    <a:pt x="3982" y="1848"/>
                    <a:pt x="4168" y="2124"/>
                  </a:cubicBezTo>
                  <a:cubicBezTo>
                    <a:pt x="4405" y="2484"/>
                    <a:pt x="4247" y="2918"/>
                    <a:pt x="4056" y="3255"/>
                  </a:cubicBezTo>
                  <a:cubicBezTo>
                    <a:pt x="3954" y="3441"/>
                    <a:pt x="3842" y="3616"/>
                    <a:pt x="3768" y="38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15"/>
            <p:cNvSpPr/>
            <p:nvPr/>
          </p:nvSpPr>
          <p:spPr>
            <a:xfrm>
              <a:off x="3709557" y="1263913"/>
              <a:ext cx="345606" cy="1079706"/>
            </a:xfrm>
            <a:custGeom>
              <a:avLst/>
              <a:gdLst/>
              <a:ahLst/>
              <a:cxnLst/>
              <a:rect l="l" t="t" r="r" b="b"/>
              <a:pathLst>
                <a:path w="2490" h="7779" extrusionOk="0">
                  <a:moveTo>
                    <a:pt x="2326" y="1274"/>
                  </a:moveTo>
                  <a:lnTo>
                    <a:pt x="1673" y="1566"/>
                  </a:lnTo>
                  <a:cubicBezTo>
                    <a:pt x="1718" y="1493"/>
                    <a:pt x="1758" y="1426"/>
                    <a:pt x="1791" y="1352"/>
                  </a:cubicBezTo>
                  <a:cubicBezTo>
                    <a:pt x="1910" y="1105"/>
                    <a:pt x="1938" y="823"/>
                    <a:pt x="1831" y="564"/>
                  </a:cubicBezTo>
                  <a:cubicBezTo>
                    <a:pt x="1729" y="305"/>
                    <a:pt x="1521" y="97"/>
                    <a:pt x="1256" y="7"/>
                  </a:cubicBezTo>
                  <a:cubicBezTo>
                    <a:pt x="1245" y="7"/>
                    <a:pt x="1239" y="7"/>
                    <a:pt x="1228" y="7"/>
                  </a:cubicBezTo>
                  <a:cubicBezTo>
                    <a:pt x="1223" y="1"/>
                    <a:pt x="1211" y="1"/>
                    <a:pt x="1206" y="1"/>
                  </a:cubicBezTo>
                  <a:cubicBezTo>
                    <a:pt x="1138" y="1"/>
                    <a:pt x="1121" y="57"/>
                    <a:pt x="1132" y="108"/>
                  </a:cubicBezTo>
                  <a:cubicBezTo>
                    <a:pt x="1138" y="130"/>
                    <a:pt x="1149" y="153"/>
                    <a:pt x="1183" y="164"/>
                  </a:cubicBezTo>
                  <a:cubicBezTo>
                    <a:pt x="1183" y="164"/>
                    <a:pt x="1183" y="164"/>
                    <a:pt x="1183" y="164"/>
                  </a:cubicBezTo>
                  <a:cubicBezTo>
                    <a:pt x="1183" y="164"/>
                    <a:pt x="1183" y="164"/>
                    <a:pt x="1183" y="164"/>
                  </a:cubicBezTo>
                  <a:cubicBezTo>
                    <a:pt x="1431" y="249"/>
                    <a:pt x="1617" y="446"/>
                    <a:pt x="1696" y="694"/>
                  </a:cubicBezTo>
                  <a:cubicBezTo>
                    <a:pt x="1774" y="941"/>
                    <a:pt x="1696" y="1189"/>
                    <a:pt x="1572" y="1409"/>
                  </a:cubicBezTo>
                  <a:cubicBezTo>
                    <a:pt x="1527" y="1482"/>
                    <a:pt x="1482" y="1550"/>
                    <a:pt x="1437" y="1617"/>
                  </a:cubicBezTo>
                  <a:cubicBezTo>
                    <a:pt x="1352" y="1448"/>
                    <a:pt x="1268" y="1279"/>
                    <a:pt x="1189" y="1105"/>
                  </a:cubicBezTo>
                  <a:cubicBezTo>
                    <a:pt x="1138" y="1009"/>
                    <a:pt x="975" y="1065"/>
                    <a:pt x="1025" y="1167"/>
                  </a:cubicBezTo>
                  <a:lnTo>
                    <a:pt x="1324" y="1775"/>
                  </a:lnTo>
                  <a:cubicBezTo>
                    <a:pt x="1132" y="2051"/>
                    <a:pt x="947" y="2327"/>
                    <a:pt x="941" y="2681"/>
                  </a:cubicBezTo>
                  <a:cubicBezTo>
                    <a:pt x="935" y="2907"/>
                    <a:pt x="997" y="3121"/>
                    <a:pt x="1076" y="3323"/>
                  </a:cubicBezTo>
                  <a:cubicBezTo>
                    <a:pt x="1037" y="3284"/>
                    <a:pt x="992" y="3250"/>
                    <a:pt x="947" y="3211"/>
                  </a:cubicBezTo>
                  <a:cubicBezTo>
                    <a:pt x="800" y="3087"/>
                    <a:pt x="654" y="2957"/>
                    <a:pt x="507" y="2834"/>
                  </a:cubicBezTo>
                  <a:cubicBezTo>
                    <a:pt x="423" y="2766"/>
                    <a:pt x="316" y="2895"/>
                    <a:pt x="400" y="2969"/>
                  </a:cubicBezTo>
                  <a:cubicBezTo>
                    <a:pt x="564" y="3109"/>
                    <a:pt x="727" y="3250"/>
                    <a:pt x="896" y="3391"/>
                  </a:cubicBezTo>
                  <a:cubicBezTo>
                    <a:pt x="975" y="3459"/>
                    <a:pt x="1054" y="3537"/>
                    <a:pt x="1138" y="3599"/>
                  </a:cubicBezTo>
                  <a:cubicBezTo>
                    <a:pt x="1155" y="3611"/>
                    <a:pt x="1178" y="3622"/>
                    <a:pt x="1200" y="3628"/>
                  </a:cubicBezTo>
                  <a:cubicBezTo>
                    <a:pt x="1285" y="3830"/>
                    <a:pt x="1363" y="4039"/>
                    <a:pt x="1386" y="4253"/>
                  </a:cubicBezTo>
                  <a:cubicBezTo>
                    <a:pt x="1425" y="4619"/>
                    <a:pt x="1296" y="4957"/>
                    <a:pt x="1121" y="5272"/>
                  </a:cubicBezTo>
                  <a:cubicBezTo>
                    <a:pt x="918" y="4951"/>
                    <a:pt x="710" y="4630"/>
                    <a:pt x="502" y="4309"/>
                  </a:cubicBezTo>
                  <a:cubicBezTo>
                    <a:pt x="440" y="4219"/>
                    <a:pt x="305" y="4315"/>
                    <a:pt x="361" y="4410"/>
                  </a:cubicBezTo>
                  <a:cubicBezTo>
                    <a:pt x="586" y="4748"/>
                    <a:pt x="806" y="5092"/>
                    <a:pt x="1025" y="5435"/>
                  </a:cubicBezTo>
                  <a:cubicBezTo>
                    <a:pt x="918" y="5616"/>
                    <a:pt x="806" y="5784"/>
                    <a:pt x="710" y="5953"/>
                  </a:cubicBezTo>
                  <a:cubicBezTo>
                    <a:pt x="620" y="6100"/>
                    <a:pt x="541" y="6263"/>
                    <a:pt x="479" y="6432"/>
                  </a:cubicBezTo>
                  <a:lnTo>
                    <a:pt x="215" y="5897"/>
                  </a:lnTo>
                  <a:cubicBezTo>
                    <a:pt x="164" y="5801"/>
                    <a:pt x="1" y="5858"/>
                    <a:pt x="51" y="5959"/>
                  </a:cubicBezTo>
                  <a:cubicBezTo>
                    <a:pt x="169" y="6196"/>
                    <a:pt x="293" y="6432"/>
                    <a:pt x="412" y="6674"/>
                  </a:cubicBezTo>
                  <a:cubicBezTo>
                    <a:pt x="333" y="7023"/>
                    <a:pt x="350" y="7384"/>
                    <a:pt x="581" y="7694"/>
                  </a:cubicBezTo>
                  <a:cubicBezTo>
                    <a:pt x="648" y="7778"/>
                    <a:pt x="783" y="7682"/>
                    <a:pt x="721" y="7592"/>
                  </a:cubicBezTo>
                  <a:cubicBezTo>
                    <a:pt x="530" y="7333"/>
                    <a:pt x="507" y="7040"/>
                    <a:pt x="569" y="6747"/>
                  </a:cubicBezTo>
                  <a:lnTo>
                    <a:pt x="1425" y="6241"/>
                  </a:lnTo>
                  <a:cubicBezTo>
                    <a:pt x="1521" y="6184"/>
                    <a:pt x="1420" y="6049"/>
                    <a:pt x="1330" y="6100"/>
                  </a:cubicBezTo>
                  <a:cubicBezTo>
                    <a:pt x="1099" y="6241"/>
                    <a:pt x="868" y="6376"/>
                    <a:pt x="637" y="6511"/>
                  </a:cubicBezTo>
                  <a:cubicBezTo>
                    <a:pt x="704" y="6308"/>
                    <a:pt x="811" y="6117"/>
                    <a:pt x="913" y="5942"/>
                  </a:cubicBezTo>
                  <a:cubicBezTo>
                    <a:pt x="1003" y="5796"/>
                    <a:pt x="1099" y="5649"/>
                    <a:pt x="1189" y="5497"/>
                  </a:cubicBezTo>
                  <a:cubicBezTo>
                    <a:pt x="1549" y="5221"/>
                    <a:pt x="1915" y="4945"/>
                    <a:pt x="2276" y="4669"/>
                  </a:cubicBezTo>
                  <a:cubicBezTo>
                    <a:pt x="2366" y="4602"/>
                    <a:pt x="2270" y="4467"/>
                    <a:pt x="2180" y="4529"/>
                  </a:cubicBezTo>
                  <a:cubicBezTo>
                    <a:pt x="1915" y="4731"/>
                    <a:pt x="1645" y="4934"/>
                    <a:pt x="1380" y="5137"/>
                  </a:cubicBezTo>
                  <a:cubicBezTo>
                    <a:pt x="1510" y="4861"/>
                    <a:pt x="1589" y="4568"/>
                    <a:pt x="1560" y="4253"/>
                  </a:cubicBezTo>
                  <a:cubicBezTo>
                    <a:pt x="1538" y="4027"/>
                    <a:pt x="1453" y="3808"/>
                    <a:pt x="1363" y="3594"/>
                  </a:cubicBezTo>
                  <a:cubicBezTo>
                    <a:pt x="1425" y="3543"/>
                    <a:pt x="1470" y="3464"/>
                    <a:pt x="1521" y="3402"/>
                  </a:cubicBezTo>
                  <a:cubicBezTo>
                    <a:pt x="1583" y="3312"/>
                    <a:pt x="1645" y="3222"/>
                    <a:pt x="1713" y="3132"/>
                  </a:cubicBezTo>
                  <a:cubicBezTo>
                    <a:pt x="1842" y="2952"/>
                    <a:pt x="1972" y="2772"/>
                    <a:pt x="2107" y="2586"/>
                  </a:cubicBezTo>
                  <a:cubicBezTo>
                    <a:pt x="2169" y="2501"/>
                    <a:pt x="2039" y="2389"/>
                    <a:pt x="1972" y="2479"/>
                  </a:cubicBezTo>
                  <a:cubicBezTo>
                    <a:pt x="1752" y="2783"/>
                    <a:pt x="1538" y="3087"/>
                    <a:pt x="1313" y="3391"/>
                  </a:cubicBezTo>
                  <a:cubicBezTo>
                    <a:pt x="1313" y="3397"/>
                    <a:pt x="1301" y="3414"/>
                    <a:pt x="1296" y="3425"/>
                  </a:cubicBezTo>
                  <a:cubicBezTo>
                    <a:pt x="1194" y="3183"/>
                    <a:pt x="1104" y="2935"/>
                    <a:pt x="1110" y="2665"/>
                  </a:cubicBezTo>
                  <a:cubicBezTo>
                    <a:pt x="1121" y="2349"/>
                    <a:pt x="1301" y="2090"/>
                    <a:pt x="1482" y="1837"/>
                  </a:cubicBezTo>
                  <a:cubicBezTo>
                    <a:pt x="1786" y="1702"/>
                    <a:pt x="2084" y="1566"/>
                    <a:pt x="2388" y="1437"/>
                  </a:cubicBezTo>
                  <a:cubicBezTo>
                    <a:pt x="2490" y="1392"/>
                    <a:pt x="2428" y="1229"/>
                    <a:pt x="2326" y="127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5"/>
            <p:cNvSpPr/>
            <p:nvPr/>
          </p:nvSpPr>
          <p:spPr>
            <a:xfrm>
              <a:off x="612179" y="1214711"/>
              <a:ext cx="1096778" cy="1329681"/>
            </a:xfrm>
            <a:custGeom>
              <a:avLst/>
              <a:gdLst/>
              <a:ahLst/>
              <a:cxnLst/>
              <a:rect l="l" t="t" r="r" b="b"/>
              <a:pathLst>
                <a:path w="7902" h="9580" extrusionOk="0">
                  <a:moveTo>
                    <a:pt x="1132" y="3357"/>
                  </a:moveTo>
                  <a:cubicBezTo>
                    <a:pt x="1239" y="3880"/>
                    <a:pt x="924" y="4359"/>
                    <a:pt x="946" y="4877"/>
                  </a:cubicBezTo>
                  <a:cubicBezTo>
                    <a:pt x="974" y="5333"/>
                    <a:pt x="1301" y="5671"/>
                    <a:pt x="1690" y="5857"/>
                  </a:cubicBezTo>
                  <a:cubicBezTo>
                    <a:pt x="2168" y="6093"/>
                    <a:pt x="2720" y="6088"/>
                    <a:pt x="3233" y="6206"/>
                  </a:cubicBezTo>
                  <a:cubicBezTo>
                    <a:pt x="3700" y="6319"/>
                    <a:pt x="4128" y="6550"/>
                    <a:pt x="4314" y="7017"/>
                  </a:cubicBezTo>
                  <a:cubicBezTo>
                    <a:pt x="4404" y="7259"/>
                    <a:pt x="4438" y="7513"/>
                    <a:pt x="4500" y="7760"/>
                  </a:cubicBezTo>
                  <a:cubicBezTo>
                    <a:pt x="4550" y="7986"/>
                    <a:pt x="4629" y="8205"/>
                    <a:pt x="4736" y="8414"/>
                  </a:cubicBezTo>
                  <a:cubicBezTo>
                    <a:pt x="4950" y="8808"/>
                    <a:pt x="5266" y="9151"/>
                    <a:pt x="5666" y="9349"/>
                  </a:cubicBezTo>
                  <a:cubicBezTo>
                    <a:pt x="6065" y="9546"/>
                    <a:pt x="6544" y="9579"/>
                    <a:pt x="6961" y="9439"/>
                  </a:cubicBezTo>
                  <a:cubicBezTo>
                    <a:pt x="7361" y="9303"/>
                    <a:pt x="7682" y="8994"/>
                    <a:pt x="7811" y="8588"/>
                  </a:cubicBezTo>
                  <a:cubicBezTo>
                    <a:pt x="7901" y="8307"/>
                    <a:pt x="7901" y="7991"/>
                    <a:pt x="7794" y="7715"/>
                  </a:cubicBezTo>
                  <a:cubicBezTo>
                    <a:pt x="7637" y="6842"/>
                    <a:pt x="6595" y="6527"/>
                    <a:pt x="5958" y="6032"/>
                  </a:cubicBezTo>
                  <a:cubicBezTo>
                    <a:pt x="5767" y="5891"/>
                    <a:pt x="5592" y="5716"/>
                    <a:pt x="5485" y="5502"/>
                  </a:cubicBezTo>
                  <a:cubicBezTo>
                    <a:pt x="5356" y="5260"/>
                    <a:pt x="5322" y="4984"/>
                    <a:pt x="5322" y="4708"/>
                  </a:cubicBezTo>
                  <a:cubicBezTo>
                    <a:pt x="5328" y="4235"/>
                    <a:pt x="5423" y="3762"/>
                    <a:pt x="5339" y="3283"/>
                  </a:cubicBezTo>
                  <a:cubicBezTo>
                    <a:pt x="5260" y="2872"/>
                    <a:pt x="5040" y="2501"/>
                    <a:pt x="4629" y="2349"/>
                  </a:cubicBezTo>
                  <a:cubicBezTo>
                    <a:pt x="4398" y="2258"/>
                    <a:pt x="4145" y="2242"/>
                    <a:pt x="3903" y="2180"/>
                  </a:cubicBezTo>
                  <a:cubicBezTo>
                    <a:pt x="3666" y="2118"/>
                    <a:pt x="3458" y="2005"/>
                    <a:pt x="3272" y="1847"/>
                  </a:cubicBezTo>
                  <a:cubicBezTo>
                    <a:pt x="2568" y="1250"/>
                    <a:pt x="2191" y="102"/>
                    <a:pt x="1138" y="28"/>
                  </a:cubicBezTo>
                  <a:cubicBezTo>
                    <a:pt x="704" y="0"/>
                    <a:pt x="304" y="214"/>
                    <a:pt x="158" y="631"/>
                  </a:cubicBezTo>
                  <a:cubicBezTo>
                    <a:pt x="0" y="1081"/>
                    <a:pt x="147" y="1554"/>
                    <a:pt x="372" y="1949"/>
                  </a:cubicBezTo>
                  <a:cubicBezTo>
                    <a:pt x="637" y="2405"/>
                    <a:pt x="1020" y="2822"/>
                    <a:pt x="1132" y="33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5"/>
            <p:cNvSpPr/>
            <p:nvPr/>
          </p:nvSpPr>
          <p:spPr>
            <a:xfrm>
              <a:off x="676997" y="1301459"/>
              <a:ext cx="949792" cy="1185886"/>
            </a:xfrm>
            <a:custGeom>
              <a:avLst/>
              <a:gdLst/>
              <a:ahLst/>
              <a:cxnLst/>
              <a:rect l="l" t="t" r="r" b="b"/>
              <a:pathLst>
                <a:path w="6843" h="8544" extrusionOk="0">
                  <a:moveTo>
                    <a:pt x="141" y="23"/>
                  </a:moveTo>
                  <a:cubicBezTo>
                    <a:pt x="828" y="152"/>
                    <a:pt x="1437" y="642"/>
                    <a:pt x="1696" y="1296"/>
                  </a:cubicBezTo>
                  <a:cubicBezTo>
                    <a:pt x="1718" y="1346"/>
                    <a:pt x="1735" y="1403"/>
                    <a:pt x="1752" y="1459"/>
                  </a:cubicBezTo>
                  <a:cubicBezTo>
                    <a:pt x="1791" y="1335"/>
                    <a:pt x="1825" y="1211"/>
                    <a:pt x="1865" y="1087"/>
                  </a:cubicBezTo>
                  <a:cubicBezTo>
                    <a:pt x="1882" y="1036"/>
                    <a:pt x="1944" y="1014"/>
                    <a:pt x="1989" y="1031"/>
                  </a:cubicBezTo>
                  <a:cubicBezTo>
                    <a:pt x="2045" y="1048"/>
                    <a:pt x="2067" y="1104"/>
                    <a:pt x="2051" y="1160"/>
                  </a:cubicBezTo>
                  <a:lnTo>
                    <a:pt x="1837" y="1870"/>
                  </a:lnTo>
                  <a:cubicBezTo>
                    <a:pt x="1859" y="2045"/>
                    <a:pt x="1870" y="2213"/>
                    <a:pt x="1882" y="2388"/>
                  </a:cubicBezTo>
                  <a:cubicBezTo>
                    <a:pt x="1910" y="2760"/>
                    <a:pt x="1944" y="3160"/>
                    <a:pt x="2191" y="3458"/>
                  </a:cubicBezTo>
                  <a:cubicBezTo>
                    <a:pt x="2349" y="3650"/>
                    <a:pt x="2569" y="3762"/>
                    <a:pt x="2794" y="3852"/>
                  </a:cubicBezTo>
                  <a:cubicBezTo>
                    <a:pt x="2805" y="3830"/>
                    <a:pt x="2805" y="3790"/>
                    <a:pt x="2811" y="3762"/>
                  </a:cubicBezTo>
                  <a:cubicBezTo>
                    <a:pt x="2811" y="3717"/>
                    <a:pt x="2816" y="3666"/>
                    <a:pt x="2816" y="3616"/>
                  </a:cubicBezTo>
                  <a:lnTo>
                    <a:pt x="2833" y="3289"/>
                  </a:lnTo>
                  <a:cubicBezTo>
                    <a:pt x="2845" y="3075"/>
                    <a:pt x="2861" y="2867"/>
                    <a:pt x="2873" y="2658"/>
                  </a:cubicBezTo>
                  <a:cubicBezTo>
                    <a:pt x="2878" y="2529"/>
                    <a:pt x="3075" y="2546"/>
                    <a:pt x="3070" y="2675"/>
                  </a:cubicBezTo>
                  <a:cubicBezTo>
                    <a:pt x="3053" y="2912"/>
                    <a:pt x="3042" y="3148"/>
                    <a:pt x="3030" y="3390"/>
                  </a:cubicBezTo>
                  <a:cubicBezTo>
                    <a:pt x="3019" y="3509"/>
                    <a:pt x="3013" y="3627"/>
                    <a:pt x="3008" y="3745"/>
                  </a:cubicBezTo>
                  <a:cubicBezTo>
                    <a:pt x="3002" y="3807"/>
                    <a:pt x="2997" y="3869"/>
                    <a:pt x="2974" y="3925"/>
                  </a:cubicBezTo>
                  <a:cubicBezTo>
                    <a:pt x="3008" y="3937"/>
                    <a:pt x="3042" y="3948"/>
                    <a:pt x="3075" y="3959"/>
                  </a:cubicBezTo>
                  <a:cubicBezTo>
                    <a:pt x="3402" y="4072"/>
                    <a:pt x="3746" y="4179"/>
                    <a:pt x="4022" y="4399"/>
                  </a:cubicBezTo>
                  <a:cubicBezTo>
                    <a:pt x="4230" y="4567"/>
                    <a:pt x="4388" y="4770"/>
                    <a:pt x="4511" y="4990"/>
                  </a:cubicBezTo>
                  <a:cubicBezTo>
                    <a:pt x="4523" y="4939"/>
                    <a:pt x="4528" y="4883"/>
                    <a:pt x="4540" y="4832"/>
                  </a:cubicBezTo>
                  <a:cubicBezTo>
                    <a:pt x="4562" y="4725"/>
                    <a:pt x="4579" y="4624"/>
                    <a:pt x="4602" y="4522"/>
                  </a:cubicBezTo>
                  <a:lnTo>
                    <a:pt x="4725" y="3892"/>
                  </a:lnTo>
                  <a:cubicBezTo>
                    <a:pt x="4737" y="3841"/>
                    <a:pt x="4776" y="3802"/>
                    <a:pt x="4832" y="3807"/>
                  </a:cubicBezTo>
                  <a:cubicBezTo>
                    <a:pt x="4883" y="3807"/>
                    <a:pt x="4934" y="3858"/>
                    <a:pt x="4923" y="3914"/>
                  </a:cubicBezTo>
                  <a:lnTo>
                    <a:pt x="4782" y="4607"/>
                  </a:lnTo>
                  <a:cubicBezTo>
                    <a:pt x="4759" y="4731"/>
                    <a:pt x="4737" y="4849"/>
                    <a:pt x="4714" y="4973"/>
                  </a:cubicBezTo>
                  <a:cubicBezTo>
                    <a:pt x="4692" y="5063"/>
                    <a:pt x="4680" y="5164"/>
                    <a:pt x="4635" y="5243"/>
                  </a:cubicBezTo>
                  <a:cubicBezTo>
                    <a:pt x="4793" y="5632"/>
                    <a:pt x="4883" y="6054"/>
                    <a:pt x="4979" y="6448"/>
                  </a:cubicBezTo>
                  <a:cubicBezTo>
                    <a:pt x="5080" y="6871"/>
                    <a:pt x="5199" y="7310"/>
                    <a:pt x="5452" y="7659"/>
                  </a:cubicBezTo>
                  <a:cubicBezTo>
                    <a:pt x="5553" y="7287"/>
                    <a:pt x="5649" y="6910"/>
                    <a:pt x="5750" y="6533"/>
                  </a:cubicBezTo>
                  <a:cubicBezTo>
                    <a:pt x="5779" y="6409"/>
                    <a:pt x="5964" y="6482"/>
                    <a:pt x="5936" y="6600"/>
                  </a:cubicBezTo>
                  <a:cubicBezTo>
                    <a:pt x="5824" y="7017"/>
                    <a:pt x="5717" y="7434"/>
                    <a:pt x="5610" y="7845"/>
                  </a:cubicBezTo>
                  <a:cubicBezTo>
                    <a:pt x="5886" y="8138"/>
                    <a:pt x="6274" y="8329"/>
                    <a:pt x="6685" y="8250"/>
                  </a:cubicBezTo>
                  <a:cubicBezTo>
                    <a:pt x="6809" y="8222"/>
                    <a:pt x="6843" y="8419"/>
                    <a:pt x="6719" y="8442"/>
                  </a:cubicBezTo>
                  <a:cubicBezTo>
                    <a:pt x="6223" y="8543"/>
                    <a:pt x="5790" y="8318"/>
                    <a:pt x="5469" y="7975"/>
                  </a:cubicBezTo>
                  <a:cubicBezTo>
                    <a:pt x="5469" y="7975"/>
                    <a:pt x="5463" y="7975"/>
                    <a:pt x="5463" y="7975"/>
                  </a:cubicBezTo>
                  <a:lnTo>
                    <a:pt x="4343" y="7699"/>
                  </a:lnTo>
                  <a:cubicBezTo>
                    <a:pt x="4292" y="7687"/>
                    <a:pt x="4269" y="7620"/>
                    <a:pt x="4286" y="7575"/>
                  </a:cubicBezTo>
                  <a:cubicBezTo>
                    <a:pt x="4303" y="7518"/>
                    <a:pt x="4359" y="7501"/>
                    <a:pt x="4410" y="7518"/>
                  </a:cubicBezTo>
                  <a:lnTo>
                    <a:pt x="5266" y="7727"/>
                  </a:lnTo>
                  <a:cubicBezTo>
                    <a:pt x="5165" y="7580"/>
                    <a:pt x="5080" y="7417"/>
                    <a:pt x="5013" y="7259"/>
                  </a:cubicBezTo>
                  <a:cubicBezTo>
                    <a:pt x="4776" y="6657"/>
                    <a:pt x="4720" y="5975"/>
                    <a:pt x="4478" y="5373"/>
                  </a:cubicBezTo>
                  <a:cubicBezTo>
                    <a:pt x="4354" y="5412"/>
                    <a:pt x="4207" y="5384"/>
                    <a:pt x="4083" y="5373"/>
                  </a:cubicBezTo>
                  <a:cubicBezTo>
                    <a:pt x="3841" y="5356"/>
                    <a:pt x="3605" y="5339"/>
                    <a:pt x="3368" y="5322"/>
                  </a:cubicBezTo>
                  <a:cubicBezTo>
                    <a:pt x="3239" y="5311"/>
                    <a:pt x="3256" y="5114"/>
                    <a:pt x="3385" y="5125"/>
                  </a:cubicBezTo>
                  <a:lnTo>
                    <a:pt x="4005" y="5170"/>
                  </a:lnTo>
                  <a:cubicBezTo>
                    <a:pt x="4100" y="5176"/>
                    <a:pt x="4202" y="5187"/>
                    <a:pt x="4303" y="5193"/>
                  </a:cubicBezTo>
                  <a:cubicBezTo>
                    <a:pt x="4337" y="5193"/>
                    <a:pt x="4365" y="5193"/>
                    <a:pt x="4393" y="5187"/>
                  </a:cubicBezTo>
                  <a:cubicBezTo>
                    <a:pt x="4348" y="5097"/>
                    <a:pt x="4292" y="5001"/>
                    <a:pt x="4230" y="4911"/>
                  </a:cubicBezTo>
                  <a:cubicBezTo>
                    <a:pt x="4016" y="4601"/>
                    <a:pt x="3717" y="4410"/>
                    <a:pt x="3368" y="4275"/>
                  </a:cubicBezTo>
                  <a:cubicBezTo>
                    <a:pt x="3177" y="4201"/>
                    <a:pt x="2985" y="4139"/>
                    <a:pt x="2794" y="4066"/>
                  </a:cubicBezTo>
                  <a:cubicBezTo>
                    <a:pt x="2743" y="4078"/>
                    <a:pt x="2692" y="4078"/>
                    <a:pt x="2642" y="4078"/>
                  </a:cubicBezTo>
                  <a:cubicBezTo>
                    <a:pt x="2524" y="4072"/>
                    <a:pt x="2400" y="4072"/>
                    <a:pt x="2281" y="4072"/>
                  </a:cubicBezTo>
                  <a:lnTo>
                    <a:pt x="1549" y="4061"/>
                  </a:lnTo>
                  <a:cubicBezTo>
                    <a:pt x="1425" y="4061"/>
                    <a:pt x="1442" y="3864"/>
                    <a:pt x="1572" y="3864"/>
                  </a:cubicBezTo>
                  <a:cubicBezTo>
                    <a:pt x="1786" y="3864"/>
                    <a:pt x="2000" y="3869"/>
                    <a:pt x="2214" y="3875"/>
                  </a:cubicBezTo>
                  <a:cubicBezTo>
                    <a:pt x="2270" y="3875"/>
                    <a:pt x="2326" y="3875"/>
                    <a:pt x="2383" y="3875"/>
                  </a:cubicBezTo>
                  <a:cubicBezTo>
                    <a:pt x="2096" y="3700"/>
                    <a:pt x="1893" y="3436"/>
                    <a:pt x="1791" y="3109"/>
                  </a:cubicBezTo>
                  <a:cubicBezTo>
                    <a:pt x="1679" y="2737"/>
                    <a:pt x="1690" y="2343"/>
                    <a:pt x="1651" y="1960"/>
                  </a:cubicBezTo>
                  <a:cubicBezTo>
                    <a:pt x="1651" y="1954"/>
                    <a:pt x="1651" y="1949"/>
                    <a:pt x="1651" y="1943"/>
                  </a:cubicBezTo>
                  <a:cubicBezTo>
                    <a:pt x="1397" y="1831"/>
                    <a:pt x="1149" y="1712"/>
                    <a:pt x="896" y="1600"/>
                  </a:cubicBezTo>
                  <a:cubicBezTo>
                    <a:pt x="851" y="1577"/>
                    <a:pt x="817" y="1526"/>
                    <a:pt x="840" y="1470"/>
                  </a:cubicBezTo>
                  <a:cubicBezTo>
                    <a:pt x="857" y="1425"/>
                    <a:pt x="919" y="1391"/>
                    <a:pt x="964" y="1414"/>
                  </a:cubicBezTo>
                  <a:cubicBezTo>
                    <a:pt x="1178" y="1510"/>
                    <a:pt x="1397" y="1611"/>
                    <a:pt x="1611" y="1712"/>
                  </a:cubicBezTo>
                  <a:cubicBezTo>
                    <a:pt x="1544" y="1386"/>
                    <a:pt x="1409" y="1093"/>
                    <a:pt x="1183" y="834"/>
                  </a:cubicBezTo>
                  <a:cubicBezTo>
                    <a:pt x="907" y="518"/>
                    <a:pt x="530" y="299"/>
                    <a:pt x="125" y="220"/>
                  </a:cubicBezTo>
                  <a:cubicBezTo>
                    <a:pt x="1" y="197"/>
                    <a:pt x="18" y="0"/>
                    <a:pt x="141" y="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15"/>
            <p:cNvSpPr/>
            <p:nvPr/>
          </p:nvSpPr>
          <p:spPr>
            <a:xfrm>
              <a:off x="1213165" y="1098955"/>
              <a:ext cx="706757" cy="1370348"/>
            </a:xfrm>
            <a:custGeom>
              <a:avLst/>
              <a:gdLst/>
              <a:ahLst/>
              <a:cxnLst/>
              <a:rect l="l" t="t" r="r" b="b"/>
              <a:pathLst>
                <a:path w="5092" h="9873" extrusionOk="0">
                  <a:moveTo>
                    <a:pt x="739" y="4405"/>
                  </a:moveTo>
                  <a:cubicBezTo>
                    <a:pt x="817" y="4641"/>
                    <a:pt x="817" y="4878"/>
                    <a:pt x="767" y="5114"/>
                  </a:cubicBezTo>
                  <a:cubicBezTo>
                    <a:pt x="677" y="5537"/>
                    <a:pt x="468" y="5948"/>
                    <a:pt x="496" y="6392"/>
                  </a:cubicBezTo>
                  <a:cubicBezTo>
                    <a:pt x="525" y="6764"/>
                    <a:pt x="761" y="7046"/>
                    <a:pt x="1060" y="7248"/>
                  </a:cubicBezTo>
                  <a:cubicBezTo>
                    <a:pt x="1347" y="7446"/>
                    <a:pt x="1679" y="7581"/>
                    <a:pt x="1944" y="7817"/>
                  </a:cubicBezTo>
                  <a:cubicBezTo>
                    <a:pt x="2096" y="7952"/>
                    <a:pt x="2203" y="8116"/>
                    <a:pt x="2248" y="8313"/>
                  </a:cubicBezTo>
                  <a:cubicBezTo>
                    <a:pt x="2310" y="8549"/>
                    <a:pt x="2310" y="8797"/>
                    <a:pt x="2377" y="9028"/>
                  </a:cubicBezTo>
                  <a:cubicBezTo>
                    <a:pt x="2496" y="9428"/>
                    <a:pt x="2828" y="9732"/>
                    <a:pt x="3239" y="9811"/>
                  </a:cubicBezTo>
                  <a:cubicBezTo>
                    <a:pt x="3571" y="9873"/>
                    <a:pt x="3920" y="9755"/>
                    <a:pt x="4168" y="9529"/>
                  </a:cubicBezTo>
                  <a:cubicBezTo>
                    <a:pt x="4450" y="9366"/>
                    <a:pt x="4692" y="9129"/>
                    <a:pt x="4838" y="8837"/>
                  </a:cubicBezTo>
                  <a:cubicBezTo>
                    <a:pt x="5047" y="8437"/>
                    <a:pt x="5092" y="7952"/>
                    <a:pt x="4951" y="7524"/>
                  </a:cubicBezTo>
                  <a:cubicBezTo>
                    <a:pt x="4810" y="7080"/>
                    <a:pt x="4439" y="6702"/>
                    <a:pt x="4416" y="6218"/>
                  </a:cubicBezTo>
                  <a:cubicBezTo>
                    <a:pt x="4399" y="5790"/>
                    <a:pt x="4641" y="5390"/>
                    <a:pt x="4776" y="4996"/>
                  </a:cubicBezTo>
                  <a:cubicBezTo>
                    <a:pt x="4912" y="4624"/>
                    <a:pt x="4945" y="4236"/>
                    <a:pt x="4714" y="3892"/>
                  </a:cubicBezTo>
                  <a:cubicBezTo>
                    <a:pt x="4506" y="3571"/>
                    <a:pt x="4163" y="3374"/>
                    <a:pt x="3926" y="3081"/>
                  </a:cubicBezTo>
                  <a:cubicBezTo>
                    <a:pt x="3791" y="2923"/>
                    <a:pt x="3706" y="2743"/>
                    <a:pt x="3690" y="2541"/>
                  </a:cubicBezTo>
                  <a:cubicBezTo>
                    <a:pt x="3673" y="2298"/>
                    <a:pt x="3735" y="2056"/>
                    <a:pt x="3785" y="1825"/>
                  </a:cubicBezTo>
                  <a:cubicBezTo>
                    <a:pt x="3881" y="1392"/>
                    <a:pt x="3943" y="952"/>
                    <a:pt x="3684" y="564"/>
                  </a:cubicBezTo>
                  <a:cubicBezTo>
                    <a:pt x="3470" y="226"/>
                    <a:pt x="3081" y="1"/>
                    <a:pt x="2676" y="12"/>
                  </a:cubicBezTo>
                  <a:cubicBezTo>
                    <a:pt x="2282" y="23"/>
                    <a:pt x="1893" y="249"/>
                    <a:pt x="1685" y="586"/>
                  </a:cubicBezTo>
                  <a:cubicBezTo>
                    <a:pt x="1561" y="789"/>
                    <a:pt x="1527" y="1014"/>
                    <a:pt x="1471" y="1240"/>
                  </a:cubicBezTo>
                  <a:cubicBezTo>
                    <a:pt x="1420" y="1448"/>
                    <a:pt x="1330" y="1623"/>
                    <a:pt x="1161" y="1763"/>
                  </a:cubicBezTo>
                  <a:cubicBezTo>
                    <a:pt x="879" y="2006"/>
                    <a:pt x="491" y="2135"/>
                    <a:pt x="277" y="2456"/>
                  </a:cubicBezTo>
                  <a:cubicBezTo>
                    <a:pt x="1" y="2867"/>
                    <a:pt x="187" y="3368"/>
                    <a:pt x="406" y="3763"/>
                  </a:cubicBezTo>
                  <a:cubicBezTo>
                    <a:pt x="525" y="3971"/>
                    <a:pt x="660" y="4179"/>
                    <a:pt x="739" y="44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15"/>
            <p:cNvSpPr/>
            <p:nvPr/>
          </p:nvSpPr>
          <p:spPr>
            <a:xfrm>
              <a:off x="1399984" y="1173211"/>
              <a:ext cx="398765" cy="1248484"/>
            </a:xfrm>
            <a:custGeom>
              <a:avLst/>
              <a:gdLst/>
              <a:ahLst/>
              <a:cxnLst/>
              <a:rect l="l" t="t" r="r" b="b"/>
              <a:pathLst>
                <a:path w="2873" h="8995" extrusionOk="0">
                  <a:moveTo>
                    <a:pt x="187" y="1476"/>
                  </a:moveTo>
                  <a:lnTo>
                    <a:pt x="941" y="1808"/>
                  </a:lnTo>
                  <a:cubicBezTo>
                    <a:pt x="891" y="1730"/>
                    <a:pt x="846" y="1651"/>
                    <a:pt x="806" y="1566"/>
                  </a:cubicBezTo>
                  <a:cubicBezTo>
                    <a:pt x="671" y="1273"/>
                    <a:pt x="637" y="952"/>
                    <a:pt x="761" y="654"/>
                  </a:cubicBezTo>
                  <a:cubicBezTo>
                    <a:pt x="879" y="355"/>
                    <a:pt x="1121" y="113"/>
                    <a:pt x="1426" y="12"/>
                  </a:cubicBezTo>
                  <a:cubicBezTo>
                    <a:pt x="1437" y="6"/>
                    <a:pt x="1448" y="6"/>
                    <a:pt x="1454" y="6"/>
                  </a:cubicBezTo>
                  <a:cubicBezTo>
                    <a:pt x="1465" y="6"/>
                    <a:pt x="1476" y="1"/>
                    <a:pt x="1488" y="1"/>
                  </a:cubicBezTo>
                  <a:cubicBezTo>
                    <a:pt x="1561" y="1"/>
                    <a:pt x="1583" y="68"/>
                    <a:pt x="1566" y="125"/>
                  </a:cubicBezTo>
                  <a:cubicBezTo>
                    <a:pt x="1561" y="153"/>
                    <a:pt x="1544" y="175"/>
                    <a:pt x="1510" y="192"/>
                  </a:cubicBezTo>
                  <a:cubicBezTo>
                    <a:pt x="1510" y="192"/>
                    <a:pt x="1510" y="192"/>
                    <a:pt x="1510" y="192"/>
                  </a:cubicBezTo>
                  <a:cubicBezTo>
                    <a:pt x="1510" y="192"/>
                    <a:pt x="1510" y="192"/>
                    <a:pt x="1510" y="192"/>
                  </a:cubicBezTo>
                  <a:cubicBezTo>
                    <a:pt x="1223" y="288"/>
                    <a:pt x="1003" y="513"/>
                    <a:pt x="919" y="806"/>
                  </a:cubicBezTo>
                  <a:cubicBezTo>
                    <a:pt x="829" y="1093"/>
                    <a:pt x="913" y="1375"/>
                    <a:pt x="1060" y="1628"/>
                  </a:cubicBezTo>
                  <a:cubicBezTo>
                    <a:pt x="1110" y="1713"/>
                    <a:pt x="1161" y="1792"/>
                    <a:pt x="1217" y="1870"/>
                  </a:cubicBezTo>
                  <a:cubicBezTo>
                    <a:pt x="1313" y="1673"/>
                    <a:pt x="1409" y="1476"/>
                    <a:pt x="1504" y="1279"/>
                  </a:cubicBezTo>
                  <a:cubicBezTo>
                    <a:pt x="1561" y="1166"/>
                    <a:pt x="1747" y="1234"/>
                    <a:pt x="1690" y="1352"/>
                  </a:cubicBezTo>
                  <a:lnTo>
                    <a:pt x="1347" y="2056"/>
                  </a:lnTo>
                  <a:cubicBezTo>
                    <a:pt x="1566" y="2372"/>
                    <a:pt x="1780" y="2693"/>
                    <a:pt x="1792" y="3104"/>
                  </a:cubicBezTo>
                  <a:cubicBezTo>
                    <a:pt x="1792" y="3363"/>
                    <a:pt x="1718" y="3605"/>
                    <a:pt x="1628" y="3847"/>
                  </a:cubicBezTo>
                  <a:cubicBezTo>
                    <a:pt x="1679" y="3802"/>
                    <a:pt x="1730" y="3757"/>
                    <a:pt x="1786" y="3712"/>
                  </a:cubicBezTo>
                  <a:cubicBezTo>
                    <a:pt x="1949" y="3565"/>
                    <a:pt x="2118" y="3425"/>
                    <a:pt x="2287" y="3278"/>
                  </a:cubicBezTo>
                  <a:cubicBezTo>
                    <a:pt x="2383" y="3194"/>
                    <a:pt x="2512" y="3346"/>
                    <a:pt x="2417" y="3430"/>
                  </a:cubicBezTo>
                  <a:cubicBezTo>
                    <a:pt x="2225" y="3594"/>
                    <a:pt x="2034" y="3757"/>
                    <a:pt x="1842" y="3920"/>
                  </a:cubicBezTo>
                  <a:cubicBezTo>
                    <a:pt x="1752" y="3999"/>
                    <a:pt x="1662" y="4089"/>
                    <a:pt x="1561" y="4157"/>
                  </a:cubicBezTo>
                  <a:cubicBezTo>
                    <a:pt x="1538" y="4179"/>
                    <a:pt x="1510" y="4191"/>
                    <a:pt x="1488" y="4196"/>
                  </a:cubicBezTo>
                  <a:cubicBezTo>
                    <a:pt x="1392" y="4433"/>
                    <a:pt x="1302" y="4669"/>
                    <a:pt x="1274" y="4917"/>
                  </a:cubicBezTo>
                  <a:cubicBezTo>
                    <a:pt x="1228" y="5339"/>
                    <a:pt x="1375" y="5728"/>
                    <a:pt x="1578" y="6094"/>
                  </a:cubicBezTo>
                  <a:cubicBezTo>
                    <a:pt x="1820" y="5722"/>
                    <a:pt x="2056" y="5351"/>
                    <a:pt x="2298" y="4979"/>
                  </a:cubicBezTo>
                  <a:cubicBezTo>
                    <a:pt x="2366" y="4872"/>
                    <a:pt x="2529" y="4990"/>
                    <a:pt x="2456" y="5097"/>
                  </a:cubicBezTo>
                  <a:cubicBezTo>
                    <a:pt x="2203" y="5491"/>
                    <a:pt x="1944" y="5891"/>
                    <a:pt x="1690" y="6285"/>
                  </a:cubicBezTo>
                  <a:cubicBezTo>
                    <a:pt x="1814" y="6488"/>
                    <a:pt x="1944" y="6685"/>
                    <a:pt x="2056" y="6877"/>
                  </a:cubicBezTo>
                  <a:cubicBezTo>
                    <a:pt x="2158" y="7051"/>
                    <a:pt x="2248" y="7243"/>
                    <a:pt x="2321" y="7440"/>
                  </a:cubicBezTo>
                  <a:cubicBezTo>
                    <a:pt x="2422" y="7232"/>
                    <a:pt x="2529" y="7023"/>
                    <a:pt x="2631" y="6820"/>
                  </a:cubicBezTo>
                  <a:cubicBezTo>
                    <a:pt x="2687" y="6708"/>
                    <a:pt x="2873" y="6775"/>
                    <a:pt x="2817" y="6888"/>
                  </a:cubicBezTo>
                  <a:lnTo>
                    <a:pt x="2400" y="7716"/>
                  </a:lnTo>
                  <a:cubicBezTo>
                    <a:pt x="2496" y="8116"/>
                    <a:pt x="2467" y="8532"/>
                    <a:pt x="2208" y="8893"/>
                  </a:cubicBezTo>
                  <a:cubicBezTo>
                    <a:pt x="2130" y="8994"/>
                    <a:pt x="1966" y="8882"/>
                    <a:pt x="2045" y="8775"/>
                  </a:cubicBezTo>
                  <a:cubicBezTo>
                    <a:pt x="2265" y="8476"/>
                    <a:pt x="2293" y="8138"/>
                    <a:pt x="2220" y="7800"/>
                  </a:cubicBezTo>
                  <a:cubicBezTo>
                    <a:pt x="1887" y="7603"/>
                    <a:pt x="1561" y="7412"/>
                    <a:pt x="1228" y="7215"/>
                  </a:cubicBezTo>
                  <a:cubicBezTo>
                    <a:pt x="1116" y="7153"/>
                    <a:pt x="1234" y="6989"/>
                    <a:pt x="1341" y="7051"/>
                  </a:cubicBezTo>
                  <a:cubicBezTo>
                    <a:pt x="1611" y="7209"/>
                    <a:pt x="1876" y="7367"/>
                    <a:pt x="2141" y="7524"/>
                  </a:cubicBezTo>
                  <a:cubicBezTo>
                    <a:pt x="2056" y="7294"/>
                    <a:pt x="1944" y="7068"/>
                    <a:pt x="1820" y="6871"/>
                  </a:cubicBezTo>
                  <a:cubicBezTo>
                    <a:pt x="1718" y="6702"/>
                    <a:pt x="1606" y="6528"/>
                    <a:pt x="1504" y="6353"/>
                  </a:cubicBezTo>
                  <a:cubicBezTo>
                    <a:pt x="1082" y="6038"/>
                    <a:pt x="665" y="5717"/>
                    <a:pt x="243" y="5401"/>
                  </a:cubicBezTo>
                  <a:cubicBezTo>
                    <a:pt x="142" y="5323"/>
                    <a:pt x="254" y="5159"/>
                    <a:pt x="356" y="5238"/>
                  </a:cubicBezTo>
                  <a:cubicBezTo>
                    <a:pt x="665" y="5469"/>
                    <a:pt x="975" y="5705"/>
                    <a:pt x="1279" y="5936"/>
                  </a:cubicBezTo>
                  <a:cubicBezTo>
                    <a:pt x="1133" y="5615"/>
                    <a:pt x="1037" y="5283"/>
                    <a:pt x="1076" y="4917"/>
                  </a:cubicBezTo>
                  <a:cubicBezTo>
                    <a:pt x="1099" y="4652"/>
                    <a:pt x="1195" y="4405"/>
                    <a:pt x="1302" y="4157"/>
                  </a:cubicBezTo>
                  <a:cubicBezTo>
                    <a:pt x="1228" y="4100"/>
                    <a:pt x="1172" y="4005"/>
                    <a:pt x="1121" y="3932"/>
                  </a:cubicBezTo>
                  <a:cubicBezTo>
                    <a:pt x="1048" y="3830"/>
                    <a:pt x="969" y="3729"/>
                    <a:pt x="896" y="3622"/>
                  </a:cubicBezTo>
                  <a:lnTo>
                    <a:pt x="446" y="2991"/>
                  </a:lnTo>
                  <a:cubicBezTo>
                    <a:pt x="367" y="2890"/>
                    <a:pt x="519" y="2760"/>
                    <a:pt x="592" y="2867"/>
                  </a:cubicBezTo>
                  <a:cubicBezTo>
                    <a:pt x="851" y="3216"/>
                    <a:pt x="1099" y="3571"/>
                    <a:pt x="1358" y="3920"/>
                  </a:cubicBezTo>
                  <a:cubicBezTo>
                    <a:pt x="1364" y="3932"/>
                    <a:pt x="1369" y="3943"/>
                    <a:pt x="1381" y="3960"/>
                  </a:cubicBezTo>
                  <a:cubicBezTo>
                    <a:pt x="1499" y="3678"/>
                    <a:pt x="1600" y="3391"/>
                    <a:pt x="1595" y="3087"/>
                  </a:cubicBezTo>
                  <a:cubicBezTo>
                    <a:pt x="1583" y="2715"/>
                    <a:pt x="1375" y="2417"/>
                    <a:pt x="1161" y="2124"/>
                  </a:cubicBezTo>
                  <a:lnTo>
                    <a:pt x="119" y="1662"/>
                  </a:lnTo>
                  <a:cubicBezTo>
                    <a:pt x="1" y="1606"/>
                    <a:pt x="68" y="1420"/>
                    <a:pt x="187" y="147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5"/>
            <p:cNvSpPr/>
            <p:nvPr/>
          </p:nvSpPr>
          <p:spPr>
            <a:xfrm>
              <a:off x="469913" y="1954080"/>
              <a:ext cx="1267916" cy="830287"/>
            </a:xfrm>
            <a:custGeom>
              <a:avLst/>
              <a:gdLst/>
              <a:ahLst/>
              <a:cxnLst/>
              <a:rect l="l" t="t" r="r" b="b"/>
              <a:pathLst>
                <a:path w="9135" h="5982" extrusionOk="0">
                  <a:moveTo>
                    <a:pt x="2912" y="4551"/>
                  </a:moveTo>
                  <a:cubicBezTo>
                    <a:pt x="3154" y="4602"/>
                    <a:pt x="3351" y="4731"/>
                    <a:pt x="3526" y="4900"/>
                  </a:cubicBezTo>
                  <a:cubicBezTo>
                    <a:pt x="3841" y="5199"/>
                    <a:pt x="4077" y="5598"/>
                    <a:pt x="4472" y="5807"/>
                  </a:cubicBezTo>
                  <a:cubicBezTo>
                    <a:pt x="4798" y="5981"/>
                    <a:pt x="5164" y="5931"/>
                    <a:pt x="5491" y="5784"/>
                  </a:cubicBezTo>
                  <a:cubicBezTo>
                    <a:pt x="5812" y="5643"/>
                    <a:pt x="6105" y="5435"/>
                    <a:pt x="6448" y="5334"/>
                  </a:cubicBezTo>
                  <a:cubicBezTo>
                    <a:pt x="6640" y="5283"/>
                    <a:pt x="6837" y="5277"/>
                    <a:pt x="7028" y="5339"/>
                  </a:cubicBezTo>
                  <a:cubicBezTo>
                    <a:pt x="7259" y="5412"/>
                    <a:pt x="7468" y="5548"/>
                    <a:pt x="7704" y="5610"/>
                  </a:cubicBezTo>
                  <a:cubicBezTo>
                    <a:pt x="8098" y="5722"/>
                    <a:pt x="8538" y="5604"/>
                    <a:pt x="8819" y="5300"/>
                  </a:cubicBezTo>
                  <a:cubicBezTo>
                    <a:pt x="9050" y="5046"/>
                    <a:pt x="9135" y="4692"/>
                    <a:pt x="9073" y="4359"/>
                  </a:cubicBezTo>
                  <a:cubicBezTo>
                    <a:pt x="9090" y="4033"/>
                    <a:pt x="9011" y="3706"/>
                    <a:pt x="8847" y="3419"/>
                  </a:cubicBezTo>
                  <a:cubicBezTo>
                    <a:pt x="8617" y="3030"/>
                    <a:pt x="8228" y="2743"/>
                    <a:pt x="7789" y="2631"/>
                  </a:cubicBezTo>
                  <a:cubicBezTo>
                    <a:pt x="7338" y="2512"/>
                    <a:pt x="6826" y="2631"/>
                    <a:pt x="6403" y="2394"/>
                  </a:cubicBezTo>
                  <a:cubicBezTo>
                    <a:pt x="6026" y="2180"/>
                    <a:pt x="5818" y="1763"/>
                    <a:pt x="5559" y="1437"/>
                  </a:cubicBezTo>
                  <a:cubicBezTo>
                    <a:pt x="5311" y="1127"/>
                    <a:pt x="5001" y="890"/>
                    <a:pt x="4584" y="902"/>
                  </a:cubicBezTo>
                  <a:cubicBezTo>
                    <a:pt x="4207" y="913"/>
                    <a:pt x="3858" y="1093"/>
                    <a:pt x="3481" y="1144"/>
                  </a:cubicBezTo>
                  <a:cubicBezTo>
                    <a:pt x="3278" y="1172"/>
                    <a:pt x="3081" y="1149"/>
                    <a:pt x="2901" y="1054"/>
                  </a:cubicBezTo>
                  <a:cubicBezTo>
                    <a:pt x="2687" y="947"/>
                    <a:pt x="2512" y="761"/>
                    <a:pt x="2343" y="598"/>
                  </a:cubicBezTo>
                  <a:cubicBezTo>
                    <a:pt x="2028" y="288"/>
                    <a:pt x="1690" y="1"/>
                    <a:pt x="1217" y="12"/>
                  </a:cubicBezTo>
                  <a:cubicBezTo>
                    <a:pt x="817" y="17"/>
                    <a:pt x="423" y="220"/>
                    <a:pt x="214" y="575"/>
                  </a:cubicBezTo>
                  <a:cubicBezTo>
                    <a:pt x="17" y="919"/>
                    <a:pt x="0" y="1363"/>
                    <a:pt x="175" y="1718"/>
                  </a:cubicBezTo>
                  <a:cubicBezTo>
                    <a:pt x="282" y="1932"/>
                    <a:pt x="456" y="2079"/>
                    <a:pt x="620" y="2248"/>
                  </a:cubicBezTo>
                  <a:cubicBezTo>
                    <a:pt x="766" y="2400"/>
                    <a:pt x="868" y="2569"/>
                    <a:pt x="896" y="2783"/>
                  </a:cubicBezTo>
                  <a:cubicBezTo>
                    <a:pt x="952" y="3154"/>
                    <a:pt x="856" y="3554"/>
                    <a:pt x="1014" y="3903"/>
                  </a:cubicBezTo>
                  <a:cubicBezTo>
                    <a:pt x="1217" y="4354"/>
                    <a:pt x="1746" y="4466"/>
                    <a:pt x="2191" y="4489"/>
                  </a:cubicBezTo>
                  <a:cubicBezTo>
                    <a:pt x="2433" y="4495"/>
                    <a:pt x="2675" y="4495"/>
                    <a:pt x="2912" y="45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5"/>
            <p:cNvSpPr/>
            <p:nvPr/>
          </p:nvSpPr>
          <p:spPr>
            <a:xfrm>
              <a:off x="559714" y="2045546"/>
              <a:ext cx="1118708" cy="605851"/>
            </a:xfrm>
            <a:custGeom>
              <a:avLst/>
              <a:gdLst/>
              <a:ahLst/>
              <a:cxnLst/>
              <a:rect l="l" t="t" r="r" b="b"/>
              <a:pathLst>
                <a:path w="8060" h="4365" extrusionOk="0">
                  <a:moveTo>
                    <a:pt x="654" y="1943"/>
                  </a:moveTo>
                  <a:lnTo>
                    <a:pt x="1341" y="1482"/>
                  </a:lnTo>
                  <a:cubicBezTo>
                    <a:pt x="1245" y="1482"/>
                    <a:pt x="1155" y="1482"/>
                    <a:pt x="1060" y="1470"/>
                  </a:cubicBezTo>
                  <a:cubicBezTo>
                    <a:pt x="744" y="1431"/>
                    <a:pt x="457" y="1284"/>
                    <a:pt x="266" y="1020"/>
                  </a:cubicBezTo>
                  <a:cubicBezTo>
                    <a:pt x="80" y="766"/>
                    <a:pt x="1" y="428"/>
                    <a:pt x="74" y="119"/>
                  </a:cubicBezTo>
                  <a:cubicBezTo>
                    <a:pt x="74" y="107"/>
                    <a:pt x="80" y="102"/>
                    <a:pt x="85" y="91"/>
                  </a:cubicBezTo>
                  <a:cubicBezTo>
                    <a:pt x="91" y="79"/>
                    <a:pt x="91" y="74"/>
                    <a:pt x="97" y="62"/>
                  </a:cubicBezTo>
                  <a:cubicBezTo>
                    <a:pt x="136" y="0"/>
                    <a:pt x="209" y="17"/>
                    <a:pt x="243" y="62"/>
                  </a:cubicBezTo>
                  <a:cubicBezTo>
                    <a:pt x="266" y="79"/>
                    <a:pt x="277" y="102"/>
                    <a:pt x="271" y="141"/>
                  </a:cubicBezTo>
                  <a:cubicBezTo>
                    <a:pt x="271" y="141"/>
                    <a:pt x="271" y="141"/>
                    <a:pt x="271" y="141"/>
                  </a:cubicBezTo>
                  <a:lnTo>
                    <a:pt x="271" y="141"/>
                  </a:lnTo>
                  <a:cubicBezTo>
                    <a:pt x="204" y="434"/>
                    <a:pt x="277" y="744"/>
                    <a:pt x="474" y="969"/>
                  </a:cubicBezTo>
                  <a:cubicBezTo>
                    <a:pt x="671" y="1200"/>
                    <a:pt x="958" y="1273"/>
                    <a:pt x="1251" y="1284"/>
                  </a:cubicBezTo>
                  <a:cubicBezTo>
                    <a:pt x="1347" y="1290"/>
                    <a:pt x="1443" y="1284"/>
                    <a:pt x="1538" y="1284"/>
                  </a:cubicBezTo>
                  <a:cubicBezTo>
                    <a:pt x="1426" y="1099"/>
                    <a:pt x="1307" y="907"/>
                    <a:pt x="1195" y="721"/>
                  </a:cubicBezTo>
                  <a:cubicBezTo>
                    <a:pt x="1127" y="614"/>
                    <a:pt x="1279" y="496"/>
                    <a:pt x="1347" y="603"/>
                  </a:cubicBezTo>
                  <a:lnTo>
                    <a:pt x="1764" y="1273"/>
                  </a:lnTo>
                  <a:cubicBezTo>
                    <a:pt x="2152" y="1251"/>
                    <a:pt x="2535" y="1239"/>
                    <a:pt x="2884" y="1448"/>
                  </a:cubicBezTo>
                  <a:cubicBezTo>
                    <a:pt x="3109" y="1583"/>
                    <a:pt x="3278" y="1774"/>
                    <a:pt x="3430" y="1977"/>
                  </a:cubicBezTo>
                  <a:cubicBezTo>
                    <a:pt x="3419" y="1910"/>
                    <a:pt x="3408" y="1842"/>
                    <a:pt x="3402" y="1780"/>
                  </a:cubicBezTo>
                  <a:cubicBezTo>
                    <a:pt x="3369" y="1560"/>
                    <a:pt x="3335" y="1341"/>
                    <a:pt x="3301" y="1121"/>
                  </a:cubicBezTo>
                  <a:cubicBezTo>
                    <a:pt x="3284" y="992"/>
                    <a:pt x="3476" y="969"/>
                    <a:pt x="3498" y="1093"/>
                  </a:cubicBezTo>
                  <a:cubicBezTo>
                    <a:pt x="3532" y="1341"/>
                    <a:pt x="3571" y="1589"/>
                    <a:pt x="3611" y="1836"/>
                  </a:cubicBezTo>
                  <a:cubicBezTo>
                    <a:pt x="3628" y="1960"/>
                    <a:pt x="3656" y="2079"/>
                    <a:pt x="3661" y="2202"/>
                  </a:cubicBezTo>
                  <a:cubicBezTo>
                    <a:pt x="3667" y="2231"/>
                    <a:pt x="3661" y="2259"/>
                    <a:pt x="3656" y="2287"/>
                  </a:cubicBezTo>
                  <a:cubicBezTo>
                    <a:pt x="3802" y="2495"/>
                    <a:pt x="3954" y="2692"/>
                    <a:pt x="4151" y="2850"/>
                  </a:cubicBezTo>
                  <a:cubicBezTo>
                    <a:pt x="4484" y="3115"/>
                    <a:pt x="4895" y="3194"/>
                    <a:pt x="5311" y="3216"/>
                  </a:cubicBezTo>
                  <a:cubicBezTo>
                    <a:pt x="5126" y="2816"/>
                    <a:pt x="4934" y="2416"/>
                    <a:pt x="4748" y="2017"/>
                  </a:cubicBezTo>
                  <a:cubicBezTo>
                    <a:pt x="4692" y="1904"/>
                    <a:pt x="4878" y="1825"/>
                    <a:pt x="4928" y="1943"/>
                  </a:cubicBezTo>
                  <a:cubicBezTo>
                    <a:pt x="5131" y="2366"/>
                    <a:pt x="5334" y="2794"/>
                    <a:pt x="5531" y="3222"/>
                  </a:cubicBezTo>
                  <a:cubicBezTo>
                    <a:pt x="5768" y="3227"/>
                    <a:pt x="6004" y="3222"/>
                    <a:pt x="6229" y="3227"/>
                  </a:cubicBezTo>
                  <a:cubicBezTo>
                    <a:pt x="6432" y="3233"/>
                    <a:pt x="6640" y="3256"/>
                    <a:pt x="6843" y="3301"/>
                  </a:cubicBezTo>
                  <a:lnTo>
                    <a:pt x="6483" y="2709"/>
                  </a:lnTo>
                  <a:cubicBezTo>
                    <a:pt x="6415" y="2602"/>
                    <a:pt x="6573" y="2478"/>
                    <a:pt x="6640" y="2585"/>
                  </a:cubicBezTo>
                  <a:cubicBezTo>
                    <a:pt x="6798" y="2850"/>
                    <a:pt x="6961" y="3115"/>
                    <a:pt x="7119" y="3379"/>
                  </a:cubicBezTo>
                  <a:cubicBezTo>
                    <a:pt x="7513" y="3515"/>
                    <a:pt x="7851" y="3757"/>
                    <a:pt x="8015" y="4168"/>
                  </a:cubicBezTo>
                  <a:cubicBezTo>
                    <a:pt x="8060" y="4286"/>
                    <a:pt x="7879" y="4365"/>
                    <a:pt x="7834" y="4247"/>
                  </a:cubicBezTo>
                  <a:cubicBezTo>
                    <a:pt x="7694" y="3898"/>
                    <a:pt x="7423" y="3695"/>
                    <a:pt x="7097" y="3577"/>
                  </a:cubicBezTo>
                  <a:cubicBezTo>
                    <a:pt x="6759" y="3751"/>
                    <a:pt x="6415" y="3931"/>
                    <a:pt x="6077" y="4106"/>
                  </a:cubicBezTo>
                  <a:cubicBezTo>
                    <a:pt x="5965" y="4168"/>
                    <a:pt x="5886" y="3982"/>
                    <a:pt x="5998" y="3926"/>
                  </a:cubicBezTo>
                  <a:cubicBezTo>
                    <a:pt x="6274" y="3785"/>
                    <a:pt x="6550" y="3638"/>
                    <a:pt x="6821" y="3498"/>
                  </a:cubicBezTo>
                  <a:cubicBezTo>
                    <a:pt x="6579" y="3441"/>
                    <a:pt x="6331" y="3424"/>
                    <a:pt x="6100" y="3419"/>
                  </a:cubicBezTo>
                  <a:cubicBezTo>
                    <a:pt x="5897" y="3419"/>
                    <a:pt x="5694" y="3419"/>
                    <a:pt x="5492" y="3413"/>
                  </a:cubicBezTo>
                  <a:cubicBezTo>
                    <a:pt x="4996" y="3605"/>
                    <a:pt x="4506" y="3791"/>
                    <a:pt x="4016" y="3976"/>
                  </a:cubicBezTo>
                  <a:cubicBezTo>
                    <a:pt x="3898" y="4021"/>
                    <a:pt x="3819" y="3841"/>
                    <a:pt x="3937" y="3796"/>
                  </a:cubicBezTo>
                  <a:cubicBezTo>
                    <a:pt x="4298" y="3661"/>
                    <a:pt x="4658" y="3520"/>
                    <a:pt x="5019" y="3385"/>
                  </a:cubicBezTo>
                  <a:cubicBezTo>
                    <a:pt x="4669" y="3340"/>
                    <a:pt x="4337" y="3244"/>
                    <a:pt x="4050" y="3019"/>
                  </a:cubicBezTo>
                  <a:cubicBezTo>
                    <a:pt x="3836" y="2856"/>
                    <a:pt x="3678" y="2642"/>
                    <a:pt x="3521" y="2422"/>
                  </a:cubicBezTo>
                  <a:cubicBezTo>
                    <a:pt x="3430" y="2456"/>
                    <a:pt x="3329" y="2450"/>
                    <a:pt x="3233" y="2456"/>
                  </a:cubicBezTo>
                  <a:lnTo>
                    <a:pt x="2856" y="2484"/>
                  </a:lnTo>
                  <a:cubicBezTo>
                    <a:pt x="2597" y="2501"/>
                    <a:pt x="2338" y="2518"/>
                    <a:pt x="2079" y="2535"/>
                  </a:cubicBezTo>
                  <a:cubicBezTo>
                    <a:pt x="1955" y="2540"/>
                    <a:pt x="1927" y="2343"/>
                    <a:pt x="2051" y="2338"/>
                  </a:cubicBezTo>
                  <a:cubicBezTo>
                    <a:pt x="2484" y="2309"/>
                    <a:pt x="2918" y="2281"/>
                    <a:pt x="3352" y="2253"/>
                  </a:cubicBezTo>
                  <a:cubicBezTo>
                    <a:pt x="3363" y="2253"/>
                    <a:pt x="3380" y="2253"/>
                    <a:pt x="3397" y="2253"/>
                  </a:cubicBezTo>
                  <a:cubicBezTo>
                    <a:pt x="3222" y="2000"/>
                    <a:pt x="3031" y="1763"/>
                    <a:pt x="2766" y="1605"/>
                  </a:cubicBezTo>
                  <a:cubicBezTo>
                    <a:pt x="2451" y="1420"/>
                    <a:pt x="2085" y="1437"/>
                    <a:pt x="1724" y="1459"/>
                  </a:cubicBezTo>
                  <a:cubicBezTo>
                    <a:pt x="1409" y="1673"/>
                    <a:pt x="1093" y="1887"/>
                    <a:pt x="778" y="2101"/>
                  </a:cubicBezTo>
                  <a:cubicBezTo>
                    <a:pt x="671" y="2174"/>
                    <a:pt x="553" y="2017"/>
                    <a:pt x="654" y="194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5"/>
            <p:cNvSpPr/>
            <p:nvPr/>
          </p:nvSpPr>
          <p:spPr>
            <a:xfrm>
              <a:off x="1246892" y="1958799"/>
              <a:ext cx="2947644" cy="2107363"/>
            </a:xfrm>
            <a:custGeom>
              <a:avLst/>
              <a:gdLst/>
              <a:ahLst/>
              <a:cxnLst/>
              <a:rect l="l" t="t" r="r" b="b"/>
              <a:pathLst>
                <a:path w="21237" h="15183" extrusionOk="0">
                  <a:moveTo>
                    <a:pt x="21237" y="15183"/>
                  </a:moveTo>
                  <a:lnTo>
                    <a:pt x="0" y="15183"/>
                  </a:lnTo>
                  <a:lnTo>
                    <a:pt x="0" y="0"/>
                  </a:lnTo>
                  <a:lnTo>
                    <a:pt x="212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5"/>
            <p:cNvSpPr/>
            <p:nvPr/>
          </p:nvSpPr>
          <p:spPr>
            <a:xfrm>
              <a:off x="1320315" y="1959631"/>
              <a:ext cx="2874219" cy="2106530"/>
            </a:xfrm>
            <a:custGeom>
              <a:avLst/>
              <a:gdLst/>
              <a:ahLst/>
              <a:cxnLst/>
              <a:rect l="l" t="t" r="r" b="b"/>
              <a:pathLst>
                <a:path w="20708" h="15177" extrusionOk="0">
                  <a:moveTo>
                    <a:pt x="20708" y="15177"/>
                  </a:moveTo>
                  <a:lnTo>
                    <a:pt x="0" y="15177"/>
                  </a:lnTo>
                  <a:lnTo>
                    <a:pt x="0" y="0"/>
                  </a:lnTo>
                  <a:lnTo>
                    <a:pt x="207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5"/>
            <p:cNvSpPr/>
            <p:nvPr/>
          </p:nvSpPr>
          <p:spPr>
            <a:xfrm>
              <a:off x="1370282" y="2072889"/>
              <a:ext cx="2774286" cy="1931646"/>
            </a:xfrm>
            <a:custGeom>
              <a:avLst/>
              <a:gdLst/>
              <a:ahLst/>
              <a:cxnLst/>
              <a:rect l="l" t="t" r="r" b="b"/>
              <a:pathLst>
                <a:path w="19988" h="13917" extrusionOk="0">
                  <a:moveTo>
                    <a:pt x="19987" y="13916"/>
                  </a:moveTo>
                  <a:lnTo>
                    <a:pt x="1" y="13916"/>
                  </a:lnTo>
                  <a:lnTo>
                    <a:pt x="1" y="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5"/>
            <p:cNvSpPr/>
            <p:nvPr/>
          </p:nvSpPr>
          <p:spPr>
            <a:xfrm>
              <a:off x="2112840" y="4066005"/>
              <a:ext cx="1727613" cy="515355"/>
            </a:xfrm>
            <a:custGeom>
              <a:avLst/>
              <a:gdLst/>
              <a:ahLst/>
              <a:cxnLst/>
              <a:rect l="l" t="t" r="r" b="b"/>
              <a:pathLst>
                <a:path w="12447" h="3713" extrusionOk="0">
                  <a:moveTo>
                    <a:pt x="1043" y="1"/>
                  </a:moveTo>
                  <a:cubicBezTo>
                    <a:pt x="1043" y="1"/>
                    <a:pt x="1" y="575"/>
                    <a:pt x="1" y="3712"/>
                  </a:cubicBezTo>
                  <a:lnTo>
                    <a:pt x="12446" y="3712"/>
                  </a:lnTo>
                  <a:lnTo>
                    <a:pt x="12446" y="2800"/>
                  </a:lnTo>
                  <a:lnTo>
                    <a:pt x="5666" y="2800"/>
                  </a:lnTo>
                  <a:cubicBezTo>
                    <a:pt x="5666" y="2800"/>
                    <a:pt x="5469" y="1448"/>
                    <a:pt x="64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5"/>
            <p:cNvSpPr/>
            <p:nvPr/>
          </p:nvSpPr>
          <p:spPr>
            <a:xfrm>
              <a:off x="2128524" y="4066005"/>
              <a:ext cx="885667" cy="287866"/>
            </a:xfrm>
            <a:custGeom>
              <a:avLst/>
              <a:gdLst/>
              <a:ahLst/>
              <a:cxnLst/>
              <a:rect l="l" t="t" r="r" b="b"/>
              <a:pathLst>
                <a:path w="6381" h="2074" extrusionOk="0">
                  <a:moveTo>
                    <a:pt x="6381" y="1"/>
                  </a:moveTo>
                  <a:lnTo>
                    <a:pt x="0" y="2073"/>
                  </a:lnTo>
                  <a:cubicBezTo>
                    <a:pt x="0" y="2073"/>
                    <a:pt x="192" y="536"/>
                    <a:pt x="9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5"/>
            <p:cNvSpPr/>
            <p:nvPr/>
          </p:nvSpPr>
          <p:spPr>
            <a:xfrm>
              <a:off x="2115199" y="4454496"/>
              <a:ext cx="1725254" cy="36087"/>
            </a:xfrm>
            <a:custGeom>
              <a:avLst/>
              <a:gdLst/>
              <a:ahLst/>
              <a:cxnLst/>
              <a:rect l="l" t="t" r="r" b="b"/>
              <a:pathLst>
                <a:path w="12430" h="260" extrusionOk="0">
                  <a:moveTo>
                    <a:pt x="1" y="260"/>
                  </a:moveTo>
                  <a:lnTo>
                    <a:pt x="12429" y="260"/>
                  </a:lnTo>
                  <a:lnTo>
                    <a:pt x="1242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5"/>
            <p:cNvSpPr/>
            <p:nvPr/>
          </p:nvSpPr>
          <p:spPr>
            <a:xfrm>
              <a:off x="2664692" y="1979063"/>
              <a:ext cx="78282" cy="77588"/>
            </a:xfrm>
            <a:custGeom>
              <a:avLst/>
              <a:gdLst/>
              <a:ahLst/>
              <a:cxnLst/>
              <a:rect l="l" t="t" r="r" b="b"/>
              <a:pathLst>
                <a:path w="564" h="559" extrusionOk="0">
                  <a:moveTo>
                    <a:pt x="564" y="282"/>
                  </a:moveTo>
                  <a:cubicBezTo>
                    <a:pt x="564" y="434"/>
                    <a:pt x="440" y="558"/>
                    <a:pt x="282" y="558"/>
                  </a:cubicBezTo>
                  <a:cubicBezTo>
                    <a:pt x="130" y="558"/>
                    <a:pt x="1" y="434"/>
                    <a:pt x="1" y="282"/>
                  </a:cubicBezTo>
                  <a:cubicBezTo>
                    <a:pt x="1" y="125"/>
                    <a:pt x="130" y="1"/>
                    <a:pt x="282" y="1"/>
                  </a:cubicBezTo>
                  <a:cubicBezTo>
                    <a:pt x="440" y="1"/>
                    <a:pt x="564" y="125"/>
                    <a:pt x="564" y="282"/>
                  </a:cubicBezTo>
                  <a:close/>
                </a:path>
              </a:pathLst>
            </a:custGeom>
            <a:solidFill>
              <a:srgbClr val="8E8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5"/>
            <p:cNvSpPr/>
            <p:nvPr/>
          </p:nvSpPr>
          <p:spPr>
            <a:xfrm>
              <a:off x="1481319" y="2258182"/>
              <a:ext cx="583227" cy="518270"/>
            </a:xfrm>
            <a:custGeom>
              <a:avLst/>
              <a:gdLst/>
              <a:ahLst/>
              <a:cxnLst/>
              <a:rect l="l" t="t" r="r" b="b"/>
              <a:pathLst>
                <a:path w="4202" h="3734" extrusionOk="0">
                  <a:moveTo>
                    <a:pt x="4202" y="0"/>
                  </a:moveTo>
                  <a:lnTo>
                    <a:pt x="4202" y="3734"/>
                  </a:lnTo>
                  <a:lnTo>
                    <a:pt x="0" y="3734"/>
                  </a:lnTo>
                  <a:lnTo>
                    <a:pt x="0" y="648"/>
                  </a:lnTo>
                  <a:lnTo>
                    <a:pt x="1639" y="648"/>
                  </a:lnTo>
                  <a:lnTo>
                    <a:pt x="1791" y="0"/>
                  </a:lnTo>
                  <a:close/>
                </a:path>
              </a:pathLst>
            </a:custGeom>
            <a:solidFill>
              <a:srgbClr val="DFAF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5"/>
            <p:cNvSpPr/>
            <p:nvPr/>
          </p:nvSpPr>
          <p:spPr>
            <a:xfrm>
              <a:off x="1481319" y="2347984"/>
              <a:ext cx="645825" cy="428468"/>
            </a:xfrm>
            <a:custGeom>
              <a:avLst/>
              <a:gdLst/>
              <a:ahLst/>
              <a:cxnLst/>
              <a:rect l="l" t="t" r="r" b="b"/>
              <a:pathLst>
                <a:path w="4653" h="3087" extrusionOk="0">
                  <a:moveTo>
                    <a:pt x="4202" y="3087"/>
                  </a:moveTo>
                  <a:lnTo>
                    <a:pt x="0" y="3087"/>
                  </a:lnTo>
                  <a:lnTo>
                    <a:pt x="451" y="1"/>
                  </a:lnTo>
                  <a:lnTo>
                    <a:pt x="46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5"/>
            <p:cNvSpPr/>
            <p:nvPr/>
          </p:nvSpPr>
          <p:spPr>
            <a:xfrm>
              <a:off x="1481319" y="2831134"/>
              <a:ext cx="583227" cy="518270"/>
            </a:xfrm>
            <a:custGeom>
              <a:avLst/>
              <a:gdLst/>
              <a:ahLst/>
              <a:cxnLst/>
              <a:rect l="l" t="t" r="r" b="b"/>
              <a:pathLst>
                <a:path w="4202" h="3734" extrusionOk="0">
                  <a:moveTo>
                    <a:pt x="4202" y="0"/>
                  </a:moveTo>
                  <a:lnTo>
                    <a:pt x="4202" y="3734"/>
                  </a:lnTo>
                  <a:lnTo>
                    <a:pt x="0" y="3734"/>
                  </a:lnTo>
                  <a:lnTo>
                    <a:pt x="0" y="648"/>
                  </a:lnTo>
                  <a:lnTo>
                    <a:pt x="1639" y="648"/>
                  </a:lnTo>
                  <a:lnTo>
                    <a:pt x="1791" y="0"/>
                  </a:lnTo>
                  <a:close/>
                </a:path>
              </a:pathLst>
            </a:custGeom>
            <a:solidFill>
              <a:srgbClr val="DFAF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5"/>
            <p:cNvSpPr/>
            <p:nvPr/>
          </p:nvSpPr>
          <p:spPr>
            <a:xfrm>
              <a:off x="1481319" y="2920935"/>
              <a:ext cx="645825" cy="428468"/>
            </a:xfrm>
            <a:custGeom>
              <a:avLst/>
              <a:gdLst/>
              <a:ahLst/>
              <a:cxnLst/>
              <a:rect l="l" t="t" r="r" b="b"/>
              <a:pathLst>
                <a:path w="4653" h="3087" extrusionOk="0">
                  <a:moveTo>
                    <a:pt x="4202" y="3087"/>
                  </a:moveTo>
                  <a:lnTo>
                    <a:pt x="0" y="3087"/>
                  </a:lnTo>
                  <a:lnTo>
                    <a:pt x="451" y="1"/>
                  </a:lnTo>
                  <a:lnTo>
                    <a:pt x="46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5"/>
            <p:cNvSpPr/>
            <p:nvPr/>
          </p:nvSpPr>
          <p:spPr>
            <a:xfrm>
              <a:off x="1500056" y="3424350"/>
              <a:ext cx="583227" cy="518409"/>
            </a:xfrm>
            <a:custGeom>
              <a:avLst/>
              <a:gdLst/>
              <a:ahLst/>
              <a:cxnLst/>
              <a:rect l="l" t="t" r="r" b="b"/>
              <a:pathLst>
                <a:path w="4202" h="3735" extrusionOk="0">
                  <a:moveTo>
                    <a:pt x="4202" y="1"/>
                  </a:moveTo>
                  <a:lnTo>
                    <a:pt x="4202" y="3734"/>
                  </a:lnTo>
                  <a:lnTo>
                    <a:pt x="1" y="3734"/>
                  </a:lnTo>
                  <a:lnTo>
                    <a:pt x="1" y="648"/>
                  </a:lnTo>
                  <a:lnTo>
                    <a:pt x="1634" y="648"/>
                  </a:lnTo>
                  <a:lnTo>
                    <a:pt x="1791" y="1"/>
                  </a:lnTo>
                  <a:close/>
                </a:path>
              </a:pathLst>
            </a:custGeom>
            <a:solidFill>
              <a:srgbClr val="DFAF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5"/>
            <p:cNvSpPr/>
            <p:nvPr/>
          </p:nvSpPr>
          <p:spPr>
            <a:xfrm>
              <a:off x="1500056" y="3514290"/>
              <a:ext cx="645825" cy="428468"/>
            </a:xfrm>
            <a:custGeom>
              <a:avLst/>
              <a:gdLst/>
              <a:ahLst/>
              <a:cxnLst/>
              <a:rect l="l" t="t" r="r" b="b"/>
              <a:pathLst>
                <a:path w="4653" h="3087" extrusionOk="0">
                  <a:moveTo>
                    <a:pt x="4202" y="3086"/>
                  </a:moveTo>
                  <a:lnTo>
                    <a:pt x="1" y="3086"/>
                  </a:lnTo>
                  <a:lnTo>
                    <a:pt x="451" y="0"/>
                  </a:lnTo>
                  <a:lnTo>
                    <a:pt x="46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5"/>
            <p:cNvSpPr/>
            <p:nvPr/>
          </p:nvSpPr>
          <p:spPr>
            <a:xfrm>
              <a:off x="2382520" y="3358699"/>
              <a:ext cx="356571" cy="530068"/>
            </a:xfrm>
            <a:custGeom>
              <a:avLst/>
              <a:gdLst/>
              <a:ahLst/>
              <a:cxnLst/>
              <a:rect l="l" t="t" r="r" b="b"/>
              <a:pathLst>
                <a:path w="2569" h="3819" extrusionOk="0">
                  <a:moveTo>
                    <a:pt x="2569" y="3819"/>
                  </a:moveTo>
                  <a:lnTo>
                    <a:pt x="1" y="3819"/>
                  </a:lnTo>
                  <a:lnTo>
                    <a:pt x="1" y="0"/>
                  </a:lnTo>
                  <a:lnTo>
                    <a:pt x="25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5"/>
            <p:cNvSpPr/>
            <p:nvPr/>
          </p:nvSpPr>
          <p:spPr>
            <a:xfrm>
              <a:off x="2414582" y="3330523"/>
              <a:ext cx="357404" cy="530068"/>
            </a:xfrm>
            <a:custGeom>
              <a:avLst/>
              <a:gdLst/>
              <a:ahLst/>
              <a:cxnLst/>
              <a:rect l="l" t="t" r="r" b="b"/>
              <a:pathLst>
                <a:path w="2575" h="3819" extrusionOk="0">
                  <a:moveTo>
                    <a:pt x="2574" y="3819"/>
                  </a:moveTo>
                  <a:lnTo>
                    <a:pt x="1" y="3819"/>
                  </a:lnTo>
                  <a:lnTo>
                    <a:pt x="1" y="1"/>
                  </a:lnTo>
                  <a:lnTo>
                    <a:pt x="2574" y="1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5"/>
            <p:cNvSpPr/>
            <p:nvPr/>
          </p:nvSpPr>
          <p:spPr>
            <a:xfrm>
              <a:off x="2456082" y="3295408"/>
              <a:ext cx="357265" cy="530901"/>
            </a:xfrm>
            <a:custGeom>
              <a:avLst/>
              <a:gdLst/>
              <a:ahLst/>
              <a:cxnLst/>
              <a:rect l="l" t="t" r="r" b="b"/>
              <a:pathLst>
                <a:path w="2574" h="3825" extrusionOk="0">
                  <a:moveTo>
                    <a:pt x="2574" y="3824"/>
                  </a:moveTo>
                  <a:lnTo>
                    <a:pt x="0" y="3824"/>
                  </a:lnTo>
                  <a:lnTo>
                    <a:pt x="0" y="0"/>
                  </a:lnTo>
                  <a:lnTo>
                    <a:pt x="25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5"/>
            <p:cNvSpPr/>
            <p:nvPr/>
          </p:nvSpPr>
          <p:spPr>
            <a:xfrm>
              <a:off x="2494251" y="3385209"/>
              <a:ext cx="285507" cy="25955"/>
            </a:xfrm>
            <a:custGeom>
              <a:avLst/>
              <a:gdLst/>
              <a:ahLst/>
              <a:cxnLst/>
              <a:rect l="l" t="t" r="r" b="b"/>
              <a:pathLst>
                <a:path w="2057" h="187" extrusionOk="0">
                  <a:moveTo>
                    <a:pt x="1921" y="1"/>
                  </a:moveTo>
                  <a:lnTo>
                    <a:pt x="119" y="1"/>
                  </a:lnTo>
                  <a:cubicBezTo>
                    <a:pt x="1" y="1"/>
                    <a:pt x="18" y="187"/>
                    <a:pt x="136" y="187"/>
                  </a:cubicBezTo>
                  <a:lnTo>
                    <a:pt x="1938" y="187"/>
                  </a:lnTo>
                  <a:cubicBezTo>
                    <a:pt x="2056" y="187"/>
                    <a:pt x="2040" y="1"/>
                    <a:pt x="19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5"/>
            <p:cNvSpPr/>
            <p:nvPr/>
          </p:nvSpPr>
          <p:spPr>
            <a:xfrm>
              <a:off x="2494251" y="3454885"/>
              <a:ext cx="285507" cy="25816"/>
            </a:xfrm>
            <a:custGeom>
              <a:avLst/>
              <a:gdLst/>
              <a:ahLst/>
              <a:cxnLst/>
              <a:rect l="l" t="t" r="r" b="b"/>
              <a:pathLst>
                <a:path w="2057" h="186" extrusionOk="0">
                  <a:moveTo>
                    <a:pt x="1921" y="0"/>
                  </a:moveTo>
                  <a:lnTo>
                    <a:pt x="119" y="0"/>
                  </a:lnTo>
                  <a:cubicBezTo>
                    <a:pt x="1" y="0"/>
                    <a:pt x="18" y="186"/>
                    <a:pt x="136" y="186"/>
                  </a:cubicBezTo>
                  <a:lnTo>
                    <a:pt x="1938" y="186"/>
                  </a:lnTo>
                  <a:cubicBezTo>
                    <a:pt x="2056" y="186"/>
                    <a:pt x="2040" y="0"/>
                    <a:pt x="1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5"/>
            <p:cNvSpPr/>
            <p:nvPr/>
          </p:nvSpPr>
          <p:spPr>
            <a:xfrm>
              <a:off x="2494251" y="3523589"/>
              <a:ext cx="285507" cy="25955"/>
            </a:xfrm>
            <a:custGeom>
              <a:avLst/>
              <a:gdLst/>
              <a:ahLst/>
              <a:cxnLst/>
              <a:rect l="l" t="t" r="r" b="b"/>
              <a:pathLst>
                <a:path w="2057" h="187" extrusionOk="0">
                  <a:moveTo>
                    <a:pt x="1921" y="1"/>
                  </a:moveTo>
                  <a:lnTo>
                    <a:pt x="119" y="1"/>
                  </a:lnTo>
                  <a:cubicBezTo>
                    <a:pt x="1" y="1"/>
                    <a:pt x="18" y="187"/>
                    <a:pt x="136" y="187"/>
                  </a:cubicBezTo>
                  <a:lnTo>
                    <a:pt x="1938" y="187"/>
                  </a:lnTo>
                  <a:cubicBezTo>
                    <a:pt x="2056" y="187"/>
                    <a:pt x="2040" y="1"/>
                    <a:pt x="19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5"/>
            <p:cNvSpPr/>
            <p:nvPr/>
          </p:nvSpPr>
          <p:spPr>
            <a:xfrm>
              <a:off x="2494251" y="3593126"/>
              <a:ext cx="285507" cy="25955"/>
            </a:xfrm>
            <a:custGeom>
              <a:avLst/>
              <a:gdLst/>
              <a:ahLst/>
              <a:cxnLst/>
              <a:rect l="l" t="t" r="r" b="b"/>
              <a:pathLst>
                <a:path w="2057" h="187" extrusionOk="0">
                  <a:moveTo>
                    <a:pt x="1921" y="1"/>
                  </a:moveTo>
                  <a:lnTo>
                    <a:pt x="119" y="1"/>
                  </a:lnTo>
                  <a:cubicBezTo>
                    <a:pt x="1" y="1"/>
                    <a:pt x="18" y="187"/>
                    <a:pt x="136" y="187"/>
                  </a:cubicBezTo>
                  <a:lnTo>
                    <a:pt x="1938" y="187"/>
                  </a:lnTo>
                  <a:cubicBezTo>
                    <a:pt x="2056" y="187"/>
                    <a:pt x="2040" y="1"/>
                    <a:pt x="19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5"/>
            <p:cNvSpPr/>
            <p:nvPr/>
          </p:nvSpPr>
          <p:spPr>
            <a:xfrm>
              <a:off x="2495916" y="3652531"/>
              <a:ext cx="286201" cy="25955"/>
            </a:xfrm>
            <a:custGeom>
              <a:avLst/>
              <a:gdLst/>
              <a:ahLst/>
              <a:cxnLst/>
              <a:rect l="l" t="t" r="r" b="b"/>
              <a:pathLst>
                <a:path w="2062" h="187" extrusionOk="0">
                  <a:moveTo>
                    <a:pt x="1921" y="1"/>
                  </a:moveTo>
                  <a:lnTo>
                    <a:pt x="124" y="1"/>
                  </a:lnTo>
                  <a:cubicBezTo>
                    <a:pt x="0" y="1"/>
                    <a:pt x="17" y="187"/>
                    <a:pt x="135" y="187"/>
                  </a:cubicBezTo>
                  <a:lnTo>
                    <a:pt x="1937" y="187"/>
                  </a:lnTo>
                  <a:cubicBezTo>
                    <a:pt x="2061" y="187"/>
                    <a:pt x="2044" y="1"/>
                    <a:pt x="19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5"/>
            <p:cNvSpPr/>
            <p:nvPr/>
          </p:nvSpPr>
          <p:spPr>
            <a:xfrm>
              <a:off x="2505215" y="3722207"/>
              <a:ext cx="286201" cy="25816"/>
            </a:xfrm>
            <a:custGeom>
              <a:avLst/>
              <a:gdLst/>
              <a:ahLst/>
              <a:cxnLst/>
              <a:rect l="l" t="t" r="r" b="b"/>
              <a:pathLst>
                <a:path w="2062" h="186" extrusionOk="0">
                  <a:moveTo>
                    <a:pt x="1921" y="0"/>
                  </a:moveTo>
                  <a:lnTo>
                    <a:pt x="125" y="0"/>
                  </a:lnTo>
                  <a:cubicBezTo>
                    <a:pt x="1" y="0"/>
                    <a:pt x="18" y="186"/>
                    <a:pt x="142" y="186"/>
                  </a:cubicBezTo>
                  <a:lnTo>
                    <a:pt x="1938" y="186"/>
                  </a:lnTo>
                  <a:cubicBezTo>
                    <a:pt x="2062" y="186"/>
                    <a:pt x="2045" y="0"/>
                    <a:pt x="1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3" name="Google Shape;93;p15"/>
            <p:cNvGrpSpPr/>
            <p:nvPr/>
          </p:nvGrpSpPr>
          <p:grpSpPr>
            <a:xfrm>
              <a:off x="2935899" y="3295408"/>
              <a:ext cx="430827" cy="593359"/>
              <a:chOff x="2935899" y="3295408"/>
              <a:chExt cx="430827" cy="593359"/>
            </a:xfrm>
          </p:grpSpPr>
          <p:sp>
            <p:nvSpPr>
              <p:cNvPr id="94" name="Google Shape;94;p15"/>
              <p:cNvSpPr/>
              <p:nvPr/>
            </p:nvSpPr>
            <p:spPr>
              <a:xfrm>
                <a:off x="2935899" y="3358699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0"/>
                    </a:lnTo>
                    <a:lnTo>
                      <a:pt x="257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15"/>
              <p:cNvSpPr/>
              <p:nvPr/>
            </p:nvSpPr>
            <p:spPr>
              <a:xfrm>
                <a:off x="2967961" y="3330523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1"/>
                    </a:lnTo>
                    <a:lnTo>
                      <a:pt x="2574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15"/>
              <p:cNvSpPr/>
              <p:nvPr/>
            </p:nvSpPr>
            <p:spPr>
              <a:xfrm>
                <a:off x="3010155" y="3295408"/>
                <a:ext cx="356571" cy="530901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3825" extrusionOk="0">
                    <a:moveTo>
                      <a:pt x="2569" y="3824"/>
                    </a:moveTo>
                    <a:lnTo>
                      <a:pt x="1" y="3824"/>
                    </a:lnTo>
                    <a:lnTo>
                      <a:pt x="1" y="0"/>
                    </a:lnTo>
                    <a:lnTo>
                      <a:pt x="256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15"/>
              <p:cNvSpPr/>
              <p:nvPr/>
            </p:nvSpPr>
            <p:spPr>
              <a:xfrm>
                <a:off x="3047768" y="338520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15"/>
              <p:cNvSpPr/>
              <p:nvPr/>
            </p:nvSpPr>
            <p:spPr>
              <a:xfrm>
                <a:off x="3047768" y="3454885"/>
                <a:ext cx="285368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6" extrusionOk="0">
                    <a:moveTo>
                      <a:pt x="1920" y="0"/>
                    </a:moveTo>
                    <a:lnTo>
                      <a:pt x="118" y="0"/>
                    </a:lnTo>
                    <a:cubicBezTo>
                      <a:pt x="0" y="0"/>
                      <a:pt x="17" y="186"/>
                      <a:pt x="135" y="186"/>
                    </a:cubicBezTo>
                    <a:lnTo>
                      <a:pt x="1937" y="186"/>
                    </a:lnTo>
                    <a:cubicBezTo>
                      <a:pt x="2056" y="186"/>
                      <a:pt x="2039" y="0"/>
                      <a:pt x="19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15"/>
              <p:cNvSpPr/>
              <p:nvPr/>
            </p:nvSpPr>
            <p:spPr>
              <a:xfrm>
                <a:off x="3047768" y="352358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15"/>
              <p:cNvSpPr/>
              <p:nvPr/>
            </p:nvSpPr>
            <p:spPr>
              <a:xfrm>
                <a:off x="3047768" y="3593126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15"/>
              <p:cNvSpPr/>
              <p:nvPr/>
            </p:nvSpPr>
            <p:spPr>
              <a:xfrm>
                <a:off x="3049295" y="3652531"/>
                <a:ext cx="286201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62" h="187" extrusionOk="0">
                    <a:moveTo>
                      <a:pt x="1926" y="1"/>
                    </a:moveTo>
                    <a:lnTo>
                      <a:pt x="124" y="1"/>
                    </a:lnTo>
                    <a:cubicBezTo>
                      <a:pt x="0" y="1"/>
                      <a:pt x="17" y="187"/>
                      <a:pt x="141" y="187"/>
                    </a:cubicBezTo>
                    <a:lnTo>
                      <a:pt x="1938" y="187"/>
                    </a:lnTo>
                    <a:cubicBezTo>
                      <a:pt x="2061" y="187"/>
                      <a:pt x="2045" y="1"/>
                      <a:pt x="19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15"/>
              <p:cNvSpPr/>
              <p:nvPr/>
            </p:nvSpPr>
            <p:spPr>
              <a:xfrm>
                <a:off x="3059427" y="3722207"/>
                <a:ext cx="285507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186" extrusionOk="0">
                    <a:moveTo>
                      <a:pt x="1921" y="0"/>
                    </a:moveTo>
                    <a:lnTo>
                      <a:pt x="119" y="0"/>
                    </a:lnTo>
                    <a:cubicBezTo>
                      <a:pt x="1" y="0"/>
                      <a:pt x="17" y="186"/>
                      <a:pt x="136" y="186"/>
                    </a:cubicBezTo>
                    <a:lnTo>
                      <a:pt x="1938" y="186"/>
                    </a:lnTo>
                    <a:cubicBezTo>
                      <a:pt x="2056" y="186"/>
                      <a:pt x="2039" y="0"/>
                      <a:pt x="1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3" name="Google Shape;103;p15"/>
            <p:cNvSpPr/>
            <p:nvPr/>
          </p:nvSpPr>
          <p:spPr>
            <a:xfrm>
              <a:off x="2377801" y="2741194"/>
              <a:ext cx="357404" cy="530901"/>
            </a:xfrm>
            <a:custGeom>
              <a:avLst/>
              <a:gdLst/>
              <a:ahLst/>
              <a:cxnLst/>
              <a:rect l="l" t="t" r="r" b="b"/>
              <a:pathLst>
                <a:path w="2575" h="3825" extrusionOk="0">
                  <a:moveTo>
                    <a:pt x="2574" y="3824"/>
                  </a:moveTo>
                  <a:lnTo>
                    <a:pt x="1" y="3824"/>
                  </a:lnTo>
                  <a:lnTo>
                    <a:pt x="1" y="1"/>
                  </a:lnTo>
                  <a:lnTo>
                    <a:pt x="25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5"/>
            <p:cNvSpPr/>
            <p:nvPr/>
          </p:nvSpPr>
          <p:spPr>
            <a:xfrm>
              <a:off x="2409863" y="2713018"/>
              <a:ext cx="357404" cy="530901"/>
            </a:xfrm>
            <a:custGeom>
              <a:avLst/>
              <a:gdLst/>
              <a:ahLst/>
              <a:cxnLst/>
              <a:rect l="l" t="t" r="r" b="b"/>
              <a:pathLst>
                <a:path w="2575" h="3825" extrusionOk="0">
                  <a:moveTo>
                    <a:pt x="2574" y="3825"/>
                  </a:moveTo>
                  <a:lnTo>
                    <a:pt x="1" y="3825"/>
                  </a:lnTo>
                  <a:lnTo>
                    <a:pt x="1" y="1"/>
                  </a:lnTo>
                  <a:lnTo>
                    <a:pt x="2574" y="1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5"/>
            <p:cNvSpPr/>
            <p:nvPr/>
          </p:nvSpPr>
          <p:spPr>
            <a:xfrm>
              <a:off x="2451363" y="2678736"/>
              <a:ext cx="357265" cy="530068"/>
            </a:xfrm>
            <a:custGeom>
              <a:avLst/>
              <a:gdLst/>
              <a:ahLst/>
              <a:cxnLst/>
              <a:rect l="l" t="t" r="r" b="b"/>
              <a:pathLst>
                <a:path w="2574" h="3819" extrusionOk="0">
                  <a:moveTo>
                    <a:pt x="2574" y="3818"/>
                  </a:moveTo>
                  <a:lnTo>
                    <a:pt x="0" y="3818"/>
                  </a:lnTo>
                  <a:lnTo>
                    <a:pt x="0" y="0"/>
                  </a:lnTo>
                  <a:lnTo>
                    <a:pt x="25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5"/>
            <p:cNvSpPr/>
            <p:nvPr/>
          </p:nvSpPr>
          <p:spPr>
            <a:xfrm>
              <a:off x="2489670" y="2767843"/>
              <a:ext cx="285368" cy="25816"/>
            </a:xfrm>
            <a:custGeom>
              <a:avLst/>
              <a:gdLst/>
              <a:ahLst/>
              <a:cxnLst/>
              <a:rect l="l" t="t" r="r" b="b"/>
              <a:pathLst>
                <a:path w="2056" h="186" extrusionOk="0">
                  <a:moveTo>
                    <a:pt x="1921" y="0"/>
                  </a:moveTo>
                  <a:lnTo>
                    <a:pt x="118" y="0"/>
                  </a:lnTo>
                  <a:cubicBezTo>
                    <a:pt x="0" y="0"/>
                    <a:pt x="17" y="186"/>
                    <a:pt x="135" y="186"/>
                  </a:cubicBezTo>
                  <a:lnTo>
                    <a:pt x="1937" y="186"/>
                  </a:lnTo>
                  <a:cubicBezTo>
                    <a:pt x="2056" y="186"/>
                    <a:pt x="2039" y="0"/>
                    <a:pt x="1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5"/>
            <p:cNvSpPr/>
            <p:nvPr/>
          </p:nvSpPr>
          <p:spPr>
            <a:xfrm>
              <a:off x="2489670" y="2837380"/>
              <a:ext cx="285368" cy="25955"/>
            </a:xfrm>
            <a:custGeom>
              <a:avLst/>
              <a:gdLst/>
              <a:ahLst/>
              <a:cxnLst/>
              <a:rect l="l" t="t" r="r" b="b"/>
              <a:pathLst>
                <a:path w="2056" h="187" extrusionOk="0">
                  <a:moveTo>
                    <a:pt x="1921" y="0"/>
                  </a:moveTo>
                  <a:lnTo>
                    <a:pt x="118" y="0"/>
                  </a:lnTo>
                  <a:cubicBezTo>
                    <a:pt x="0" y="0"/>
                    <a:pt x="17" y="186"/>
                    <a:pt x="135" y="186"/>
                  </a:cubicBezTo>
                  <a:lnTo>
                    <a:pt x="1937" y="186"/>
                  </a:lnTo>
                  <a:cubicBezTo>
                    <a:pt x="2056" y="186"/>
                    <a:pt x="2039" y="0"/>
                    <a:pt x="1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5"/>
            <p:cNvSpPr/>
            <p:nvPr/>
          </p:nvSpPr>
          <p:spPr>
            <a:xfrm>
              <a:off x="2489670" y="2906084"/>
              <a:ext cx="285368" cy="26788"/>
            </a:xfrm>
            <a:custGeom>
              <a:avLst/>
              <a:gdLst/>
              <a:ahLst/>
              <a:cxnLst/>
              <a:rect l="l" t="t" r="r" b="b"/>
              <a:pathLst>
                <a:path w="2056" h="193" extrusionOk="0">
                  <a:moveTo>
                    <a:pt x="1921" y="1"/>
                  </a:moveTo>
                  <a:lnTo>
                    <a:pt x="118" y="1"/>
                  </a:lnTo>
                  <a:cubicBezTo>
                    <a:pt x="0" y="1"/>
                    <a:pt x="17" y="192"/>
                    <a:pt x="135" y="192"/>
                  </a:cubicBezTo>
                  <a:lnTo>
                    <a:pt x="1937" y="192"/>
                  </a:lnTo>
                  <a:cubicBezTo>
                    <a:pt x="2056" y="192"/>
                    <a:pt x="2039" y="1"/>
                    <a:pt x="19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5"/>
            <p:cNvSpPr/>
            <p:nvPr/>
          </p:nvSpPr>
          <p:spPr>
            <a:xfrm>
              <a:off x="2489670" y="2975760"/>
              <a:ext cx="285368" cy="25816"/>
            </a:xfrm>
            <a:custGeom>
              <a:avLst/>
              <a:gdLst/>
              <a:ahLst/>
              <a:cxnLst/>
              <a:rect l="l" t="t" r="r" b="b"/>
              <a:pathLst>
                <a:path w="2056" h="186" extrusionOk="0">
                  <a:moveTo>
                    <a:pt x="1921" y="0"/>
                  </a:moveTo>
                  <a:lnTo>
                    <a:pt x="118" y="0"/>
                  </a:lnTo>
                  <a:cubicBezTo>
                    <a:pt x="0" y="0"/>
                    <a:pt x="17" y="186"/>
                    <a:pt x="135" y="186"/>
                  </a:cubicBezTo>
                  <a:lnTo>
                    <a:pt x="1937" y="186"/>
                  </a:lnTo>
                  <a:cubicBezTo>
                    <a:pt x="2056" y="186"/>
                    <a:pt x="2039" y="0"/>
                    <a:pt x="1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5"/>
            <p:cNvSpPr/>
            <p:nvPr/>
          </p:nvSpPr>
          <p:spPr>
            <a:xfrm>
              <a:off x="2491197" y="3035165"/>
              <a:ext cx="286201" cy="25816"/>
            </a:xfrm>
            <a:custGeom>
              <a:avLst/>
              <a:gdLst/>
              <a:ahLst/>
              <a:cxnLst/>
              <a:rect l="l" t="t" r="r" b="b"/>
              <a:pathLst>
                <a:path w="2062" h="186" extrusionOk="0">
                  <a:moveTo>
                    <a:pt x="1921" y="0"/>
                  </a:moveTo>
                  <a:lnTo>
                    <a:pt x="124" y="0"/>
                  </a:lnTo>
                  <a:cubicBezTo>
                    <a:pt x="0" y="0"/>
                    <a:pt x="17" y="186"/>
                    <a:pt x="141" y="186"/>
                  </a:cubicBezTo>
                  <a:lnTo>
                    <a:pt x="1938" y="186"/>
                  </a:lnTo>
                  <a:cubicBezTo>
                    <a:pt x="2062" y="186"/>
                    <a:pt x="2045" y="0"/>
                    <a:pt x="1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5"/>
            <p:cNvSpPr/>
            <p:nvPr/>
          </p:nvSpPr>
          <p:spPr>
            <a:xfrm>
              <a:off x="2500635" y="3104702"/>
              <a:ext cx="286201" cy="25955"/>
            </a:xfrm>
            <a:custGeom>
              <a:avLst/>
              <a:gdLst/>
              <a:ahLst/>
              <a:cxnLst/>
              <a:rect l="l" t="t" r="r" b="b"/>
              <a:pathLst>
                <a:path w="2062" h="187" extrusionOk="0">
                  <a:moveTo>
                    <a:pt x="1926" y="0"/>
                  </a:moveTo>
                  <a:lnTo>
                    <a:pt x="124" y="0"/>
                  </a:lnTo>
                  <a:cubicBezTo>
                    <a:pt x="0" y="0"/>
                    <a:pt x="17" y="186"/>
                    <a:pt x="141" y="186"/>
                  </a:cubicBezTo>
                  <a:lnTo>
                    <a:pt x="1943" y="186"/>
                  </a:lnTo>
                  <a:cubicBezTo>
                    <a:pt x="2061" y="186"/>
                    <a:pt x="2044" y="0"/>
                    <a:pt x="19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5"/>
            <p:cNvSpPr/>
            <p:nvPr/>
          </p:nvSpPr>
          <p:spPr>
            <a:xfrm>
              <a:off x="2244140" y="410386"/>
              <a:ext cx="1093725" cy="1230440"/>
            </a:xfrm>
            <a:custGeom>
              <a:avLst/>
              <a:gdLst/>
              <a:ahLst/>
              <a:cxnLst/>
              <a:rect l="l" t="t" r="r" b="b"/>
              <a:pathLst>
                <a:path w="7880" h="8865" extrusionOk="0">
                  <a:moveTo>
                    <a:pt x="7879" y="3942"/>
                  </a:moveTo>
                  <a:lnTo>
                    <a:pt x="7879" y="8864"/>
                  </a:lnTo>
                  <a:lnTo>
                    <a:pt x="7068" y="8436"/>
                  </a:lnTo>
                  <a:lnTo>
                    <a:pt x="6500" y="8138"/>
                  </a:lnTo>
                  <a:lnTo>
                    <a:pt x="6500" y="3942"/>
                  </a:lnTo>
                  <a:cubicBezTo>
                    <a:pt x="6500" y="2529"/>
                    <a:pt x="5351" y="1380"/>
                    <a:pt x="3937" y="1380"/>
                  </a:cubicBezTo>
                  <a:cubicBezTo>
                    <a:pt x="3802" y="1380"/>
                    <a:pt x="3667" y="1391"/>
                    <a:pt x="3532" y="1414"/>
                  </a:cubicBezTo>
                  <a:cubicBezTo>
                    <a:pt x="2315" y="1605"/>
                    <a:pt x="1381" y="2664"/>
                    <a:pt x="1381" y="3942"/>
                  </a:cubicBezTo>
                  <a:lnTo>
                    <a:pt x="1381" y="7941"/>
                  </a:lnTo>
                  <a:lnTo>
                    <a:pt x="570" y="8363"/>
                  </a:lnTo>
                  <a:lnTo>
                    <a:pt x="1" y="8662"/>
                  </a:lnTo>
                  <a:lnTo>
                    <a:pt x="1" y="3942"/>
                  </a:lnTo>
                  <a:cubicBezTo>
                    <a:pt x="1" y="1904"/>
                    <a:pt x="1550" y="226"/>
                    <a:pt x="3532" y="23"/>
                  </a:cubicBezTo>
                  <a:cubicBezTo>
                    <a:pt x="3667" y="6"/>
                    <a:pt x="3802" y="0"/>
                    <a:pt x="3937" y="0"/>
                  </a:cubicBezTo>
                  <a:cubicBezTo>
                    <a:pt x="6111" y="0"/>
                    <a:pt x="7879" y="1769"/>
                    <a:pt x="7879" y="39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5"/>
            <p:cNvSpPr/>
            <p:nvPr/>
          </p:nvSpPr>
          <p:spPr>
            <a:xfrm>
              <a:off x="2205139" y="1145868"/>
              <a:ext cx="1202264" cy="1395332"/>
            </a:xfrm>
            <a:custGeom>
              <a:avLst/>
              <a:gdLst/>
              <a:ahLst/>
              <a:cxnLst/>
              <a:rect l="l" t="t" r="r" b="b"/>
              <a:pathLst>
                <a:path w="8662" h="10053" extrusionOk="0">
                  <a:moveTo>
                    <a:pt x="8662" y="2270"/>
                  </a:moveTo>
                  <a:lnTo>
                    <a:pt x="8662" y="5880"/>
                  </a:lnTo>
                  <a:cubicBezTo>
                    <a:pt x="8662" y="7705"/>
                    <a:pt x="6978" y="9371"/>
                    <a:pt x="4466" y="10019"/>
                  </a:cubicBezTo>
                  <a:cubicBezTo>
                    <a:pt x="4421" y="10030"/>
                    <a:pt x="4376" y="10042"/>
                    <a:pt x="4331" y="10053"/>
                  </a:cubicBezTo>
                  <a:cubicBezTo>
                    <a:pt x="4286" y="10042"/>
                    <a:pt x="4246" y="10030"/>
                    <a:pt x="4201" y="10019"/>
                  </a:cubicBezTo>
                  <a:cubicBezTo>
                    <a:pt x="4151" y="10008"/>
                    <a:pt x="4100" y="9997"/>
                    <a:pt x="4049" y="9980"/>
                  </a:cubicBezTo>
                  <a:cubicBezTo>
                    <a:pt x="1622" y="9304"/>
                    <a:pt x="0" y="7671"/>
                    <a:pt x="0" y="5880"/>
                  </a:cubicBezTo>
                  <a:lnTo>
                    <a:pt x="0" y="2270"/>
                  </a:lnTo>
                  <a:lnTo>
                    <a:pt x="4049" y="147"/>
                  </a:lnTo>
                  <a:lnTo>
                    <a:pt x="43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5"/>
            <p:cNvSpPr/>
            <p:nvPr/>
          </p:nvSpPr>
          <p:spPr>
            <a:xfrm>
              <a:off x="2635843" y="1391324"/>
              <a:ext cx="340887" cy="867068"/>
            </a:xfrm>
            <a:custGeom>
              <a:avLst/>
              <a:gdLst/>
              <a:ahLst/>
              <a:cxnLst/>
              <a:rect l="l" t="t" r="r" b="b"/>
              <a:pathLst>
                <a:path w="2456" h="6247" extrusionOk="0">
                  <a:moveTo>
                    <a:pt x="1025" y="1"/>
                  </a:moveTo>
                  <a:cubicBezTo>
                    <a:pt x="1679" y="74"/>
                    <a:pt x="2185" y="632"/>
                    <a:pt x="2185" y="1307"/>
                  </a:cubicBezTo>
                  <a:cubicBezTo>
                    <a:pt x="2185" y="1696"/>
                    <a:pt x="2016" y="2045"/>
                    <a:pt x="1746" y="2287"/>
                  </a:cubicBezTo>
                  <a:cubicBezTo>
                    <a:pt x="1684" y="2344"/>
                    <a:pt x="1617" y="2394"/>
                    <a:pt x="1543" y="2434"/>
                  </a:cubicBezTo>
                  <a:lnTo>
                    <a:pt x="2456" y="6246"/>
                  </a:lnTo>
                  <a:lnTo>
                    <a:pt x="0" y="6246"/>
                  </a:lnTo>
                  <a:lnTo>
                    <a:pt x="839" y="2507"/>
                  </a:lnTo>
                  <a:cubicBezTo>
                    <a:pt x="349" y="2321"/>
                    <a:pt x="0" y="1842"/>
                    <a:pt x="0" y="1285"/>
                  </a:cubicBezTo>
                  <a:cubicBezTo>
                    <a:pt x="0" y="654"/>
                    <a:pt x="440" y="136"/>
                    <a:pt x="10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5"/>
            <p:cNvSpPr/>
            <p:nvPr/>
          </p:nvSpPr>
          <p:spPr>
            <a:xfrm>
              <a:off x="2087856" y="1013734"/>
              <a:ext cx="1436832" cy="1648637"/>
            </a:xfrm>
            <a:custGeom>
              <a:avLst/>
              <a:gdLst/>
              <a:ahLst/>
              <a:cxnLst/>
              <a:rect l="l" t="t" r="r" b="b"/>
              <a:pathLst>
                <a:path w="10352" h="11878" extrusionOk="0">
                  <a:moveTo>
                    <a:pt x="9507" y="6832"/>
                  </a:moveTo>
                  <a:cubicBezTo>
                    <a:pt x="9507" y="8657"/>
                    <a:pt x="7823" y="10323"/>
                    <a:pt x="5311" y="10971"/>
                  </a:cubicBezTo>
                  <a:cubicBezTo>
                    <a:pt x="5266" y="10982"/>
                    <a:pt x="5221" y="10994"/>
                    <a:pt x="5176" y="11005"/>
                  </a:cubicBezTo>
                  <a:cubicBezTo>
                    <a:pt x="5131" y="10994"/>
                    <a:pt x="5091" y="10982"/>
                    <a:pt x="5046" y="10971"/>
                  </a:cubicBezTo>
                  <a:cubicBezTo>
                    <a:pt x="4996" y="10960"/>
                    <a:pt x="4945" y="10949"/>
                    <a:pt x="4894" y="10932"/>
                  </a:cubicBezTo>
                  <a:cubicBezTo>
                    <a:pt x="2467" y="10256"/>
                    <a:pt x="845" y="8623"/>
                    <a:pt x="845" y="6832"/>
                  </a:cubicBezTo>
                  <a:lnTo>
                    <a:pt x="845" y="3228"/>
                  </a:lnTo>
                  <a:lnTo>
                    <a:pt x="2157" y="2541"/>
                  </a:lnTo>
                  <a:lnTo>
                    <a:pt x="4894" y="1105"/>
                  </a:lnTo>
                  <a:lnTo>
                    <a:pt x="5176" y="953"/>
                  </a:lnTo>
                  <a:lnTo>
                    <a:pt x="8076" y="2473"/>
                  </a:lnTo>
                  <a:lnTo>
                    <a:pt x="9507" y="3228"/>
                  </a:lnTo>
                  <a:close/>
                  <a:moveTo>
                    <a:pt x="9670" y="2355"/>
                  </a:moveTo>
                  <a:lnTo>
                    <a:pt x="8076" y="1521"/>
                  </a:lnTo>
                  <a:lnTo>
                    <a:pt x="5176" y="1"/>
                  </a:lnTo>
                  <a:lnTo>
                    <a:pt x="4894" y="147"/>
                  </a:lnTo>
                  <a:lnTo>
                    <a:pt x="2157" y="1583"/>
                  </a:lnTo>
                  <a:lnTo>
                    <a:pt x="558" y="2422"/>
                  </a:lnTo>
                  <a:lnTo>
                    <a:pt x="1" y="2715"/>
                  </a:lnTo>
                  <a:lnTo>
                    <a:pt x="1" y="6832"/>
                  </a:lnTo>
                  <a:cubicBezTo>
                    <a:pt x="1" y="9051"/>
                    <a:pt x="1943" y="11044"/>
                    <a:pt x="4832" y="11793"/>
                  </a:cubicBezTo>
                  <a:cubicBezTo>
                    <a:pt x="4855" y="11799"/>
                    <a:pt x="4877" y="11799"/>
                    <a:pt x="4894" y="11805"/>
                  </a:cubicBezTo>
                  <a:cubicBezTo>
                    <a:pt x="4956" y="11821"/>
                    <a:pt x="5018" y="11838"/>
                    <a:pt x="5075" y="11850"/>
                  </a:cubicBezTo>
                  <a:lnTo>
                    <a:pt x="5176" y="11878"/>
                  </a:lnTo>
                  <a:lnTo>
                    <a:pt x="5277" y="11850"/>
                  </a:lnTo>
                  <a:cubicBezTo>
                    <a:pt x="5362" y="11833"/>
                    <a:pt x="5441" y="11810"/>
                    <a:pt x="5525" y="11793"/>
                  </a:cubicBezTo>
                  <a:cubicBezTo>
                    <a:pt x="8414" y="11044"/>
                    <a:pt x="10351" y="9051"/>
                    <a:pt x="10351" y="6832"/>
                  </a:cubicBezTo>
                  <a:lnTo>
                    <a:pt x="10351" y="2715"/>
                  </a:lnTo>
                  <a:close/>
                </a:path>
              </a:pathLst>
            </a:custGeom>
            <a:solidFill>
              <a:srgbClr val="DFAF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6" name="Google Shape;116;p15"/>
            <p:cNvGrpSpPr/>
            <p:nvPr/>
          </p:nvGrpSpPr>
          <p:grpSpPr>
            <a:xfrm>
              <a:off x="2935899" y="2682208"/>
              <a:ext cx="430827" cy="593359"/>
              <a:chOff x="2935899" y="3295408"/>
              <a:chExt cx="430827" cy="593359"/>
            </a:xfrm>
          </p:grpSpPr>
          <p:sp>
            <p:nvSpPr>
              <p:cNvPr id="117" name="Google Shape;117;p15"/>
              <p:cNvSpPr/>
              <p:nvPr/>
            </p:nvSpPr>
            <p:spPr>
              <a:xfrm>
                <a:off x="2935899" y="3358699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0"/>
                    </a:lnTo>
                    <a:lnTo>
                      <a:pt x="257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15"/>
              <p:cNvSpPr/>
              <p:nvPr/>
            </p:nvSpPr>
            <p:spPr>
              <a:xfrm>
                <a:off x="2967961" y="3330523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1"/>
                    </a:lnTo>
                    <a:lnTo>
                      <a:pt x="2574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15"/>
              <p:cNvSpPr/>
              <p:nvPr/>
            </p:nvSpPr>
            <p:spPr>
              <a:xfrm>
                <a:off x="3010155" y="3295408"/>
                <a:ext cx="356571" cy="530900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3825" extrusionOk="0">
                    <a:moveTo>
                      <a:pt x="2569" y="3824"/>
                    </a:moveTo>
                    <a:lnTo>
                      <a:pt x="1" y="3824"/>
                    </a:lnTo>
                    <a:lnTo>
                      <a:pt x="1" y="0"/>
                    </a:lnTo>
                    <a:lnTo>
                      <a:pt x="256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15"/>
              <p:cNvSpPr/>
              <p:nvPr/>
            </p:nvSpPr>
            <p:spPr>
              <a:xfrm>
                <a:off x="3047768" y="338520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15"/>
              <p:cNvSpPr/>
              <p:nvPr/>
            </p:nvSpPr>
            <p:spPr>
              <a:xfrm>
                <a:off x="3047768" y="3454885"/>
                <a:ext cx="285368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6" extrusionOk="0">
                    <a:moveTo>
                      <a:pt x="1920" y="0"/>
                    </a:moveTo>
                    <a:lnTo>
                      <a:pt x="118" y="0"/>
                    </a:lnTo>
                    <a:cubicBezTo>
                      <a:pt x="0" y="0"/>
                      <a:pt x="17" y="186"/>
                      <a:pt x="135" y="186"/>
                    </a:cubicBezTo>
                    <a:lnTo>
                      <a:pt x="1937" y="186"/>
                    </a:lnTo>
                    <a:cubicBezTo>
                      <a:pt x="2056" y="186"/>
                      <a:pt x="2039" y="0"/>
                      <a:pt x="19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15"/>
              <p:cNvSpPr/>
              <p:nvPr/>
            </p:nvSpPr>
            <p:spPr>
              <a:xfrm>
                <a:off x="3047768" y="352358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15"/>
              <p:cNvSpPr/>
              <p:nvPr/>
            </p:nvSpPr>
            <p:spPr>
              <a:xfrm>
                <a:off x="3047768" y="3593126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15"/>
              <p:cNvSpPr/>
              <p:nvPr/>
            </p:nvSpPr>
            <p:spPr>
              <a:xfrm>
                <a:off x="3049295" y="3652531"/>
                <a:ext cx="286200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62" h="187" extrusionOk="0">
                    <a:moveTo>
                      <a:pt x="1926" y="1"/>
                    </a:moveTo>
                    <a:lnTo>
                      <a:pt x="124" y="1"/>
                    </a:lnTo>
                    <a:cubicBezTo>
                      <a:pt x="0" y="1"/>
                      <a:pt x="17" y="187"/>
                      <a:pt x="141" y="187"/>
                    </a:cubicBezTo>
                    <a:lnTo>
                      <a:pt x="1938" y="187"/>
                    </a:lnTo>
                    <a:cubicBezTo>
                      <a:pt x="2061" y="187"/>
                      <a:pt x="2045" y="1"/>
                      <a:pt x="19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15"/>
              <p:cNvSpPr/>
              <p:nvPr/>
            </p:nvSpPr>
            <p:spPr>
              <a:xfrm>
                <a:off x="3059427" y="3722207"/>
                <a:ext cx="285506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186" extrusionOk="0">
                    <a:moveTo>
                      <a:pt x="1921" y="0"/>
                    </a:moveTo>
                    <a:lnTo>
                      <a:pt x="119" y="0"/>
                    </a:lnTo>
                    <a:cubicBezTo>
                      <a:pt x="1" y="0"/>
                      <a:pt x="17" y="186"/>
                      <a:pt x="136" y="186"/>
                    </a:cubicBezTo>
                    <a:lnTo>
                      <a:pt x="1938" y="186"/>
                    </a:lnTo>
                    <a:cubicBezTo>
                      <a:pt x="2056" y="186"/>
                      <a:pt x="2039" y="0"/>
                      <a:pt x="1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6" name="Google Shape;126;p15"/>
            <p:cNvGrpSpPr/>
            <p:nvPr/>
          </p:nvGrpSpPr>
          <p:grpSpPr>
            <a:xfrm>
              <a:off x="3493999" y="2682208"/>
              <a:ext cx="430827" cy="593359"/>
              <a:chOff x="2935899" y="3295408"/>
              <a:chExt cx="430827" cy="593359"/>
            </a:xfrm>
          </p:grpSpPr>
          <p:sp>
            <p:nvSpPr>
              <p:cNvPr id="127" name="Google Shape;127;p15"/>
              <p:cNvSpPr/>
              <p:nvPr/>
            </p:nvSpPr>
            <p:spPr>
              <a:xfrm>
                <a:off x="2935899" y="3358699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0"/>
                    </a:lnTo>
                    <a:lnTo>
                      <a:pt x="257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15"/>
              <p:cNvSpPr/>
              <p:nvPr/>
            </p:nvSpPr>
            <p:spPr>
              <a:xfrm>
                <a:off x="2967961" y="3330523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1"/>
                    </a:lnTo>
                    <a:lnTo>
                      <a:pt x="2574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15"/>
              <p:cNvSpPr/>
              <p:nvPr/>
            </p:nvSpPr>
            <p:spPr>
              <a:xfrm>
                <a:off x="3010155" y="3295408"/>
                <a:ext cx="356571" cy="530900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3825" extrusionOk="0">
                    <a:moveTo>
                      <a:pt x="2569" y="3824"/>
                    </a:moveTo>
                    <a:lnTo>
                      <a:pt x="1" y="3824"/>
                    </a:lnTo>
                    <a:lnTo>
                      <a:pt x="1" y="0"/>
                    </a:lnTo>
                    <a:lnTo>
                      <a:pt x="256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15"/>
              <p:cNvSpPr/>
              <p:nvPr/>
            </p:nvSpPr>
            <p:spPr>
              <a:xfrm>
                <a:off x="3047768" y="338520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15"/>
              <p:cNvSpPr/>
              <p:nvPr/>
            </p:nvSpPr>
            <p:spPr>
              <a:xfrm>
                <a:off x="3047768" y="3454885"/>
                <a:ext cx="285368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6" extrusionOk="0">
                    <a:moveTo>
                      <a:pt x="1920" y="0"/>
                    </a:moveTo>
                    <a:lnTo>
                      <a:pt x="118" y="0"/>
                    </a:lnTo>
                    <a:cubicBezTo>
                      <a:pt x="0" y="0"/>
                      <a:pt x="17" y="186"/>
                      <a:pt x="135" y="186"/>
                    </a:cubicBezTo>
                    <a:lnTo>
                      <a:pt x="1937" y="186"/>
                    </a:lnTo>
                    <a:cubicBezTo>
                      <a:pt x="2056" y="186"/>
                      <a:pt x="2039" y="0"/>
                      <a:pt x="19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15"/>
              <p:cNvSpPr/>
              <p:nvPr/>
            </p:nvSpPr>
            <p:spPr>
              <a:xfrm>
                <a:off x="3047768" y="352358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15"/>
              <p:cNvSpPr/>
              <p:nvPr/>
            </p:nvSpPr>
            <p:spPr>
              <a:xfrm>
                <a:off x="3047768" y="3593126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15"/>
              <p:cNvSpPr/>
              <p:nvPr/>
            </p:nvSpPr>
            <p:spPr>
              <a:xfrm>
                <a:off x="3049295" y="3652531"/>
                <a:ext cx="286200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62" h="187" extrusionOk="0">
                    <a:moveTo>
                      <a:pt x="1926" y="1"/>
                    </a:moveTo>
                    <a:lnTo>
                      <a:pt x="124" y="1"/>
                    </a:lnTo>
                    <a:cubicBezTo>
                      <a:pt x="0" y="1"/>
                      <a:pt x="17" y="187"/>
                      <a:pt x="141" y="187"/>
                    </a:cubicBezTo>
                    <a:lnTo>
                      <a:pt x="1938" y="187"/>
                    </a:lnTo>
                    <a:cubicBezTo>
                      <a:pt x="2061" y="187"/>
                      <a:pt x="2045" y="1"/>
                      <a:pt x="19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15"/>
              <p:cNvSpPr/>
              <p:nvPr/>
            </p:nvSpPr>
            <p:spPr>
              <a:xfrm>
                <a:off x="3059427" y="3722207"/>
                <a:ext cx="285506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186" extrusionOk="0">
                    <a:moveTo>
                      <a:pt x="1921" y="0"/>
                    </a:moveTo>
                    <a:lnTo>
                      <a:pt x="119" y="0"/>
                    </a:lnTo>
                    <a:cubicBezTo>
                      <a:pt x="1" y="0"/>
                      <a:pt x="17" y="186"/>
                      <a:pt x="136" y="186"/>
                    </a:cubicBezTo>
                    <a:lnTo>
                      <a:pt x="1938" y="186"/>
                    </a:lnTo>
                    <a:cubicBezTo>
                      <a:pt x="2056" y="186"/>
                      <a:pt x="2039" y="0"/>
                      <a:pt x="1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" name="Google Shape;136;p15"/>
            <p:cNvGrpSpPr/>
            <p:nvPr/>
          </p:nvGrpSpPr>
          <p:grpSpPr>
            <a:xfrm>
              <a:off x="3493999" y="3295408"/>
              <a:ext cx="430827" cy="593359"/>
              <a:chOff x="2935899" y="3295408"/>
              <a:chExt cx="430827" cy="593359"/>
            </a:xfrm>
          </p:grpSpPr>
          <p:sp>
            <p:nvSpPr>
              <p:cNvPr id="137" name="Google Shape;137;p15"/>
              <p:cNvSpPr/>
              <p:nvPr/>
            </p:nvSpPr>
            <p:spPr>
              <a:xfrm>
                <a:off x="2935899" y="3358699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0"/>
                    </a:lnTo>
                    <a:lnTo>
                      <a:pt x="257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15"/>
              <p:cNvSpPr/>
              <p:nvPr/>
            </p:nvSpPr>
            <p:spPr>
              <a:xfrm>
                <a:off x="2967961" y="3330523"/>
                <a:ext cx="357404" cy="530068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3819" extrusionOk="0">
                    <a:moveTo>
                      <a:pt x="2574" y="3819"/>
                    </a:moveTo>
                    <a:lnTo>
                      <a:pt x="1" y="3819"/>
                    </a:lnTo>
                    <a:lnTo>
                      <a:pt x="1" y="1"/>
                    </a:lnTo>
                    <a:lnTo>
                      <a:pt x="2574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15"/>
              <p:cNvSpPr/>
              <p:nvPr/>
            </p:nvSpPr>
            <p:spPr>
              <a:xfrm>
                <a:off x="3010155" y="3295408"/>
                <a:ext cx="356571" cy="530900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3825" extrusionOk="0">
                    <a:moveTo>
                      <a:pt x="2569" y="3824"/>
                    </a:moveTo>
                    <a:lnTo>
                      <a:pt x="1" y="3824"/>
                    </a:lnTo>
                    <a:lnTo>
                      <a:pt x="1" y="0"/>
                    </a:lnTo>
                    <a:lnTo>
                      <a:pt x="256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15"/>
              <p:cNvSpPr/>
              <p:nvPr/>
            </p:nvSpPr>
            <p:spPr>
              <a:xfrm>
                <a:off x="3047768" y="338520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15"/>
              <p:cNvSpPr/>
              <p:nvPr/>
            </p:nvSpPr>
            <p:spPr>
              <a:xfrm>
                <a:off x="3047768" y="3454885"/>
                <a:ext cx="285368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6" extrusionOk="0">
                    <a:moveTo>
                      <a:pt x="1920" y="0"/>
                    </a:moveTo>
                    <a:lnTo>
                      <a:pt x="118" y="0"/>
                    </a:lnTo>
                    <a:cubicBezTo>
                      <a:pt x="0" y="0"/>
                      <a:pt x="17" y="186"/>
                      <a:pt x="135" y="186"/>
                    </a:cubicBezTo>
                    <a:lnTo>
                      <a:pt x="1937" y="186"/>
                    </a:lnTo>
                    <a:cubicBezTo>
                      <a:pt x="2056" y="186"/>
                      <a:pt x="2039" y="0"/>
                      <a:pt x="19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15"/>
              <p:cNvSpPr/>
              <p:nvPr/>
            </p:nvSpPr>
            <p:spPr>
              <a:xfrm>
                <a:off x="3047768" y="3523589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15"/>
              <p:cNvSpPr/>
              <p:nvPr/>
            </p:nvSpPr>
            <p:spPr>
              <a:xfrm>
                <a:off x="3047768" y="3593126"/>
                <a:ext cx="285368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7" extrusionOk="0">
                    <a:moveTo>
                      <a:pt x="1920" y="1"/>
                    </a:moveTo>
                    <a:lnTo>
                      <a:pt x="118" y="1"/>
                    </a:lnTo>
                    <a:cubicBezTo>
                      <a:pt x="0" y="1"/>
                      <a:pt x="17" y="187"/>
                      <a:pt x="135" y="187"/>
                    </a:cubicBezTo>
                    <a:lnTo>
                      <a:pt x="1937" y="187"/>
                    </a:lnTo>
                    <a:cubicBezTo>
                      <a:pt x="2056" y="187"/>
                      <a:pt x="2039" y="1"/>
                      <a:pt x="1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15"/>
              <p:cNvSpPr/>
              <p:nvPr/>
            </p:nvSpPr>
            <p:spPr>
              <a:xfrm>
                <a:off x="3049295" y="3652531"/>
                <a:ext cx="286200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062" h="187" extrusionOk="0">
                    <a:moveTo>
                      <a:pt x="1926" y="1"/>
                    </a:moveTo>
                    <a:lnTo>
                      <a:pt x="124" y="1"/>
                    </a:lnTo>
                    <a:cubicBezTo>
                      <a:pt x="0" y="1"/>
                      <a:pt x="17" y="187"/>
                      <a:pt x="141" y="187"/>
                    </a:cubicBezTo>
                    <a:lnTo>
                      <a:pt x="1938" y="187"/>
                    </a:lnTo>
                    <a:cubicBezTo>
                      <a:pt x="2061" y="187"/>
                      <a:pt x="2045" y="1"/>
                      <a:pt x="19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15"/>
              <p:cNvSpPr/>
              <p:nvPr/>
            </p:nvSpPr>
            <p:spPr>
              <a:xfrm>
                <a:off x="3059427" y="3722207"/>
                <a:ext cx="285506" cy="25816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186" extrusionOk="0">
                    <a:moveTo>
                      <a:pt x="1921" y="0"/>
                    </a:moveTo>
                    <a:lnTo>
                      <a:pt x="119" y="0"/>
                    </a:lnTo>
                    <a:cubicBezTo>
                      <a:pt x="1" y="0"/>
                      <a:pt x="17" y="186"/>
                      <a:pt x="136" y="186"/>
                    </a:cubicBezTo>
                    <a:lnTo>
                      <a:pt x="1938" y="186"/>
                    </a:lnTo>
                    <a:cubicBezTo>
                      <a:pt x="2056" y="186"/>
                      <a:pt x="2039" y="0"/>
                      <a:pt x="1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" name="مربع نص 2">
            <a:extLst>
              <a:ext uri="{FF2B5EF4-FFF2-40B4-BE49-F238E27FC236}">
                <a16:creationId xmlns:a16="http://schemas.microsoft.com/office/drawing/2014/main" id="{CE007332-4248-19D0-F037-FF539A054EDD}"/>
              </a:ext>
            </a:extLst>
          </p:cNvPr>
          <p:cNvSpPr txBox="1"/>
          <p:nvPr/>
        </p:nvSpPr>
        <p:spPr>
          <a:xfrm>
            <a:off x="2396088" y="-35371"/>
            <a:ext cx="5629747" cy="12449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SA" sz="32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البيانات الفئوية </a:t>
            </a:r>
            <a:r>
              <a:rPr lang="en-US" sz="32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Categorical Data</a:t>
            </a:r>
            <a:endParaRPr lang="ar-SA" sz="3200" dirty="0">
              <a:solidFill>
                <a:srgbClr val="FF0000"/>
              </a:solidFill>
            </a:endParaRPr>
          </a:p>
          <a:p>
            <a:pPr algn="ctr" rtl="1">
              <a:lnSpc>
                <a:spcPct val="150000"/>
              </a:lnSpc>
            </a:pPr>
            <a:endParaRPr lang="ar-SA" sz="2000" b="0" i="0" u="none" strike="noStrike" baseline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5ACE7034-E76D-8E70-AB5A-9B8C9FE3459E}"/>
              </a:ext>
            </a:extLst>
          </p:cNvPr>
          <p:cNvGrpSpPr/>
          <p:nvPr/>
        </p:nvGrpSpPr>
        <p:grpSpPr>
          <a:xfrm>
            <a:off x="85060" y="4775125"/>
            <a:ext cx="8973880" cy="368915"/>
            <a:chOff x="85060" y="4775125"/>
            <a:chExt cx="8973880" cy="368915"/>
          </a:xfrm>
        </p:grpSpPr>
        <p:sp>
          <p:nvSpPr>
            <p:cNvPr id="13" name="Google Shape;1161;p24">
              <a:extLst>
                <a:ext uri="{FF2B5EF4-FFF2-40B4-BE49-F238E27FC236}">
                  <a16:creationId xmlns:a16="http://schemas.microsoft.com/office/drawing/2014/main" id="{345CC60F-BB43-D8CE-8054-3B9923EBFF24}"/>
                </a:ext>
              </a:extLst>
            </p:cNvPr>
            <p:cNvSpPr/>
            <p:nvPr/>
          </p:nvSpPr>
          <p:spPr>
            <a:xfrm>
              <a:off x="85060" y="4775125"/>
              <a:ext cx="8973880" cy="368915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BFF42D4B-B405-1CBE-D777-A6E075201445}"/>
                </a:ext>
              </a:extLst>
            </p:cNvPr>
            <p:cNvSpPr txBox="1"/>
            <p:nvPr/>
          </p:nvSpPr>
          <p:spPr>
            <a:xfrm>
              <a:off x="3325928" y="4802823"/>
              <a:ext cx="214614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ar-SA" b="1" i="0" u="none" strike="noStrike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إعداد المعلمة : منال الرحيلي</a:t>
              </a:r>
              <a:endParaRPr lang="ar-SA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مربع نص 4">
            <a:extLst>
              <a:ext uri="{FF2B5EF4-FFF2-40B4-BE49-F238E27FC236}">
                <a16:creationId xmlns:a16="http://schemas.microsoft.com/office/drawing/2014/main" id="{C384CEA2-4F72-09FD-ABBB-3954F822A3B5}"/>
              </a:ext>
            </a:extLst>
          </p:cNvPr>
          <p:cNvSpPr txBox="1"/>
          <p:nvPr/>
        </p:nvSpPr>
        <p:spPr>
          <a:xfrm>
            <a:off x="3347571" y="1237283"/>
            <a:ext cx="553080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0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البيانات الفئوية  هي نوع بيانات غير كمية، يمكن تخزينها وتحديدها بناء على الأسماء أو التسميات المعطاة لها، ويمكن أن توصف هذه البيانات على أنها اسمية أو ترتيبية </a:t>
            </a:r>
            <a:r>
              <a:rPr lang="ar-SA" sz="2000" dirty="0"/>
              <a:t>.</a:t>
            </a:r>
          </a:p>
        </p:txBody>
      </p:sp>
      <p:cxnSp>
        <p:nvCxnSpPr>
          <p:cNvPr id="8" name="رابط مستقيم 7">
            <a:extLst>
              <a:ext uri="{FF2B5EF4-FFF2-40B4-BE49-F238E27FC236}">
                <a16:creationId xmlns:a16="http://schemas.microsoft.com/office/drawing/2014/main" id="{B4918648-0ADB-2024-5B5A-2234096BB842}"/>
              </a:ext>
            </a:extLst>
          </p:cNvPr>
          <p:cNvCxnSpPr>
            <a:cxnSpLocks/>
          </p:cNvCxnSpPr>
          <p:nvPr/>
        </p:nvCxnSpPr>
        <p:spPr>
          <a:xfrm>
            <a:off x="6243566" y="2312610"/>
            <a:ext cx="37054" cy="19170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D482C679-EBBA-86AB-D01A-1A8C151A2D23}"/>
              </a:ext>
            </a:extLst>
          </p:cNvPr>
          <p:cNvSpPr txBox="1"/>
          <p:nvPr/>
        </p:nvSpPr>
        <p:spPr>
          <a:xfrm>
            <a:off x="6186781" y="2405446"/>
            <a:ext cx="269812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1600" dirty="0">
                <a:solidFill>
                  <a:srgbClr val="FDCD51"/>
                </a:solidFill>
                <a:latin typeface="Fira Sans Extra Condensed SemiBold"/>
                <a:cs typeface="Sakkal Majalla" panose="02000000000000000000" pitchFamily="2" charset="-78"/>
              </a:rPr>
              <a:t>البيانات الاسمية </a:t>
            </a:r>
            <a:r>
              <a:rPr lang="en-US" sz="1600" dirty="0">
                <a:solidFill>
                  <a:srgbClr val="FDCD51"/>
                </a:solidFill>
                <a:latin typeface="Fira Sans Extra Condensed SemiBold"/>
                <a:cs typeface="Sakkal Majalla" panose="02000000000000000000" pitchFamily="2" charset="-78"/>
              </a:rPr>
              <a:t>Nominal Data</a:t>
            </a:r>
            <a:endParaRPr lang="ar-SA" sz="1600" dirty="0">
              <a:solidFill>
                <a:srgbClr val="FDCD51"/>
              </a:solidFill>
              <a:latin typeface="Fira Sans Extra Condensed SemiBold"/>
              <a:cs typeface="Sakkal Majalla" panose="02000000000000000000" pitchFamily="2" charset="-78"/>
            </a:endParaRPr>
          </a:p>
          <a:p>
            <a:pPr algn="r" rtl="1"/>
            <a:r>
              <a:rPr lang="ar-SA" sz="1600" dirty="0">
                <a:solidFill>
                  <a:srgbClr val="001D58"/>
                </a:solidFill>
                <a:latin typeface="Fira Sans Extra Condensed SemiBold"/>
                <a:cs typeface="Sakkal Majalla" panose="02000000000000000000" pitchFamily="2" charset="-78"/>
              </a:rPr>
              <a:t>يتم تعريف البيانات الاسمية على أنها بيانات تستخدم لتسمية المتغيرات أو توسيمها. دون تحديد قيمة كمية لها أو وضعها في ترتيب معين. على سبيل المثال : يمكن تصنيف نتائج اختبار ما اسميا: "ناجح" أو "و راسب "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02ABE650-E0EC-A308-E485-F4A9B335C2C3}"/>
              </a:ext>
            </a:extLst>
          </p:cNvPr>
          <p:cNvSpPr txBox="1"/>
          <p:nvPr/>
        </p:nvSpPr>
        <p:spPr>
          <a:xfrm>
            <a:off x="3176836" y="2427826"/>
            <a:ext cx="300668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1600" b="1" dirty="0">
                <a:solidFill>
                  <a:srgbClr val="FDCD51"/>
                </a:solidFill>
                <a:latin typeface="Fira Sans Extra Condensed SemiBold"/>
                <a:cs typeface="Sakkal Majalla" panose="02000000000000000000" pitchFamily="2" charset="-78"/>
              </a:rPr>
              <a:t>البيانات الترتيبية </a:t>
            </a:r>
            <a:r>
              <a:rPr lang="en-US" sz="1600" b="1" dirty="0">
                <a:solidFill>
                  <a:srgbClr val="FDCD51"/>
                </a:solidFill>
                <a:latin typeface="Fira Sans Extra Condensed SemiBold"/>
                <a:cs typeface="Sakkal Majalla" panose="02000000000000000000" pitchFamily="2" charset="-78"/>
              </a:rPr>
              <a:t>Ordinal Data</a:t>
            </a:r>
            <a:endParaRPr lang="ar-SA" sz="1600" b="1" dirty="0">
              <a:solidFill>
                <a:srgbClr val="FDCD51"/>
              </a:solidFill>
              <a:latin typeface="Fira Sans Extra Condensed SemiBold"/>
              <a:cs typeface="Sakkal Majalla" panose="02000000000000000000" pitchFamily="2" charset="-78"/>
            </a:endParaRPr>
          </a:p>
          <a:p>
            <a:pPr algn="r" rtl="1"/>
            <a:r>
              <a:rPr lang="ar-SA" sz="1600" dirty="0">
                <a:solidFill>
                  <a:srgbClr val="001D58"/>
                </a:solidFill>
                <a:latin typeface="Fira Sans Extra Condensed SemiBold"/>
                <a:cs typeface="Sakkal Majalla" panose="02000000000000000000" pitchFamily="2" charset="-78"/>
              </a:rPr>
              <a:t>البيانات الترتيبية هي نوع من البيانات الفئوية التي تتبع ترتيبًا معينًا . يتم  فرز مجموعات البيانات الترتيبية وفقا لنظام تصنيف محدد على سبيل المثال يمكن فرز نتائج اختبار ما بترتيب تنازلي حسب الدرجة : </a:t>
            </a:r>
            <a:r>
              <a:rPr lang="en-US" sz="1600" dirty="0">
                <a:solidFill>
                  <a:srgbClr val="001D58"/>
                </a:solidFill>
                <a:latin typeface="Fira Sans Extra Condensed SemiBold"/>
                <a:cs typeface="Sakkal Majalla" panose="02000000000000000000" pitchFamily="2" charset="-78"/>
              </a:rPr>
              <a:t>A</a:t>
            </a:r>
            <a:r>
              <a:rPr lang="ar-SA" sz="1600" dirty="0">
                <a:solidFill>
                  <a:srgbClr val="001D58"/>
                </a:solidFill>
                <a:latin typeface="Fira Sans Extra Condensed SemiBold"/>
                <a:cs typeface="Sakkal Majalla" panose="02000000000000000000" pitchFamily="2" charset="-78"/>
              </a:rPr>
              <a:t> ثم </a:t>
            </a:r>
            <a:r>
              <a:rPr lang="en-US" sz="1600" dirty="0">
                <a:solidFill>
                  <a:srgbClr val="001D58"/>
                </a:solidFill>
                <a:latin typeface="Fira Sans Extra Condensed SemiBold"/>
                <a:cs typeface="Sakkal Majalla" panose="02000000000000000000" pitchFamily="2" charset="-78"/>
              </a:rPr>
              <a:t>B</a:t>
            </a:r>
            <a:r>
              <a:rPr lang="ar-SA" sz="1600" dirty="0">
                <a:solidFill>
                  <a:srgbClr val="001D58"/>
                </a:solidFill>
                <a:latin typeface="Fira Sans Extra Condensed SemiBold"/>
                <a:cs typeface="Sakkal Majalla" panose="02000000000000000000" pitchFamily="2" charset="-78"/>
              </a:rPr>
              <a:t> ثم </a:t>
            </a:r>
            <a:r>
              <a:rPr lang="en-US" sz="1600" dirty="0">
                <a:solidFill>
                  <a:srgbClr val="001D58"/>
                </a:solidFill>
                <a:latin typeface="Fira Sans Extra Condensed SemiBold"/>
                <a:cs typeface="Sakkal Majalla" panose="02000000000000000000" pitchFamily="2" charset="-78"/>
              </a:rPr>
              <a:t>C</a:t>
            </a:r>
            <a:r>
              <a:rPr lang="ar-SA" sz="1600" dirty="0">
                <a:solidFill>
                  <a:srgbClr val="001D58"/>
                </a:solidFill>
                <a:latin typeface="Fira Sans Extra Condensed SemiBold"/>
                <a:cs typeface="Sakkal Majalla" panose="02000000000000000000" pitchFamily="2" charset="-78"/>
              </a:rPr>
              <a:t> ثم </a:t>
            </a:r>
            <a:r>
              <a:rPr lang="en-US" sz="1600" dirty="0">
                <a:solidFill>
                  <a:srgbClr val="001D58"/>
                </a:solidFill>
                <a:latin typeface="Fira Sans Extra Condensed SemiBold"/>
                <a:cs typeface="Sakkal Majalla" panose="02000000000000000000" pitchFamily="2" charset="-78"/>
              </a:rPr>
              <a:t>D</a:t>
            </a:r>
            <a:r>
              <a:rPr lang="ar-SA" sz="1600" dirty="0">
                <a:solidFill>
                  <a:srgbClr val="001D58"/>
                </a:solidFill>
                <a:latin typeface="Fira Sans Extra Condensed SemiBold"/>
                <a:cs typeface="Sakkal Majalla" panose="02000000000000000000" pitchFamily="2" charset="-78"/>
              </a:rPr>
              <a:t> ثم </a:t>
            </a:r>
            <a:r>
              <a:rPr lang="en-US" sz="1600" dirty="0">
                <a:solidFill>
                  <a:srgbClr val="001D58"/>
                </a:solidFill>
                <a:latin typeface="Fira Sans Extra Condensed SemiBold"/>
                <a:cs typeface="Sakkal Majalla" panose="02000000000000000000" pitchFamily="2" charset="-78"/>
              </a:rPr>
              <a:t>F</a:t>
            </a:r>
            <a:r>
              <a:rPr lang="ar-SA" sz="1600" dirty="0">
                <a:solidFill>
                  <a:srgbClr val="001D58"/>
                </a:solidFill>
                <a:latin typeface="Fira Sans Extra Condensed SemiBold"/>
                <a:cs typeface="Sakkal Majalla" panose="02000000000000000000" pitchFamily="2" charset="-78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3519643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1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4" name="Google Shape;2494;p38"/>
          <p:cNvGrpSpPr/>
          <p:nvPr/>
        </p:nvGrpSpPr>
        <p:grpSpPr>
          <a:xfrm>
            <a:off x="942975" y="1478750"/>
            <a:ext cx="1821600" cy="2443200"/>
            <a:chOff x="942975" y="1478750"/>
            <a:chExt cx="1821600" cy="2443200"/>
          </a:xfrm>
        </p:grpSpPr>
        <p:sp>
          <p:nvSpPr>
            <p:cNvPr id="2496" name="Google Shape;2496;p38"/>
            <p:cNvSpPr/>
            <p:nvPr/>
          </p:nvSpPr>
          <p:spPr>
            <a:xfrm>
              <a:off x="942975" y="1478750"/>
              <a:ext cx="1821600" cy="24432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38"/>
            <p:cNvSpPr/>
            <p:nvPr/>
          </p:nvSpPr>
          <p:spPr>
            <a:xfrm>
              <a:off x="1211775" y="1696875"/>
              <a:ext cx="1284000" cy="120894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99" name="Google Shape;2499;p38"/>
          <p:cNvGrpSpPr/>
          <p:nvPr/>
        </p:nvGrpSpPr>
        <p:grpSpPr>
          <a:xfrm>
            <a:off x="3661200" y="1478750"/>
            <a:ext cx="1821600" cy="2443200"/>
            <a:chOff x="3661200" y="1478750"/>
            <a:chExt cx="1821600" cy="2443200"/>
          </a:xfrm>
        </p:grpSpPr>
        <p:sp>
          <p:nvSpPr>
            <p:cNvPr id="2500" name="Google Shape;2500;p38"/>
            <p:cNvSpPr/>
            <p:nvPr/>
          </p:nvSpPr>
          <p:spPr>
            <a:xfrm>
              <a:off x="3661200" y="1478750"/>
              <a:ext cx="1821600" cy="24432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38"/>
            <p:cNvSpPr/>
            <p:nvPr/>
          </p:nvSpPr>
          <p:spPr>
            <a:xfrm>
              <a:off x="3930000" y="1696875"/>
              <a:ext cx="1284000" cy="1212083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04" name="Google Shape;2504;p38"/>
          <p:cNvGrpSpPr/>
          <p:nvPr/>
        </p:nvGrpSpPr>
        <p:grpSpPr>
          <a:xfrm>
            <a:off x="6379425" y="1478750"/>
            <a:ext cx="1821600" cy="2443200"/>
            <a:chOff x="6379425" y="1478750"/>
            <a:chExt cx="1821600" cy="2443200"/>
          </a:xfrm>
        </p:grpSpPr>
        <p:sp>
          <p:nvSpPr>
            <p:cNvPr id="2505" name="Google Shape;2505;p38"/>
            <p:cNvSpPr/>
            <p:nvPr/>
          </p:nvSpPr>
          <p:spPr>
            <a:xfrm>
              <a:off x="6379425" y="1478750"/>
              <a:ext cx="1821600" cy="244320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38"/>
            <p:cNvSpPr/>
            <p:nvPr/>
          </p:nvSpPr>
          <p:spPr>
            <a:xfrm>
              <a:off x="6648225" y="1696875"/>
              <a:ext cx="1284000" cy="1212083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09" name="Google Shape;2509;p38"/>
          <p:cNvSpPr/>
          <p:nvPr/>
        </p:nvSpPr>
        <p:spPr>
          <a:xfrm>
            <a:off x="2570888" y="2454050"/>
            <a:ext cx="1284000" cy="492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10" name="Google Shape;2510;p38"/>
          <p:cNvSpPr/>
          <p:nvPr/>
        </p:nvSpPr>
        <p:spPr>
          <a:xfrm>
            <a:off x="5289100" y="2454050"/>
            <a:ext cx="1284000" cy="492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511" name="Google Shape;2511;p38"/>
          <p:cNvGrpSpPr/>
          <p:nvPr/>
        </p:nvGrpSpPr>
        <p:grpSpPr>
          <a:xfrm>
            <a:off x="1412391" y="1965766"/>
            <a:ext cx="879714" cy="746233"/>
            <a:chOff x="9050891" y="2065078"/>
            <a:chExt cx="879714" cy="746233"/>
          </a:xfrm>
        </p:grpSpPr>
        <p:sp>
          <p:nvSpPr>
            <p:cNvPr id="2512" name="Google Shape;2512;p38"/>
            <p:cNvSpPr/>
            <p:nvPr/>
          </p:nvSpPr>
          <p:spPr>
            <a:xfrm>
              <a:off x="9458982" y="2207052"/>
              <a:ext cx="61304" cy="242569"/>
            </a:xfrm>
            <a:custGeom>
              <a:avLst/>
              <a:gdLst/>
              <a:ahLst/>
              <a:cxnLst/>
              <a:rect l="l" t="t" r="r" b="b"/>
              <a:pathLst>
                <a:path w="440" h="1741" extrusionOk="0">
                  <a:moveTo>
                    <a:pt x="0" y="1"/>
                  </a:moveTo>
                  <a:lnTo>
                    <a:pt x="0" y="1741"/>
                  </a:lnTo>
                  <a:lnTo>
                    <a:pt x="440" y="1741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38"/>
            <p:cNvSpPr/>
            <p:nvPr/>
          </p:nvSpPr>
          <p:spPr>
            <a:xfrm>
              <a:off x="9616701" y="2466060"/>
              <a:ext cx="224457" cy="187674"/>
            </a:xfrm>
            <a:custGeom>
              <a:avLst/>
              <a:gdLst/>
              <a:ahLst/>
              <a:cxnLst/>
              <a:rect l="l" t="t" r="r" b="b"/>
              <a:pathLst>
                <a:path w="1611" h="1347" extrusionOk="0">
                  <a:moveTo>
                    <a:pt x="1177" y="0"/>
                  </a:moveTo>
                  <a:lnTo>
                    <a:pt x="1177" y="912"/>
                  </a:lnTo>
                  <a:lnTo>
                    <a:pt x="0" y="912"/>
                  </a:lnTo>
                  <a:lnTo>
                    <a:pt x="0" y="1346"/>
                  </a:lnTo>
                  <a:lnTo>
                    <a:pt x="1611" y="1346"/>
                  </a:lnTo>
                  <a:lnTo>
                    <a:pt x="16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38"/>
            <p:cNvSpPr/>
            <p:nvPr/>
          </p:nvSpPr>
          <p:spPr>
            <a:xfrm>
              <a:off x="9693610" y="2308342"/>
              <a:ext cx="236996" cy="201746"/>
            </a:xfrm>
            <a:custGeom>
              <a:avLst/>
              <a:gdLst/>
              <a:ahLst/>
              <a:cxnLst/>
              <a:rect l="l" t="t" r="r" b="b"/>
              <a:pathLst>
                <a:path w="1701" h="1448" extrusionOk="0">
                  <a:moveTo>
                    <a:pt x="0" y="0"/>
                  </a:moveTo>
                  <a:lnTo>
                    <a:pt x="0" y="1447"/>
                  </a:lnTo>
                  <a:lnTo>
                    <a:pt x="1701" y="1447"/>
                  </a:lnTo>
                  <a:lnTo>
                    <a:pt x="170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38"/>
            <p:cNvSpPr/>
            <p:nvPr/>
          </p:nvSpPr>
          <p:spPr>
            <a:xfrm>
              <a:off x="9732064" y="2342756"/>
              <a:ext cx="160087" cy="50437"/>
            </a:xfrm>
            <a:custGeom>
              <a:avLst/>
              <a:gdLst/>
              <a:ahLst/>
              <a:cxnLst/>
              <a:rect l="l" t="t" r="r" b="b"/>
              <a:pathLst>
                <a:path w="1149" h="362" extrusionOk="0">
                  <a:moveTo>
                    <a:pt x="0" y="1"/>
                  </a:moveTo>
                  <a:lnTo>
                    <a:pt x="0" y="361"/>
                  </a:lnTo>
                  <a:lnTo>
                    <a:pt x="1149" y="361"/>
                  </a:lnTo>
                  <a:lnTo>
                    <a:pt x="114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38"/>
            <p:cNvSpPr/>
            <p:nvPr/>
          </p:nvSpPr>
          <p:spPr>
            <a:xfrm>
              <a:off x="9732064" y="2423704"/>
              <a:ext cx="160087" cy="50297"/>
            </a:xfrm>
            <a:custGeom>
              <a:avLst/>
              <a:gdLst/>
              <a:ahLst/>
              <a:cxnLst/>
              <a:rect l="l" t="t" r="r" b="b"/>
              <a:pathLst>
                <a:path w="1149" h="361" extrusionOk="0">
                  <a:moveTo>
                    <a:pt x="0" y="0"/>
                  </a:moveTo>
                  <a:lnTo>
                    <a:pt x="0" y="360"/>
                  </a:lnTo>
                  <a:lnTo>
                    <a:pt x="1149" y="360"/>
                  </a:lnTo>
                  <a:lnTo>
                    <a:pt x="114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38"/>
            <p:cNvSpPr/>
            <p:nvPr/>
          </p:nvSpPr>
          <p:spPr>
            <a:xfrm>
              <a:off x="9137971" y="2466060"/>
              <a:ext cx="226129" cy="187674"/>
            </a:xfrm>
            <a:custGeom>
              <a:avLst/>
              <a:gdLst/>
              <a:ahLst/>
              <a:cxnLst/>
              <a:rect l="l" t="t" r="r" b="b"/>
              <a:pathLst>
                <a:path w="1623" h="1347" extrusionOk="0">
                  <a:moveTo>
                    <a:pt x="1" y="0"/>
                  </a:moveTo>
                  <a:lnTo>
                    <a:pt x="1" y="1346"/>
                  </a:lnTo>
                  <a:lnTo>
                    <a:pt x="1623" y="1346"/>
                  </a:lnTo>
                  <a:lnTo>
                    <a:pt x="1623" y="912"/>
                  </a:lnTo>
                  <a:lnTo>
                    <a:pt x="452" y="912"/>
                  </a:lnTo>
                  <a:lnTo>
                    <a:pt x="45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38"/>
            <p:cNvSpPr/>
            <p:nvPr/>
          </p:nvSpPr>
          <p:spPr>
            <a:xfrm>
              <a:off x="9050891" y="2308342"/>
              <a:ext cx="236299" cy="201746"/>
            </a:xfrm>
            <a:custGeom>
              <a:avLst/>
              <a:gdLst/>
              <a:ahLst/>
              <a:cxnLst/>
              <a:rect l="l" t="t" r="r" b="b"/>
              <a:pathLst>
                <a:path w="1696" h="1448" extrusionOk="0">
                  <a:moveTo>
                    <a:pt x="1" y="0"/>
                  </a:moveTo>
                  <a:lnTo>
                    <a:pt x="1" y="1447"/>
                  </a:lnTo>
                  <a:lnTo>
                    <a:pt x="1696" y="1447"/>
                  </a:lnTo>
                  <a:lnTo>
                    <a:pt x="16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38"/>
            <p:cNvSpPr/>
            <p:nvPr/>
          </p:nvSpPr>
          <p:spPr>
            <a:xfrm>
              <a:off x="9089346" y="2342756"/>
              <a:ext cx="159530" cy="50437"/>
            </a:xfrm>
            <a:custGeom>
              <a:avLst/>
              <a:gdLst/>
              <a:ahLst/>
              <a:cxnLst/>
              <a:rect l="l" t="t" r="r" b="b"/>
              <a:pathLst>
                <a:path w="1145" h="362" extrusionOk="0">
                  <a:moveTo>
                    <a:pt x="1" y="1"/>
                  </a:moveTo>
                  <a:lnTo>
                    <a:pt x="1" y="361"/>
                  </a:lnTo>
                  <a:lnTo>
                    <a:pt x="1144" y="361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38"/>
            <p:cNvSpPr/>
            <p:nvPr/>
          </p:nvSpPr>
          <p:spPr>
            <a:xfrm>
              <a:off x="9089346" y="2423704"/>
              <a:ext cx="159530" cy="50297"/>
            </a:xfrm>
            <a:custGeom>
              <a:avLst/>
              <a:gdLst/>
              <a:ahLst/>
              <a:cxnLst/>
              <a:rect l="l" t="t" r="r" b="b"/>
              <a:pathLst>
                <a:path w="1145" h="361" extrusionOk="0">
                  <a:moveTo>
                    <a:pt x="1" y="0"/>
                  </a:moveTo>
                  <a:lnTo>
                    <a:pt x="1" y="360"/>
                  </a:lnTo>
                  <a:lnTo>
                    <a:pt x="1144" y="360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38"/>
            <p:cNvSpPr/>
            <p:nvPr/>
          </p:nvSpPr>
          <p:spPr>
            <a:xfrm>
              <a:off x="9372599" y="2065078"/>
              <a:ext cx="236299" cy="202582"/>
            </a:xfrm>
            <a:custGeom>
              <a:avLst/>
              <a:gdLst/>
              <a:ahLst/>
              <a:cxnLst/>
              <a:rect l="l" t="t" r="r" b="b"/>
              <a:pathLst>
                <a:path w="1696" h="1454" extrusionOk="0">
                  <a:moveTo>
                    <a:pt x="1" y="0"/>
                  </a:moveTo>
                  <a:lnTo>
                    <a:pt x="1" y="1453"/>
                  </a:lnTo>
                  <a:lnTo>
                    <a:pt x="1696" y="1453"/>
                  </a:lnTo>
                  <a:lnTo>
                    <a:pt x="16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38"/>
            <p:cNvSpPr/>
            <p:nvPr/>
          </p:nvSpPr>
          <p:spPr>
            <a:xfrm>
              <a:off x="9411053" y="2102000"/>
              <a:ext cx="159391" cy="50297"/>
            </a:xfrm>
            <a:custGeom>
              <a:avLst/>
              <a:gdLst/>
              <a:ahLst/>
              <a:cxnLst/>
              <a:rect l="l" t="t" r="r" b="b"/>
              <a:pathLst>
                <a:path w="1144" h="361" extrusionOk="0">
                  <a:moveTo>
                    <a:pt x="1" y="0"/>
                  </a:moveTo>
                  <a:lnTo>
                    <a:pt x="1" y="361"/>
                  </a:lnTo>
                  <a:lnTo>
                    <a:pt x="1144" y="361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38"/>
            <p:cNvSpPr/>
            <p:nvPr/>
          </p:nvSpPr>
          <p:spPr>
            <a:xfrm>
              <a:off x="9411053" y="2180441"/>
              <a:ext cx="159391" cy="51133"/>
            </a:xfrm>
            <a:custGeom>
              <a:avLst/>
              <a:gdLst/>
              <a:ahLst/>
              <a:cxnLst/>
              <a:rect l="l" t="t" r="r" b="b"/>
              <a:pathLst>
                <a:path w="1144" h="367" extrusionOk="0">
                  <a:moveTo>
                    <a:pt x="1" y="0"/>
                  </a:moveTo>
                  <a:lnTo>
                    <a:pt x="1" y="366"/>
                  </a:lnTo>
                  <a:lnTo>
                    <a:pt x="1144" y="366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38"/>
            <p:cNvSpPr/>
            <p:nvPr/>
          </p:nvSpPr>
          <p:spPr>
            <a:xfrm>
              <a:off x="9307533" y="2698317"/>
              <a:ext cx="366571" cy="112995"/>
            </a:xfrm>
            <a:custGeom>
              <a:avLst/>
              <a:gdLst/>
              <a:ahLst/>
              <a:cxnLst/>
              <a:rect l="l" t="t" r="r" b="b"/>
              <a:pathLst>
                <a:path w="2631" h="811" extrusionOk="0">
                  <a:moveTo>
                    <a:pt x="0" y="0"/>
                  </a:moveTo>
                  <a:lnTo>
                    <a:pt x="0" y="811"/>
                  </a:lnTo>
                  <a:lnTo>
                    <a:pt x="2630" y="811"/>
                  </a:lnTo>
                  <a:lnTo>
                    <a:pt x="2630" y="0"/>
                  </a:lnTo>
                  <a:close/>
                </a:path>
              </a:pathLst>
            </a:custGeom>
            <a:solidFill>
              <a:srgbClr val="044B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38"/>
            <p:cNvSpPr/>
            <p:nvPr/>
          </p:nvSpPr>
          <p:spPr>
            <a:xfrm>
              <a:off x="9307533" y="2593125"/>
              <a:ext cx="366571" cy="113134"/>
            </a:xfrm>
            <a:custGeom>
              <a:avLst/>
              <a:gdLst/>
              <a:ahLst/>
              <a:cxnLst/>
              <a:rect l="l" t="t" r="r" b="b"/>
              <a:pathLst>
                <a:path w="2631" h="812" extrusionOk="0">
                  <a:moveTo>
                    <a:pt x="0" y="0"/>
                  </a:moveTo>
                  <a:lnTo>
                    <a:pt x="0" y="811"/>
                  </a:lnTo>
                  <a:lnTo>
                    <a:pt x="2630" y="811"/>
                  </a:lnTo>
                  <a:lnTo>
                    <a:pt x="26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38"/>
            <p:cNvSpPr/>
            <p:nvPr/>
          </p:nvSpPr>
          <p:spPr>
            <a:xfrm>
              <a:off x="9307533" y="2487934"/>
              <a:ext cx="366571" cy="113134"/>
            </a:xfrm>
            <a:custGeom>
              <a:avLst/>
              <a:gdLst/>
              <a:ahLst/>
              <a:cxnLst/>
              <a:rect l="l" t="t" r="r" b="b"/>
              <a:pathLst>
                <a:path w="2631" h="812" extrusionOk="0">
                  <a:moveTo>
                    <a:pt x="0" y="1"/>
                  </a:moveTo>
                  <a:lnTo>
                    <a:pt x="0" y="812"/>
                  </a:lnTo>
                  <a:lnTo>
                    <a:pt x="2630" y="812"/>
                  </a:lnTo>
                  <a:lnTo>
                    <a:pt x="2630" y="1"/>
                  </a:lnTo>
                  <a:close/>
                </a:path>
              </a:pathLst>
            </a:custGeom>
            <a:solidFill>
              <a:srgbClr val="044B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38"/>
            <p:cNvSpPr/>
            <p:nvPr/>
          </p:nvSpPr>
          <p:spPr>
            <a:xfrm>
              <a:off x="9307533" y="2382882"/>
              <a:ext cx="366571" cy="113134"/>
            </a:xfrm>
            <a:custGeom>
              <a:avLst/>
              <a:gdLst/>
              <a:ahLst/>
              <a:cxnLst/>
              <a:rect l="l" t="t" r="r" b="b"/>
              <a:pathLst>
                <a:path w="2631" h="812" extrusionOk="0">
                  <a:moveTo>
                    <a:pt x="0" y="0"/>
                  </a:moveTo>
                  <a:lnTo>
                    <a:pt x="0" y="811"/>
                  </a:lnTo>
                  <a:lnTo>
                    <a:pt x="2630" y="811"/>
                  </a:lnTo>
                  <a:lnTo>
                    <a:pt x="26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38"/>
            <p:cNvSpPr/>
            <p:nvPr/>
          </p:nvSpPr>
          <p:spPr>
            <a:xfrm>
              <a:off x="9331776" y="2418131"/>
              <a:ext cx="48068" cy="48068"/>
            </a:xfrm>
            <a:custGeom>
              <a:avLst/>
              <a:gdLst/>
              <a:ahLst/>
              <a:cxnLst/>
              <a:rect l="l" t="t" r="r" b="b"/>
              <a:pathLst>
                <a:path w="345" h="345" extrusionOk="0">
                  <a:moveTo>
                    <a:pt x="176" y="1"/>
                  </a:moveTo>
                  <a:cubicBezTo>
                    <a:pt x="80" y="1"/>
                    <a:pt x="1" y="79"/>
                    <a:pt x="1" y="175"/>
                  </a:cubicBezTo>
                  <a:cubicBezTo>
                    <a:pt x="1" y="265"/>
                    <a:pt x="80" y="344"/>
                    <a:pt x="176" y="344"/>
                  </a:cubicBezTo>
                  <a:cubicBezTo>
                    <a:pt x="266" y="344"/>
                    <a:pt x="345" y="265"/>
                    <a:pt x="345" y="175"/>
                  </a:cubicBezTo>
                  <a:cubicBezTo>
                    <a:pt x="345" y="79"/>
                    <a:pt x="266" y="1"/>
                    <a:pt x="1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38"/>
            <p:cNvSpPr/>
            <p:nvPr/>
          </p:nvSpPr>
          <p:spPr>
            <a:xfrm>
              <a:off x="9404783" y="2418131"/>
              <a:ext cx="47232" cy="48068"/>
            </a:xfrm>
            <a:custGeom>
              <a:avLst/>
              <a:gdLst/>
              <a:ahLst/>
              <a:cxnLst/>
              <a:rect l="l" t="t" r="r" b="b"/>
              <a:pathLst>
                <a:path w="339" h="345" extrusionOk="0">
                  <a:moveTo>
                    <a:pt x="170" y="1"/>
                  </a:moveTo>
                  <a:cubicBezTo>
                    <a:pt x="74" y="1"/>
                    <a:pt x="1" y="79"/>
                    <a:pt x="1" y="175"/>
                  </a:cubicBezTo>
                  <a:cubicBezTo>
                    <a:pt x="1" y="265"/>
                    <a:pt x="74" y="344"/>
                    <a:pt x="170" y="344"/>
                  </a:cubicBezTo>
                  <a:cubicBezTo>
                    <a:pt x="260" y="344"/>
                    <a:pt x="339" y="265"/>
                    <a:pt x="339" y="175"/>
                  </a:cubicBezTo>
                  <a:cubicBezTo>
                    <a:pt x="339" y="79"/>
                    <a:pt x="260" y="1"/>
                    <a:pt x="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38"/>
            <p:cNvSpPr/>
            <p:nvPr/>
          </p:nvSpPr>
          <p:spPr>
            <a:xfrm>
              <a:off x="9331776" y="2631579"/>
              <a:ext cx="48068" cy="47929"/>
            </a:xfrm>
            <a:custGeom>
              <a:avLst/>
              <a:gdLst/>
              <a:ahLst/>
              <a:cxnLst/>
              <a:rect l="l" t="t" r="r" b="b"/>
              <a:pathLst>
                <a:path w="345" h="344" extrusionOk="0">
                  <a:moveTo>
                    <a:pt x="176" y="0"/>
                  </a:moveTo>
                  <a:cubicBezTo>
                    <a:pt x="80" y="0"/>
                    <a:pt x="1" y="79"/>
                    <a:pt x="1" y="175"/>
                  </a:cubicBezTo>
                  <a:cubicBezTo>
                    <a:pt x="1" y="265"/>
                    <a:pt x="80" y="344"/>
                    <a:pt x="176" y="344"/>
                  </a:cubicBezTo>
                  <a:cubicBezTo>
                    <a:pt x="266" y="344"/>
                    <a:pt x="345" y="265"/>
                    <a:pt x="345" y="175"/>
                  </a:cubicBezTo>
                  <a:cubicBezTo>
                    <a:pt x="345" y="79"/>
                    <a:pt x="266" y="0"/>
                    <a:pt x="1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38"/>
            <p:cNvSpPr/>
            <p:nvPr/>
          </p:nvSpPr>
          <p:spPr>
            <a:xfrm>
              <a:off x="9404783" y="2631579"/>
              <a:ext cx="47232" cy="47929"/>
            </a:xfrm>
            <a:custGeom>
              <a:avLst/>
              <a:gdLst/>
              <a:ahLst/>
              <a:cxnLst/>
              <a:rect l="l" t="t" r="r" b="b"/>
              <a:pathLst>
                <a:path w="339" h="344" extrusionOk="0">
                  <a:moveTo>
                    <a:pt x="170" y="0"/>
                  </a:moveTo>
                  <a:cubicBezTo>
                    <a:pt x="74" y="0"/>
                    <a:pt x="1" y="79"/>
                    <a:pt x="1" y="175"/>
                  </a:cubicBezTo>
                  <a:cubicBezTo>
                    <a:pt x="1" y="265"/>
                    <a:pt x="74" y="344"/>
                    <a:pt x="170" y="344"/>
                  </a:cubicBezTo>
                  <a:cubicBezTo>
                    <a:pt x="260" y="344"/>
                    <a:pt x="339" y="265"/>
                    <a:pt x="339" y="175"/>
                  </a:cubicBezTo>
                  <a:cubicBezTo>
                    <a:pt x="339" y="79"/>
                    <a:pt x="260" y="0"/>
                    <a:pt x="1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2" name="Google Shape;2532;p38"/>
          <p:cNvGrpSpPr/>
          <p:nvPr/>
        </p:nvGrpSpPr>
        <p:grpSpPr>
          <a:xfrm>
            <a:off x="4240405" y="1961784"/>
            <a:ext cx="663199" cy="754175"/>
            <a:chOff x="10449880" y="2040696"/>
            <a:chExt cx="663199" cy="754175"/>
          </a:xfrm>
        </p:grpSpPr>
        <p:sp>
          <p:nvSpPr>
            <p:cNvPr id="2533" name="Google Shape;2533;p38"/>
            <p:cNvSpPr/>
            <p:nvPr/>
          </p:nvSpPr>
          <p:spPr>
            <a:xfrm>
              <a:off x="10563710" y="2279223"/>
              <a:ext cx="434841" cy="266951"/>
            </a:xfrm>
            <a:custGeom>
              <a:avLst/>
              <a:gdLst/>
              <a:ahLst/>
              <a:cxnLst/>
              <a:rect l="l" t="t" r="r" b="b"/>
              <a:pathLst>
                <a:path w="3121" h="1916" extrusionOk="0">
                  <a:moveTo>
                    <a:pt x="1" y="1"/>
                  </a:moveTo>
                  <a:lnTo>
                    <a:pt x="1" y="1916"/>
                  </a:lnTo>
                  <a:lnTo>
                    <a:pt x="434" y="1916"/>
                  </a:lnTo>
                  <a:lnTo>
                    <a:pt x="434" y="434"/>
                  </a:lnTo>
                  <a:lnTo>
                    <a:pt x="2681" y="434"/>
                  </a:lnTo>
                  <a:lnTo>
                    <a:pt x="2681" y="1916"/>
                  </a:lnTo>
                  <a:lnTo>
                    <a:pt x="3120" y="1916"/>
                  </a:lnTo>
                  <a:lnTo>
                    <a:pt x="312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38"/>
            <p:cNvSpPr/>
            <p:nvPr/>
          </p:nvSpPr>
          <p:spPr>
            <a:xfrm>
              <a:off x="10781897" y="2279223"/>
              <a:ext cx="216654" cy="266951"/>
            </a:xfrm>
            <a:custGeom>
              <a:avLst/>
              <a:gdLst/>
              <a:ahLst/>
              <a:cxnLst/>
              <a:rect l="l" t="t" r="r" b="b"/>
              <a:pathLst>
                <a:path w="1555" h="1916" extrusionOk="0">
                  <a:moveTo>
                    <a:pt x="0" y="1"/>
                  </a:moveTo>
                  <a:lnTo>
                    <a:pt x="0" y="434"/>
                  </a:lnTo>
                  <a:lnTo>
                    <a:pt x="1115" y="434"/>
                  </a:lnTo>
                  <a:lnTo>
                    <a:pt x="1115" y="1916"/>
                  </a:lnTo>
                  <a:lnTo>
                    <a:pt x="1554" y="1916"/>
                  </a:lnTo>
                  <a:lnTo>
                    <a:pt x="155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38"/>
            <p:cNvSpPr/>
            <p:nvPr/>
          </p:nvSpPr>
          <p:spPr>
            <a:xfrm>
              <a:off x="10482900" y="2040696"/>
              <a:ext cx="596461" cy="336058"/>
            </a:xfrm>
            <a:custGeom>
              <a:avLst/>
              <a:gdLst/>
              <a:ahLst/>
              <a:cxnLst/>
              <a:rect l="l" t="t" r="r" b="b"/>
              <a:pathLst>
                <a:path w="4281" h="2412" extrusionOk="0">
                  <a:moveTo>
                    <a:pt x="2140" y="1"/>
                  </a:moveTo>
                  <a:cubicBezTo>
                    <a:pt x="1690" y="1"/>
                    <a:pt x="1301" y="282"/>
                    <a:pt x="1144" y="682"/>
                  </a:cubicBezTo>
                  <a:cubicBezTo>
                    <a:pt x="1103" y="676"/>
                    <a:pt x="1062" y="673"/>
                    <a:pt x="1020" y="673"/>
                  </a:cubicBezTo>
                  <a:cubicBezTo>
                    <a:pt x="910" y="673"/>
                    <a:pt x="793" y="695"/>
                    <a:pt x="671" y="744"/>
                  </a:cubicBezTo>
                  <a:cubicBezTo>
                    <a:pt x="445" y="834"/>
                    <a:pt x="271" y="1020"/>
                    <a:pt x="192" y="1257"/>
                  </a:cubicBezTo>
                  <a:cubicBezTo>
                    <a:pt x="0" y="1854"/>
                    <a:pt x="445" y="2411"/>
                    <a:pt x="1014" y="2411"/>
                  </a:cubicBezTo>
                  <a:lnTo>
                    <a:pt x="3267" y="2411"/>
                  </a:lnTo>
                  <a:cubicBezTo>
                    <a:pt x="3836" y="2411"/>
                    <a:pt x="4280" y="1854"/>
                    <a:pt x="4089" y="1257"/>
                  </a:cubicBezTo>
                  <a:cubicBezTo>
                    <a:pt x="4010" y="1020"/>
                    <a:pt x="3836" y="834"/>
                    <a:pt x="3610" y="744"/>
                  </a:cubicBezTo>
                  <a:cubicBezTo>
                    <a:pt x="3488" y="695"/>
                    <a:pt x="3371" y="673"/>
                    <a:pt x="3261" y="673"/>
                  </a:cubicBezTo>
                  <a:cubicBezTo>
                    <a:pt x="3219" y="673"/>
                    <a:pt x="3177" y="676"/>
                    <a:pt x="3137" y="682"/>
                  </a:cubicBezTo>
                  <a:cubicBezTo>
                    <a:pt x="2980" y="282"/>
                    <a:pt x="2597" y="1"/>
                    <a:pt x="21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38"/>
            <p:cNvSpPr/>
            <p:nvPr/>
          </p:nvSpPr>
          <p:spPr>
            <a:xfrm>
              <a:off x="10449880" y="2703751"/>
              <a:ext cx="289662" cy="91120"/>
            </a:xfrm>
            <a:custGeom>
              <a:avLst/>
              <a:gdLst/>
              <a:ahLst/>
              <a:cxnLst/>
              <a:rect l="l" t="t" r="r" b="b"/>
              <a:pathLst>
                <a:path w="2079" h="654" extrusionOk="0">
                  <a:moveTo>
                    <a:pt x="1" y="0"/>
                  </a:moveTo>
                  <a:lnTo>
                    <a:pt x="1" y="654"/>
                  </a:lnTo>
                  <a:lnTo>
                    <a:pt x="2079" y="654"/>
                  </a:lnTo>
                  <a:lnTo>
                    <a:pt x="20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38"/>
            <p:cNvSpPr/>
            <p:nvPr/>
          </p:nvSpPr>
          <p:spPr>
            <a:xfrm>
              <a:off x="10449880" y="2621409"/>
              <a:ext cx="289662" cy="91120"/>
            </a:xfrm>
            <a:custGeom>
              <a:avLst/>
              <a:gdLst/>
              <a:ahLst/>
              <a:cxnLst/>
              <a:rect l="l" t="t" r="r" b="b"/>
              <a:pathLst>
                <a:path w="2079" h="654" extrusionOk="0">
                  <a:moveTo>
                    <a:pt x="1" y="0"/>
                  </a:moveTo>
                  <a:lnTo>
                    <a:pt x="1" y="653"/>
                  </a:lnTo>
                  <a:lnTo>
                    <a:pt x="2079" y="653"/>
                  </a:lnTo>
                  <a:lnTo>
                    <a:pt x="2079" y="0"/>
                  </a:lnTo>
                  <a:close/>
                </a:path>
              </a:pathLst>
            </a:custGeom>
            <a:solidFill>
              <a:srgbClr val="044B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38"/>
            <p:cNvSpPr/>
            <p:nvPr/>
          </p:nvSpPr>
          <p:spPr>
            <a:xfrm>
              <a:off x="10449880" y="2538231"/>
              <a:ext cx="289662" cy="91120"/>
            </a:xfrm>
            <a:custGeom>
              <a:avLst/>
              <a:gdLst/>
              <a:ahLst/>
              <a:cxnLst/>
              <a:rect l="l" t="t" r="r" b="b"/>
              <a:pathLst>
                <a:path w="2079" h="654" extrusionOk="0">
                  <a:moveTo>
                    <a:pt x="1" y="0"/>
                  </a:moveTo>
                  <a:lnTo>
                    <a:pt x="1" y="653"/>
                  </a:lnTo>
                  <a:lnTo>
                    <a:pt x="2079" y="653"/>
                  </a:lnTo>
                  <a:lnTo>
                    <a:pt x="20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38"/>
            <p:cNvSpPr/>
            <p:nvPr/>
          </p:nvSpPr>
          <p:spPr>
            <a:xfrm>
              <a:off x="10449880" y="2455053"/>
              <a:ext cx="289662" cy="91120"/>
            </a:xfrm>
            <a:custGeom>
              <a:avLst/>
              <a:gdLst/>
              <a:ahLst/>
              <a:cxnLst/>
              <a:rect l="l" t="t" r="r" b="b"/>
              <a:pathLst>
                <a:path w="2079" h="654" extrusionOk="0">
                  <a:moveTo>
                    <a:pt x="1" y="0"/>
                  </a:moveTo>
                  <a:lnTo>
                    <a:pt x="1" y="654"/>
                  </a:lnTo>
                  <a:lnTo>
                    <a:pt x="2079" y="654"/>
                  </a:lnTo>
                  <a:lnTo>
                    <a:pt x="2079" y="0"/>
                  </a:lnTo>
                  <a:close/>
                </a:path>
              </a:pathLst>
            </a:custGeom>
            <a:solidFill>
              <a:srgbClr val="044B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38"/>
            <p:cNvSpPr/>
            <p:nvPr/>
          </p:nvSpPr>
          <p:spPr>
            <a:xfrm>
              <a:off x="10468828" y="2482500"/>
              <a:ext cx="37758" cy="37758"/>
            </a:xfrm>
            <a:custGeom>
              <a:avLst/>
              <a:gdLst/>
              <a:ahLst/>
              <a:cxnLst/>
              <a:rect l="l" t="t" r="r" b="b"/>
              <a:pathLst>
                <a:path w="271" h="271" extrusionOk="0">
                  <a:moveTo>
                    <a:pt x="135" y="0"/>
                  </a:moveTo>
                  <a:cubicBezTo>
                    <a:pt x="62" y="0"/>
                    <a:pt x="0" y="62"/>
                    <a:pt x="0" y="136"/>
                  </a:cubicBezTo>
                  <a:cubicBezTo>
                    <a:pt x="0" y="214"/>
                    <a:pt x="62" y="271"/>
                    <a:pt x="135" y="271"/>
                  </a:cubicBezTo>
                  <a:cubicBezTo>
                    <a:pt x="208" y="271"/>
                    <a:pt x="270" y="214"/>
                    <a:pt x="270" y="136"/>
                  </a:cubicBezTo>
                  <a:cubicBezTo>
                    <a:pt x="270" y="62"/>
                    <a:pt x="208" y="0"/>
                    <a:pt x="1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38"/>
            <p:cNvSpPr/>
            <p:nvPr/>
          </p:nvSpPr>
          <p:spPr>
            <a:xfrm>
              <a:off x="10526092" y="2482500"/>
              <a:ext cx="37758" cy="37758"/>
            </a:xfrm>
            <a:custGeom>
              <a:avLst/>
              <a:gdLst/>
              <a:ahLst/>
              <a:cxnLst/>
              <a:rect l="l" t="t" r="r" b="b"/>
              <a:pathLst>
                <a:path w="271" h="271" extrusionOk="0">
                  <a:moveTo>
                    <a:pt x="135" y="0"/>
                  </a:moveTo>
                  <a:cubicBezTo>
                    <a:pt x="62" y="0"/>
                    <a:pt x="0" y="62"/>
                    <a:pt x="0" y="136"/>
                  </a:cubicBezTo>
                  <a:cubicBezTo>
                    <a:pt x="0" y="214"/>
                    <a:pt x="62" y="271"/>
                    <a:pt x="135" y="271"/>
                  </a:cubicBezTo>
                  <a:cubicBezTo>
                    <a:pt x="209" y="271"/>
                    <a:pt x="271" y="214"/>
                    <a:pt x="271" y="136"/>
                  </a:cubicBezTo>
                  <a:cubicBezTo>
                    <a:pt x="271" y="62"/>
                    <a:pt x="209" y="0"/>
                    <a:pt x="1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38"/>
            <p:cNvSpPr/>
            <p:nvPr/>
          </p:nvSpPr>
          <p:spPr>
            <a:xfrm>
              <a:off x="10468828" y="2651921"/>
              <a:ext cx="37758" cy="37061"/>
            </a:xfrm>
            <a:custGeom>
              <a:avLst/>
              <a:gdLst/>
              <a:ahLst/>
              <a:cxnLst/>
              <a:rect l="l" t="t" r="r" b="b"/>
              <a:pathLst>
                <a:path w="271" h="266" extrusionOk="0">
                  <a:moveTo>
                    <a:pt x="135" y="1"/>
                  </a:moveTo>
                  <a:cubicBezTo>
                    <a:pt x="62" y="1"/>
                    <a:pt x="0" y="57"/>
                    <a:pt x="0" y="130"/>
                  </a:cubicBezTo>
                  <a:cubicBezTo>
                    <a:pt x="0" y="209"/>
                    <a:pt x="62" y="265"/>
                    <a:pt x="135" y="265"/>
                  </a:cubicBezTo>
                  <a:cubicBezTo>
                    <a:pt x="208" y="265"/>
                    <a:pt x="270" y="209"/>
                    <a:pt x="270" y="130"/>
                  </a:cubicBezTo>
                  <a:cubicBezTo>
                    <a:pt x="270" y="57"/>
                    <a:pt x="208" y="1"/>
                    <a:pt x="1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38"/>
            <p:cNvSpPr/>
            <p:nvPr/>
          </p:nvSpPr>
          <p:spPr>
            <a:xfrm>
              <a:off x="10526092" y="2651921"/>
              <a:ext cx="37758" cy="37061"/>
            </a:xfrm>
            <a:custGeom>
              <a:avLst/>
              <a:gdLst/>
              <a:ahLst/>
              <a:cxnLst/>
              <a:rect l="l" t="t" r="r" b="b"/>
              <a:pathLst>
                <a:path w="271" h="266" extrusionOk="0">
                  <a:moveTo>
                    <a:pt x="135" y="1"/>
                  </a:moveTo>
                  <a:cubicBezTo>
                    <a:pt x="62" y="1"/>
                    <a:pt x="0" y="57"/>
                    <a:pt x="0" y="130"/>
                  </a:cubicBezTo>
                  <a:cubicBezTo>
                    <a:pt x="0" y="209"/>
                    <a:pt x="62" y="265"/>
                    <a:pt x="135" y="265"/>
                  </a:cubicBezTo>
                  <a:cubicBezTo>
                    <a:pt x="209" y="265"/>
                    <a:pt x="271" y="209"/>
                    <a:pt x="271" y="130"/>
                  </a:cubicBezTo>
                  <a:cubicBezTo>
                    <a:pt x="271" y="57"/>
                    <a:pt x="209" y="1"/>
                    <a:pt x="1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38"/>
            <p:cNvSpPr/>
            <p:nvPr/>
          </p:nvSpPr>
          <p:spPr>
            <a:xfrm>
              <a:off x="10824253" y="2703751"/>
              <a:ext cx="288826" cy="91120"/>
            </a:xfrm>
            <a:custGeom>
              <a:avLst/>
              <a:gdLst/>
              <a:ahLst/>
              <a:cxnLst/>
              <a:rect l="l" t="t" r="r" b="b"/>
              <a:pathLst>
                <a:path w="2073" h="654" extrusionOk="0">
                  <a:moveTo>
                    <a:pt x="0" y="0"/>
                  </a:moveTo>
                  <a:lnTo>
                    <a:pt x="0" y="654"/>
                  </a:lnTo>
                  <a:lnTo>
                    <a:pt x="2073" y="654"/>
                  </a:lnTo>
                  <a:lnTo>
                    <a:pt x="20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38"/>
            <p:cNvSpPr/>
            <p:nvPr/>
          </p:nvSpPr>
          <p:spPr>
            <a:xfrm>
              <a:off x="10824253" y="2621409"/>
              <a:ext cx="288826" cy="91120"/>
            </a:xfrm>
            <a:custGeom>
              <a:avLst/>
              <a:gdLst/>
              <a:ahLst/>
              <a:cxnLst/>
              <a:rect l="l" t="t" r="r" b="b"/>
              <a:pathLst>
                <a:path w="2073" h="654" extrusionOk="0">
                  <a:moveTo>
                    <a:pt x="0" y="0"/>
                  </a:moveTo>
                  <a:lnTo>
                    <a:pt x="0" y="653"/>
                  </a:lnTo>
                  <a:lnTo>
                    <a:pt x="2073" y="653"/>
                  </a:lnTo>
                  <a:lnTo>
                    <a:pt x="2073" y="0"/>
                  </a:lnTo>
                  <a:close/>
                </a:path>
              </a:pathLst>
            </a:custGeom>
            <a:solidFill>
              <a:srgbClr val="044B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38"/>
            <p:cNvSpPr/>
            <p:nvPr/>
          </p:nvSpPr>
          <p:spPr>
            <a:xfrm>
              <a:off x="10824253" y="2538231"/>
              <a:ext cx="288826" cy="91120"/>
            </a:xfrm>
            <a:custGeom>
              <a:avLst/>
              <a:gdLst/>
              <a:ahLst/>
              <a:cxnLst/>
              <a:rect l="l" t="t" r="r" b="b"/>
              <a:pathLst>
                <a:path w="2073" h="654" extrusionOk="0">
                  <a:moveTo>
                    <a:pt x="0" y="0"/>
                  </a:moveTo>
                  <a:lnTo>
                    <a:pt x="0" y="653"/>
                  </a:lnTo>
                  <a:lnTo>
                    <a:pt x="2073" y="653"/>
                  </a:lnTo>
                  <a:lnTo>
                    <a:pt x="20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38"/>
            <p:cNvSpPr/>
            <p:nvPr/>
          </p:nvSpPr>
          <p:spPr>
            <a:xfrm>
              <a:off x="10824253" y="2455053"/>
              <a:ext cx="288826" cy="91120"/>
            </a:xfrm>
            <a:custGeom>
              <a:avLst/>
              <a:gdLst/>
              <a:ahLst/>
              <a:cxnLst/>
              <a:rect l="l" t="t" r="r" b="b"/>
              <a:pathLst>
                <a:path w="2073" h="654" extrusionOk="0">
                  <a:moveTo>
                    <a:pt x="0" y="0"/>
                  </a:moveTo>
                  <a:lnTo>
                    <a:pt x="0" y="654"/>
                  </a:lnTo>
                  <a:lnTo>
                    <a:pt x="2073" y="654"/>
                  </a:lnTo>
                  <a:lnTo>
                    <a:pt x="2073" y="0"/>
                  </a:lnTo>
                  <a:close/>
                </a:path>
              </a:pathLst>
            </a:custGeom>
            <a:solidFill>
              <a:srgbClr val="044B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38"/>
            <p:cNvSpPr/>
            <p:nvPr/>
          </p:nvSpPr>
          <p:spPr>
            <a:xfrm>
              <a:off x="10843062" y="2482500"/>
              <a:ext cx="37758" cy="37758"/>
            </a:xfrm>
            <a:custGeom>
              <a:avLst/>
              <a:gdLst/>
              <a:ahLst/>
              <a:cxnLst/>
              <a:rect l="l" t="t" r="r" b="b"/>
              <a:pathLst>
                <a:path w="271" h="271" extrusionOk="0">
                  <a:moveTo>
                    <a:pt x="135" y="0"/>
                  </a:moveTo>
                  <a:cubicBezTo>
                    <a:pt x="62" y="0"/>
                    <a:pt x="0" y="62"/>
                    <a:pt x="0" y="136"/>
                  </a:cubicBezTo>
                  <a:cubicBezTo>
                    <a:pt x="0" y="214"/>
                    <a:pt x="62" y="271"/>
                    <a:pt x="135" y="271"/>
                  </a:cubicBezTo>
                  <a:cubicBezTo>
                    <a:pt x="209" y="271"/>
                    <a:pt x="271" y="214"/>
                    <a:pt x="271" y="136"/>
                  </a:cubicBezTo>
                  <a:cubicBezTo>
                    <a:pt x="271" y="62"/>
                    <a:pt x="209" y="0"/>
                    <a:pt x="1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38"/>
            <p:cNvSpPr/>
            <p:nvPr/>
          </p:nvSpPr>
          <p:spPr>
            <a:xfrm>
              <a:off x="10900326" y="2482500"/>
              <a:ext cx="37758" cy="37758"/>
            </a:xfrm>
            <a:custGeom>
              <a:avLst/>
              <a:gdLst/>
              <a:ahLst/>
              <a:cxnLst/>
              <a:rect l="l" t="t" r="r" b="b"/>
              <a:pathLst>
                <a:path w="271" h="271" extrusionOk="0">
                  <a:moveTo>
                    <a:pt x="136" y="0"/>
                  </a:moveTo>
                  <a:cubicBezTo>
                    <a:pt x="62" y="0"/>
                    <a:pt x="0" y="62"/>
                    <a:pt x="0" y="136"/>
                  </a:cubicBezTo>
                  <a:cubicBezTo>
                    <a:pt x="0" y="214"/>
                    <a:pt x="62" y="271"/>
                    <a:pt x="136" y="271"/>
                  </a:cubicBezTo>
                  <a:cubicBezTo>
                    <a:pt x="209" y="271"/>
                    <a:pt x="271" y="214"/>
                    <a:pt x="271" y="136"/>
                  </a:cubicBezTo>
                  <a:cubicBezTo>
                    <a:pt x="271" y="62"/>
                    <a:pt x="209" y="0"/>
                    <a:pt x="1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38"/>
            <p:cNvSpPr/>
            <p:nvPr/>
          </p:nvSpPr>
          <p:spPr>
            <a:xfrm>
              <a:off x="10843062" y="2651921"/>
              <a:ext cx="37758" cy="37061"/>
            </a:xfrm>
            <a:custGeom>
              <a:avLst/>
              <a:gdLst/>
              <a:ahLst/>
              <a:cxnLst/>
              <a:rect l="l" t="t" r="r" b="b"/>
              <a:pathLst>
                <a:path w="271" h="266" extrusionOk="0">
                  <a:moveTo>
                    <a:pt x="135" y="1"/>
                  </a:moveTo>
                  <a:cubicBezTo>
                    <a:pt x="62" y="1"/>
                    <a:pt x="0" y="57"/>
                    <a:pt x="0" y="130"/>
                  </a:cubicBezTo>
                  <a:cubicBezTo>
                    <a:pt x="0" y="209"/>
                    <a:pt x="62" y="265"/>
                    <a:pt x="135" y="265"/>
                  </a:cubicBezTo>
                  <a:cubicBezTo>
                    <a:pt x="209" y="265"/>
                    <a:pt x="271" y="209"/>
                    <a:pt x="271" y="130"/>
                  </a:cubicBezTo>
                  <a:cubicBezTo>
                    <a:pt x="271" y="57"/>
                    <a:pt x="209" y="1"/>
                    <a:pt x="1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38"/>
            <p:cNvSpPr/>
            <p:nvPr/>
          </p:nvSpPr>
          <p:spPr>
            <a:xfrm>
              <a:off x="10900326" y="2651921"/>
              <a:ext cx="37758" cy="37061"/>
            </a:xfrm>
            <a:custGeom>
              <a:avLst/>
              <a:gdLst/>
              <a:ahLst/>
              <a:cxnLst/>
              <a:rect l="l" t="t" r="r" b="b"/>
              <a:pathLst>
                <a:path w="271" h="266" extrusionOk="0">
                  <a:moveTo>
                    <a:pt x="136" y="1"/>
                  </a:moveTo>
                  <a:cubicBezTo>
                    <a:pt x="62" y="1"/>
                    <a:pt x="0" y="57"/>
                    <a:pt x="0" y="130"/>
                  </a:cubicBezTo>
                  <a:cubicBezTo>
                    <a:pt x="0" y="209"/>
                    <a:pt x="62" y="265"/>
                    <a:pt x="136" y="265"/>
                  </a:cubicBezTo>
                  <a:cubicBezTo>
                    <a:pt x="209" y="265"/>
                    <a:pt x="271" y="209"/>
                    <a:pt x="271" y="130"/>
                  </a:cubicBezTo>
                  <a:cubicBezTo>
                    <a:pt x="271" y="57"/>
                    <a:pt x="209" y="1"/>
                    <a:pt x="1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52" name="Google Shape;2552;p38"/>
          <p:cNvGrpSpPr/>
          <p:nvPr/>
        </p:nvGrpSpPr>
        <p:grpSpPr>
          <a:xfrm>
            <a:off x="6923306" y="1989050"/>
            <a:ext cx="733838" cy="699699"/>
            <a:chOff x="11474404" y="2233937"/>
            <a:chExt cx="733838" cy="699699"/>
          </a:xfrm>
        </p:grpSpPr>
        <p:sp>
          <p:nvSpPr>
            <p:cNvPr id="2553" name="Google Shape;2553;p38"/>
            <p:cNvSpPr/>
            <p:nvPr/>
          </p:nvSpPr>
          <p:spPr>
            <a:xfrm>
              <a:off x="11828296" y="2506459"/>
              <a:ext cx="379946" cy="154096"/>
            </a:xfrm>
            <a:custGeom>
              <a:avLst/>
              <a:gdLst/>
              <a:ahLst/>
              <a:cxnLst/>
              <a:rect l="l" t="t" r="r" b="b"/>
              <a:pathLst>
                <a:path w="2727" h="1106" extrusionOk="0">
                  <a:moveTo>
                    <a:pt x="2152" y="434"/>
                  </a:moveTo>
                  <a:cubicBezTo>
                    <a:pt x="2214" y="434"/>
                    <a:pt x="2270" y="491"/>
                    <a:pt x="2270" y="558"/>
                  </a:cubicBezTo>
                  <a:cubicBezTo>
                    <a:pt x="2270" y="620"/>
                    <a:pt x="2214" y="676"/>
                    <a:pt x="2152" y="676"/>
                  </a:cubicBezTo>
                  <a:cubicBezTo>
                    <a:pt x="2084" y="676"/>
                    <a:pt x="2028" y="620"/>
                    <a:pt x="2028" y="558"/>
                  </a:cubicBezTo>
                  <a:cubicBezTo>
                    <a:pt x="2028" y="491"/>
                    <a:pt x="2084" y="434"/>
                    <a:pt x="2152" y="434"/>
                  </a:cubicBezTo>
                  <a:close/>
                  <a:moveTo>
                    <a:pt x="2152" y="1"/>
                  </a:moveTo>
                  <a:cubicBezTo>
                    <a:pt x="1921" y="1"/>
                    <a:pt x="1724" y="136"/>
                    <a:pt x="1639" y="339"/>
                  </a:cubicBezTo>
                  <a:lnTo>
                    <a:pt x="0" y="339"/>
                  </a:lnTo>
                  <a:lnTo>
                    <a:pt x="0" y="772"/>
                  </a:lnTo>
                  <a:lnTo>
                    <a:pt x="1639" y="772"/>
                  </a:lnTo>
                  <a:cubicBezTo>
                    <a:pt x="1724" y="969"/>
                    <a:pt x="1915" y="1106"/>
                    <a:pt x="2141" y="1106"/>
                  </a:cubicBezTo>
                  <a:cubicBezTo>
                    <a:pt x="2154" y="1106"/>
                    <a:pt x="2167" y="1105"/>
                    <a:pt x="2180" y="1104"/>
                  </a:cubicBezTo>
                  <a:cubicBezTo>
                    <a:pt x="2456" y="1093"/>
                    <a:pt x="2681" y="868"/>
                    <a:pt x="2704" y="592"/>
                  </a:cubicBezTo>
                  <a:cubicBezTo>
                    <a:pt x="2726" y="271"/>
                    <a:pt x="2467" y="1"/>
                    <a:pt x="21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38"/>
            <p:cNvSpPr/>
            <p:nvPr/>
          </p:nvSpPr>
          <p:spPr>
            <a:xfrm>
              <a:off x="11844736" y="2233937"/>
              <a:ext cx="248839" cy="236578"/>
            </a:xfrm>
            <a:custGeom>
              <a:avLst/>
              <a:gdLst/>
              <a:ahLst/>
              <a:cxnLst/>
              <a:rect l="l" t="t" r="r" b="b"/>
              <a:pathLst>
                <a:path w="1786" h="1698" extrusionOk="0">
                  <a:moveTo>
                    <a:pt x="1217" y="436"/>
                  </a:moveTo>
                  <a:cubicBezTo>
                    <a:pt x="1285" y="436"/>
                    <a:pt x="1335" y="487"/>
                    <a:pt x="1335" y="554"/>
                  </a:cubicBezTo>
                  <a:cubicBezTo>
                    <a:pt x="1335" y="616"/>
                    <a:pt x="1285" y="673"/>
                    <a:pt x="1217" y="673"/>
                  </a:cubicBezTo>
                  <a:cubicBezTo>
                    <a:pt x="1155" y="673"/>
                    <a:pt x="1099" y="616"/>
                    <a:pt x="1099" y="554"/>
                  </a:cubicBezTo>
                  <a:cubicBezTo>
                    <a:pt x="1099" y="487"/>
                    <a:pt x="1155" y="436"/>
                    <a:pt x="1217" y="436"/>
                  </a:cubicBezTo>
                  <a:close/>
                  <a:moveTo>
                    <a:pt x="1214" y="0"/>
                  </a:moveTo>
                  <a:cubicBezTo>
                    <a:pt x="909" y="0"/>
                    <a:pt x="665" y="250"/>
                    <a:pt x="665" y="554"/>
                  </a:cubicBezTo>
                  <a:cubicBezTo>
                    <a:pt x="665" y="780"/>
                    <a:pt x="806" y="977"/>
                    <a:pt x="1003" y="1061"/>
                  </a:cubicBezTo>
                  <a:lnTo>
                    <a:pt x="1003" y="1264"/>
                  </a:lnTo>
                  <a:lnTo>
                    <a:pt x="1" y="1264"/>
                  </a:lnTo>
                  <a:lnTo>
                    <a:pt x="1" y="1698"/>
                  </a:lnTo>
                  <a:lnTo>
                    <a:pt x="1437" y="1698"/>
                  </a:lnTo>
                  <a:lnTo>
                    <a:pt x="1437" y="1061"/>
                  </a:lnTo>
                  <a:cubicBezTo>
                    <a:pt x="1645" y="971"/>
                    <a:pt x="1786" y="763"/>
                    <a:pt x="1775" y="521"/>
                  </a:cubicBezTo>
                  <a:cubicBezTo>
                    <a:pt x="1758" y="245"/>
                    <a:pt x="1538" y="19"/>
                    <a:pt x="1262" y="3"/>
                  </a:cubicBezTo>
                  <a:cubicBezTo>
                    <a:pt x="1246" y="1"/>
                    <a:pt x="1230" y="0"/>
                    <a:pt x="12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38"/>
            <p:cNvSpPr/>
            <p:nvPr/>
          </p:nvSpPr>
          <p:spPr>
            <a:xfrm>
              <a:off x="11844736" y="2696361"/>
              <a:ext cx="247306" cy="237275"/>
            </a:xfrm>
            <a:custGeom>
              <a:avLst/>
              <a:gdLst/>
              <a:ahLst/>
              <a:cxnLst/>
              <a:rect l="l" t="t" r="r" b="b"/>
              <a:pathLst>
                <a:path w="1775" h="1703" extrusionOk="0">
                  <a:moveTo>
                    <a:pt x="1217" y="1031"/>
                  </a:moveTo>
                  <a:cubicBezTo>
                    <a:pt x="1285" y="1031"/>
                    <a:pt x="1335" y="1087"/>
                    <a:pt x="1335" y="1149"/>
                  </a:cubicBezTo>
                  <a:cubicBezTo>
                    <a:pt x="1335" y="1217"/>
                    <a:pt x="1285" y="1268"/>
                    <a:pt x="1217" y="1268"/>
                  </a:cubicBezTo>
                  <a:cubicBezTo>
                    <a:pt x="1155" y="1268"/>
                    <a:pt x="1099" y="1217"/>
                    <a:pt x="1099" y="1149"/>
                  </a:cubicBezTo>
                  <a:cubicBezTo>
                    <a:pt x="1099" y="1087"/>
                    <a:pt x="1155" y="1031"/>
                    <a:pt x="1217" y="1031"/>
                  </a:cubicBezTo>
                  <a:close/>
                  <a:moveTo>
                    <a:pt x="1" y="1"/>
                  </a:moveTo>
                  <a:lnTo>
                    <a:pt x="1" y="440"/>
                  </a:lnTo>
                  <a:lnTo>
                    <a:pt x="1003" y="440"/>
                  </a:lnTo>
                  <a:lnTo>
                    <a:pt x="1003" y="637"/>
                  </a:lnTo>
                  <a:cubicBezTo>
                    <a:pt x="795" y="727"/>
                    <a:pt x="654" y="935"/>
                    <a:pt x="665" y="1178"/>
                  </a:cubicBezTo>
                  <a:cubicBezTo>
                    <a:pt x="682" y="1453"/>
                    <a:pt x="902" y="1679"/>
                    <a:pt x="1178" y="1701"/>
                  </a:cubicBezTo>
                  <a:cubicBezTo>
                    <a:pt x="1191" y="1702"/>
                    <a:pt x="1204" y="1703"/>
                    <a:pt x="1217" y="1703"/>
                  </a:cubicBezTo>
                  <a:cubicBezTo>
                    <a:pt x="1526" y="1703"/>
                    <a:pt x="1775" y="1452"/>
                    <a:pt x="1775" y="1149"/>
                  </a:cubicBezTo>
                  <a:cubicBezTo>
                    <a:pt x="1775" y="918"/>
                    <a:pt x="1634" y="721"/>
                    <a:pt x="1437" y="637"/>
                  </a:cubicBezTo>
                  <a:lnTo>
                    <a:pt x="14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38"/>
            <p:cNvSpPr/>
            <p:nvPr/>
          </p:nvSpPr>
          <p:spPr>
            <a:xfrm>
              <a:off x="11474404" y="2701098"/>
              <a:ext cx="427039" cy="133476"/>
            </a:xfrm>
            <a:custGeom>
              <a:avLst/>
              <a:gdLst/>
              <a:ahLst/>
              <a:cxnLst/>
              <a:rect l="l" t="t" r="r" b="b"/>
              <a:pathLst>
                <a:path w="3065" h="958" extrusionOk="0">
                  <a:moveTo>
                    <a:pt x="1" y="0"/>
                  </a:moveTo>
                  <a:lnTo>
                    <a:pt x="1" y="958"/>
                  </a:lnTo>
                  <a:lnTo>
                    <a:pt x="3064" y="958"/>
                  </a:lnTo>
                  <a:lnTo>
                    <a:pt x="306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38"/>
            <p:cNvSpPr/>
            <p:nvPr/>
          </p:nvSpPr>
          <p:spPr>
            <a:xfrm>
              <a:off x="11474404" y="2577098"/>
              <a:ext cx="427039" cy="134312"/>
            </a:xfrm>
            <a:custGeom>
              <a:avLst/>
              <a:gdLst/>
              <a:ahLst/>
              <a:cxnLst/>
              <a:rect l="l" t="t" r="r" b="b"/>
              <a:pathLst>
                <a:path w="3065" h="964" extrusionOk="0">
                  <a:moveTo>
                    <a:pt x="1" y="1"/>
                  </a:moveTo>
                  <a:lnTo>
                    <a:pt x="1" y="964"/>
                  </a:lnTo>
                  <a:lnTo>
                    <a:pt x="3064" y="964"/>
                  </a:lnTo>
                  <a:lnTo>
                    <a:pt x="3064" y="1"/>
                  </a:lnTo>
                  <a:close/>
                </a:path>
              </a:pathLst>
            </a:custGeom>
            <a:solidFill>
              <a:srgbClr val="044B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38"/>
            <p:cNvSpPr/>
            <p:nvPr/>
          </p:nvSpPr>
          <p:spPr>
            <a:xfrm>
              <a:off x="11474404" y="2456302"/>
              <a:ext cx="427039" cy="133476"/>
            </a:xfrm>
            <a:custGeom>
              <a:avLst/>
              <a:gdLst/>
              <a:ahLst/>
              <a:cxnLst/>
              <a:rect l="l" t="t" r="r" b="b"/>
              <a:pathLst>
                <a:path w="3065" h="958" extrusionOk="0">
                  <a:moveTo>
                    <a:pt x="1" y="0"/>
                  </a:moveTo>
                  <a:lnTo>
                    <a:pt x="1" y="958"/>
                  </a:lnTo>
                  <a:lnTo>
                    <a:pt x="3064" y="958"/>
                  </a:lnTo>
                  <a:lnTo>
                    <a:pt x="306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38"/>
            <p:cNvSpPr/>
            <p:nvPr/>
          </p:nvSpPr>
          <p:spPr>
            <a:xfrm>
              <a:off x="11474404" y="2333137"/>
              <a:ext cx="427039" cy="133476"/>
            </a:xfrm>
            <a:custGeom>
              <a:avLst/>
              <a:gdLst/>
              <a:ahLst/>
              <a:cxnLst/>
              <a:rect l="l" t="t" r="r" b="b"/>
              <a:pathLst>
                <a:path w="3065" h="958" extrusionOk="0">
                  <a:moveTo>
                    <a:pt x="1" y="0"/>
                  </a:moveTo>
                  <a:lnTo>
                    <a:pt x="1" y="958"/>
                  </a:lnTo>
                  <a:lnTo>
                    <a:pt x="3064" y="958"/>
                  </a:lnTo>
                  <a:lnTo>
                    <a:pt x="3064" y="0"/>
                  </a:lnTo>
                  <a:close/>
                </a:path>
              </a:pathLst>
            </a:custGeom>
            <a:solidFill>
              <a:srgbClr val="044B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38"/>
            <p:cNvSpPr/>
            <p:nvPr/>
          </p:nvSpPr>
          <p:spPr>
            <a:xfrm>
              <a:off x="11503384" y="2374657"/>
              <a:ext cx="55174" cy="55034"/>
            </a:xfrm>
            <a:custGeom>
              <a:avLst/>
              <a:gdLst/>
              <a:ahLst/>
              <a:cxnLst/>
              <a:rect l="l" t="t" r="r" b="b"/>
              <a:pathLst>
                <a:path w="396" h="395" extrusionOk="0">
                  <a:moveTo>
                    <a:pt x="198" y="1"/>
                  </a:moveTo>
                  <a:cubicBezTo>
                    <a:pt x="91" y="1"/>
                    <a:pt x="1" y="91"/>
                    <a:pt x="1" y="198"/>
                  </a:cubicBezTo>
                  <a:cubicBezTo>
                    <a:pt x="1" y="310"/>
                    <a:pt x="91" y="395"/>
                    <a:pt x="198" y="395"/>
                  </a:cubicBezTo>
                  <a:cubicBezTo>
                    <a:pt x="311" y="395"/>
                    <a:pt x="395" y="310"/>
                    <a:pt x="395" y="198"/>
                  </a:cubicBezTo>
                  <a:cubicBezTo>
                    <a:pt x="395" y="91"/>
                    <a:pt x="311" y="1"/>
                    <a:pt x="1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38"/>
            <p:cNvSpPr/>
            <p:nvPr/>
          </p:nvSpPr>
          <p:spPr>
            <a:xfrm>
              <a:off x="11587398" y="2374657"/>
              <a:ext cx="55870" cy="55034"/>
            </a:xfrm>
            <a:custGeom>
              <a:avLst/>
              <a:gdLst/>
              <a:ahLst/>
              <a:cxnLst/>
              <a:rect l="l" t="t" r="r" b="b"/>
              <a:pathLst>
                <a:path w="401" h="395" extrusionOk="0">
                  <a:moveTo>
                    <a:pt x="203" y="1"/>
                  </a:moveTo>
                  <a:cubicBezTo>
                    <a:pt x="91" y="1"/>
                    <a:pt x="1" y="91"/>
                    <a:pt x="1" y="198"/>
                  </a:cubicBezTo>
                  <a:cubicBezTo>
                    <a:pt x="1" y="310"/>
                    <a:pt x="91" y="395"/>
                    <a:pt x="203" y="395"/>
                  </a:cubicBezTo>
                  <a:cubicBezTo>
                    <a:pt x="310" y="395"/>
                    <a:pt x="400" y="310"/>
                    <a:pt x="400" y="198"/>
                  </a:cubicBezTo>
                  <a:cubicBezTo>
                    <a:pt x="400" y="91"/>
                    <a:pt x="310" y="1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38"/>
            <p:cNvSpPr/>
            <p:nvPr/>
          </p:nvSpPr>
          <p:spPr>
            <a:xfrm>
              <a:off x="11503384" y="2623354"/>
              <a:ext cx="55174" cy="55870"/>
            </a:xfrm>
            <a:custGeom>
              <a:avLst/>
              <a:gdLst/>
              <a:ahLst/>
              <a:cxnLst/>
              <a:rect l="l" t="t" r="r" b="b"/>
              <a:pathLst>
                <a:path w="396" h="401" extrusionOk="0">
                  <a:moveTo>
                    <a:pt x="198" y="1"/>
                  </a:moveTo>
                  <a:cubicBezTo>
                    <a:pt x="91" y="1"/>
                    <a:pt x="1" y="91"/>
                    <a:pt x="1" y="204"/>
                  </a:cubicBezTo>
                  <a:cubicBezTo>
                    <a:pt x="1" y="311"/>
                    <a:pt x="91" y="401"/>
                    <a:pt x="198" y="401"/>
                  </a:cubicBezTo>
                  <a:cubicBezTo>
                    <a:pt x="311" y="401"/>
                    <a:pt x="395" y="311"/>
                    <a:pt x="395" y="204"/>
                  </a:cubicBezTo>
                  <a:cubicBezTo>
                    <a:pt x="395" y="91"/>
                    <a:pt x="311" y="1"/>
                    <a:pt x="1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38"/>
            <p:cNvSpPr/>
            <p:nvPr/>
          </p:nvSpPr>
          <p:spPr>
            <a:xfrm>
              <a:off x="11587398" y="2623354"/>
              <a:ext cx="55870" cy="55870"/>
            </a:xfrm>
            <a:custGeom>
              <a:avLst/>
              <a:gdLst/>
              <a:ahLst/>
              <a:cxnLst/>
              <a:rect l="l" t="t" r="r" b="b"/>
              <a:pathLst>
                <a:path w="401" h="401" extrusionOk="0">
                  <a:moveTo>
                    <a:pt x="203" y="1"/>
                  </a:moveTo>
                  <a:cubicBezTo>
                    <a:pt x="91" y="1"/>
                    <a:pt x="1" y="91"/>
                    <a:pt x="1" y="204"/>
                  </a:cubicBezTo>
                  <a:cubicBezTo>
                    <a:pt x="1" y="311"/>
                    <a:pt x="91" y="401"/>
                    <a:pt x="203" y="401"/>
                  </a:cubicBezTo>
                  <a:cubicBezTo>
                    <a:pt x="310" y="401"/>
                    <a:pt x="400" y="311"/>
                    <a:pt x="400" y="204"/>
                  </a:cubicBezTo>
                  <a:cubicBezTo>
                    <a:pt x="400" y="91"/>
                    <a:pt x="310" y="1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مربع نص 3">
            <a:extLst>
              <a:ext uri="{FF2B5EF4-FFF2-40B4-BE49-F238E27FC236}">
                <a16:creationId xmlns:a16="http://schemas.microsoft.com/office/drawing/2014/main" id="{33BE4A21-1951-4E4F-B18C-79CD278B067A}"/>
              </a:ext>
            </a:extLst>
          </p:cNvPr>
          <p:cNvSpPr txBox="1"/>
          <p:nvPr/>
        </p:nvSpPr>
        <p:spPr>
          <a:xfrm>
            <a:off x="792654" y="181228"/>
            <a:ext cx="755800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SA" sz="2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البيانات الرسومية أو بيانات مقاطع الصوت أو الفيديو </a:t>
            </a:r>
            <a:endParaRPr lang="ar-SA" sz="2400" dirty="0">
              <a:solidFill>
                <a:srgbClr val="FF0000"/>
              </a:solidFill>
            </a:endParaRPr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CCDE31AD-00DC-A593-0F25-09C9466B7740}"/>
              </a:ext>
            </a:extLst>
          </p:cNvPr>
          <p:cNvGrpSpPr/>
          <p:nvPr/>
        </p:nvGrpSpPr>
        <p:grpSpPr>
          <a:xfrm>
            <a:off x="85060" y="4775125"/>
            <a:ext cx="8973880" cy="368915"/>
            <a:chOff x="85060" y="4775125"/>
            <a:chExt cx="8973880" cy="368915"/>
          </a:xfrm>
        </p:grpSpPr>
        <p:sp>
          <p:nvSpPr>
            <p:cNvPr id="6" name="Google Shape;1161;p24">
              <a:extLst>
                <a:ext uri="{FF2B5EF4-FFF2-40B4-BE49-F238E27FC236}">
                  <a16:creationId xmlns:a16="http://schemas.microsoft.com/office/drawing/2014/main" id="{C5F129F3-77A7-C6AE-1527-27831C40EE00}"/>
                </a:ext>
              </a:extLst>
            </p:cNvPr>
            <p:cNvSpPr/>
            <p:nvPr/>
          </p:nvSpPr>
          <p:spPr>
            <a:xfrm>
              <a:off x="85060" y="4775125"/>
              <a:ext cx="8973880" cy="368915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id="{C375197F-751C-789F-4C10-F0ACA3D5CCF9}"/>
                </a:ext>
              </a:extLst>
            </p:cNvPr>
            <p:cNvSpPr txBox="1"/>
            <p:nvPr/>
          </p:nvSpPr>
          <p:spPr>
            <a:xfrm>
              <a:off x="3325928" y="4802823"/>
              <a:ext cx="214614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ar-SA" b="1" i="0" u="none" strike="noStrike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إعداد المعلمة : منال الرحيلي</a:t>
              </a:r>
              <a:endParaRPr lang="ar-SA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Google Shape;2507;p38">
            <a:extLst>
              <a:ext uri="{FF2B5EF4-FFF2-40B4-BE49-F238E27FC236}">
                <a16:creationId xmlns:a16="http://schemas.microsoft.com/office/drawing/2014/main" id="{65564D60-A55A-D708-9CA6-37FCAB92018B}"/>
              </a:ext>
            </a:extLst>
          </p:cNvPr>
          <p:cNvSpPr txBox="1"/>
          <p:nvPr/>
        </p:nvSpPr>
        <p:spPr>
          <a:xfrm>
            <a:off x="6439545" y="4173366"/>
            <a:ext cx="1821600" cy="507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sz="1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Fira Sans Extra Condensed"/>
              </a:rPr>
              <a:t>البيانات الرسومية </a:t>
            </a:r>
            <a:endParaRPr sz="16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  <a:sym typeface="Fira Sans Extra Condensed"/>
            </a:endParaRPr>
          </a:p>
        </p:txBody>
      </p:sp>
      <p:sp>
        <p:nvSpPr>
          <p:cNvPr id="9" name="Google Shape;2507;p38">
            <a:extLst>
              <a:ext uri="{FF2B5EF4-FFF2-40B4-BE49-F238E27FC236}">
                <a16:creationId xmlns:a16="http://schemas.microsoft.com/office/drawing/2014/main" id="{2ED07B8A-FCA4-57B4-1187-24092425F0FD}"/>
              </a:ext>
            </a:extLst>
          </p:cNvPr>
          <p:cNvSpPr txBox="1"/>
          <p:nvPr/>
        </p:nvSpPr>
        <p:spPr>
          <a:xfrm>
            <a:off x="3426880" y="4152195"/>
            <a:ext cx="220637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sz="1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Fira Sans Extra Condensed"/>
              </a:rPr>
              <a:t>بيانات الصور ومقاطع الفيديو</a:t>
            </a:r>
            <a:endParaRPr sz="16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  <a:sym typeface="Fira Sans Extra Condensed"/>
            </a:endParaRPr>
          </a:p>
        </p:txBody>
      </p:sp>
      <p:sp>
        <p:nvSpPr>
          <p:cNvPr id="10" name="Google Shape;2507;p38">
            <a:extLst>
              <a:ext uri="{FF2B5EF4-FFF2-40B4-BE49-F238E27FC236}">
                <a16:creationId xmlns:a16="http://schemas.microsoft.com/office/drawing/2014/main" id="{79F795DC-6DD9-EAD4-035E-82DA948B29E1}"/>
              </a:ext>
            </a:extLst>
          </p:cNvPr>
          <p:cNvSpPr txBox="1"/>
          <p:nvPr/>
        </p:nvSpPr>
        <p:spPr>
          <a:xfrm>
            <a:off x="823299" y="4155530"/>
            <a:ext cx="1821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sz="1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Fira Sans Extra Condensed"/>
              </a:rPr>
              <a:t>البيانات الصوتية </a:t>
            </a:r>
            <a:endParaRPr sz="16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  <a:sym typeface="Fira Sans Extra Condensed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A20E6ECE-C408-B5FA-3A22-4176CD0A07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02" t="4653" r="6104" b="3326"/>
          <a:stretch/>
        </p:blipFill>
        <p:spPr>
          <a:xfrm>
            <a:off x="6480341" y="2946650"/>
            <a:ext cx="1669981" cy="8782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BD23543F-4C55-48D9-2C34-B2252560EA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83" t="3836" r="4998" b="4571"/>
          <a:stretch/>
        </p:blipFill>
        <p:spPr>
          <a:xfrm>
            <a:off x="3712266" y="2995230"/>
            <a:ext cx="1718777" cy="8296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14D19FF6-7001-2E05-EFE9-D8D5204A7A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79" t="1" r="1580" b="1218"/>
          <a:stretch/>
        </p:blipFill>
        <p:spPr>
          <a:xfrm>
            <a:off x="1044570" y="2952711"/>
            <a:ext cx="1600329" cy="8996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Privacy &amp; Big Data Infographics by Slidesgo">
  <a:themeElements>
    <a:clrScheme name="Simple Light">
      <a:dk1>
        <a:srgbClr val="000000"/>
      </a:dk1>
      <a:lt1>
        <a:srgbClr val="FFFFFF"/>
      </a:lt1>
      <a:dk2>
        <a:srgbClr val="818181"/>
      </a:dk2>
      <a:lt2>
        <a:srgbClr val="E6E6E6"/>
      </a:lt2>
      <a:accent1>
        <a:srgbClr val="115F8A"/>
      </a:accent1>
      <a:accent2>
        <a:srgbClr val="01B8AC"/>
      </a:accent2>
      <a:accent3>
        <a:srgbClr val="5CCFEE"/>
      </a:accent3>
      <a:accent4>
        <a:srgbClr val="FDCD51"/>
      </a:accent4>
      <a:accent5>
        <a:srgbClr val="115F8A"/>
      </a:accent5>
      <a:accent6>
        <a:srgbClr val="01B8AC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1502</TotalTime>
  <Words>1194</Words>
  <Application>Microsoft Office PowerPoint</Application>
  <PresentationFormat>عرض على الشاشة (16:9)</PresentationFormat>
  <Paragraphs>160</Paragraphs>
  <Slides>31</Slides>
  <Notes>31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31</vt:i4>
      </vt:variant>
    </vt:vector>
  </HeadingPairs>
  <TitlesOfParts>
    <vt:vector size="39" baseType="lpstr">
      <vt:lpstr>Arial</vt:lpstr>
      <vt:lpstr>Calibri</vt:lpstr>
      <vt:lpstr>Calibri-Bold</vt:lpstr>
      <vt:lpstr>Fira Sans Extra Condensed</vt:lpstr>
      <vt:lpstr>Fira Sans Extra Condensed SemiBold</vt:lpstr>
      <vt:lpstr>Roboto</vt:lpstr>
      <vt:lpstr>Sakkal Majalla</vt:lpstr>
      <vt:lpstr>Privacy &amp; Big Data Infographics by Slidesgo</vt:lpstr>
      <vt:lpstr>جمع البيانات والتحقق من صحتها – أنواع البيانات(2)</vt:lpstr>
      <vt:lpstr>أهداف التعلم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جمع البيانات والتحقق من صحتها - جمع البيانات(1)</dc:title>
  <cp:lastModifiedBy>منال الرحيلي</cp:lastModifiedBy>
  <cp:revision>24</cp:revision>
  <dcterms:modified xsi:type="dcterms:W3CDTF">2022-09-21T11:30:52Z</dcterms:modified>
</cp:coreProperties>
</file>